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ink/ink17.xml" ContentType="application/inkml+xml"/>
  <Override PartName="/ppt/notesSlides/notesSlide5.xml" ContentType="application/vnd.openxmlformats-officedocument.presentationml.notesSlide+xml"/>
  <Override PartName="/ppt/ink/ink18.xml" ContentType="application/inkml+xml"/>
  <Override PartName="/ppt/ink/ink19.xml" ContentType="application/inkml+xml"/>
  <Override PartName="/ppt/notesSlides/notesSlide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9.xml" ContentType="application/vnd.openxmlformats-officedocument.presentationml.notesSlide+xml"/>
  <Override PartName="/ppt/ink/ink31.xml" ContentType="application/inkml+xml"/>
  <Override PartName="/ppt/ink/ink32.xml" ContentType="application/inkml+xml"/>
  <Override PartName="/ppt/notesSlides/notesSlide10.xml" ContentType="application/vnd.openxmlformats-officedocument.presentationml.notesSlide+xml"/>
  <Override PartName="/ppt/ink/ink3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4.xml" ContentType="application/inkml+xml"/>
  <Override PartName="/ppt/notesSlides/notesSlide16.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17.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18.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19.xml" ContentType="application/vnd.openxmlformats-officedocument.presentationml.notesSlide+xml"/>
  <Override PartName="/ppt/ink/ink98.xml" ContentType="application/inkml+xml"/>
  <Override PartName="/ppt/ink/ink99.xml" ContentType="application/inkml+xml"/>
  <Override PartName="/ppt/notesSlides/notesSlide20.xml" ContentType="application/vnd.openxmlformats-officedocument.presentationml.notesSlide+xml"/>
  <Override PartName="/ppt/ink/ink1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Lst>
  <p:notesMasterIdLst>
    <p:notesMasterId r:id="rId40"/>
  </p:notesMasterIdLst>
  <p:handoutMasterIdLst>
    <p:handoutMasterId r:id="rId41"/>
  </p:handoutMasterIdLst>
  <p:sldIdLst>
    <p:sldId id="597" r:id="rId4"/>
    <p:sldId id="627" r:id="rId5"/>
    <p:sldId id="598" r:id="rId6"/>
    <p:sldId id="619" r:id="rId7"/>
    <p:sldId id="638" r:id="rId8"/>
    <p:sldId id="637" r:id="rId9"/>
    <p:sldId id="636" r:id="rId10"/>
    <p:sldId id="628" r:id="rId11"/>
    <p:sldId id="599" r:id="rId12"/>
    <p:sldId id="600" r:id="rId13"/>
    <p:sldId id="601" r:id="rId14"/>
    <p:sldId id="602" r:id="rId15"/>
    <p:sldId id="603" r:id="rId16"/>
    <p:sldId id="604" r:id="rId17"/>
    <p:sldId id="605" r:id="rId18"/>
    <p:sldId id="606" r:id="rId19"/>
    <p:sldId id="607" r:id="rId20"/>
    <p:sldId id="608" r:id="rId21"/>
    <p:sldId id="620" r:id="rId22"/>
    <p:sldId id="626" r:id="rId23"/>
    <p:sldId id="610" r:id="rId24"/>
    <p:sldId id="609" r:id="rId25"/>
    <p:sldId id="586" r:id="rId26"/>
    <p:sldId id="587" r:id="rId27"/>
    <p:sldId id="588" r:id="rId28"/>
    <p:sldId id="589" r:id="rId29"/>
    <p:sldId id="623" r:id="rId30"/>
    <p:sldId id="590" r:id="rId31"/>
    <p:sldId id="624" r:id="rId32"/>
    <p:sldId id="591" r:id="rId33"/>
    <p:sldId id="639" r:id="rId34"/>
    <p:sldId id="630" r:id="rId35"/>
    <p:sldId id="592" r:id="rId36"/>
    <p:sldId id="631" r:id="rId37"/>
    <p:sldId id="617" r:id="rId38"/>
    <p:sldId id="618" r:id="rId39"/>
  </p:sldIdLst>
  <p:sldSz cx="9144000" cy="6858000" type="screen4x3"/>
  <p:notesSz cx="6881813" cy="92964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4">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91"/>
    <a:srgbClr val="CC3399"/>
    <a:srgbClr val="00FFCC"/>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92999" autoAdjust="0"/>
  </p:normalViewPr>
  <p:slideViewPr>
    <p:cSldViewPr>
      <p:cViewPr>
        <p:scale>
          <a:sx n="102" d="100"/>
          <a:sy n="102" d="100"/>
        </p:scale>
        <p:origin x="1146" y="57"/>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4"/>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1.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1.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11.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11.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defTabSz="461510">
              <a:defRPr sz="12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897902"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defTabSz="461510">
              <a:defRPr sz="12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defTabSz="461510">
              <a:defRPr sz="12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897902"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defTabSz="461510">
              <a:defRPr sz="12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0T18:02:36.748"/>
    </inkml:context>
    <inkml:brush xml:id="br0">
      <inkml:brushProperty name="width" value="0.05292" units="cm"/>
      <inkml:brushProperty name="height" value="0.05292" units="cm"/>
      <inkml:brushProperty name="color" value="#00B050"/>
    </inkml:brush>
  </inkml:definitions>
  <inkml:trace contextRef="#ctx0" brushRef="#br0">1708 15329 3999,'-8'13'4128,"8"-13"129,0 0-516,-9 6-2838,9-6-516,0 0 0,0 0-129,0 0 129,0 0-129,0 0-129,0 0 129,0-8-129,0 8 129,10-13-387,1 2 258,0-1-258,8-1 129,0-3-129,8 0 258,-2 7-129,4-4 0,-5 2 0,2 5 0,-3 5 0,1 1 0,-6 2 129,0 10 0,-2 3 0,-7 6 129,1 6 0,-5 2 0,0 7 129,-5-4 0,0 1-129,-4-2-129,4-7 129,0-6-129,6-8-129,8-10 0,5-7 0,10-8-387,9-6 387,2-4-129,2 6 129,0 1 0,-4 8 0,-3 9 0,-4 6 129,-11 12 258,-6 12-129,-7 3 258,0 8-258,-4 1 129,1 3-129,-4-5 129,8 2-129,5-7 129,9-5-258,7-8-129,12-2 0,11-5-129,7-7-258,9 6-258,-3-8-516,7 16-3225,-8 5-258,-9 2-387,-8 2-258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2:19.05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806.045">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3465.198">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5133.293">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6749.386">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12848.734">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13923.796">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16116.921">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17144.98">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17785.017">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8785.074">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9129.094">2831 1466 5676,'0'0'3870,"0"0"-258,0 0-129,0 0-1290,0 0-2451,0 0 258,0 0-129,0 0 129,0 0-387,40-24 774,-40 24-258,0 0-258,42-11 258,-42 11 0,0 0 0,54 0-129,-54 0 0,38 0-258,-38 0-129,0 0-387,55 0-1548,-55 0-1032,0 0 0,38-4-258,-38 4 0</inkml:trace>
  <inkml:trace contextRef="#ctx0" brushRef="#br0" timeOffset="20701.184">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23061.318">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23610.35">966 528 1,'0'0'2966,"0"0"-257,36-41 129,-36 41-645,0 0-903,0 0-387,0 0-387,60-29 129,-60 29-387,0 0 0,46-14-129,-46 14 0,35-6 129,-35 6 0,0 0 0,45-6-258,-45 6 387,0 0-129,0 0 258,0 0 0,0 0 0,0 0 129,0 0-387,0 0 0,0 0-129,0 0-387,0 0-387,0 0-774,0 0-1806,0 0-516,0 0-387,0 0 387</inkml:trace>
  <inkml:trace contextRef="#ctx0" brushRef="#br0" timeOffset="24382.394">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25124.437">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32856.879">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33380.909">1409 3341 1419,'-6'4'2838,"6"-4"258,0 0-1161,0 17-1290,0-2-645,4 0 129,-3 6 0,-1 2 387,0 0 0,-5 2 129,-4 0-129,1 5 129,-5-3-129,5 3-129,-2-2-1032,3 3-1935,7-15-774,4 12-387,4-22 258</inkml:trace>
  <inkml:trace contextRef="#ctx0" brushRef="#br0" timeOffset="37521.146">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39226.242">1340 12891 258,'-12'5'387,"12"-5"-1031</inkml:trace>
  <inkml:trace contextRef="#ctx0" brushRef="#br0" timeOffset="39864.28">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41852.393">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42244.416">2625 2377 2967,'0'0'2967,"-13"0"129,13 0-387,0 0-2967,-1 12-258,1-12-129,0 0 387,-5 16 129,5-16 258,-2 14 258,2-14 129,-3 19 0,0-7 129,3 2 0,0 6-258,0-1-129,0 5 129,0 1-258,3 1-129,1-2 0,1 2-387,-1-9-129,1 0-1548,5-1-1290,-10-16-129,0 0 0</inkml:trace>
  <inkml:trace contextRef="#ctx0" brushRef="#br0" timeOffset="43552.49">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44604.551">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63734.645">3904 2367 516,'8'6'2709,"-8"-6"-645,10 2 645,-10-2-2451,7 6-387,-7-6 129,10 6 0,-10-6 258,0 0-129,9 7 0,-9-7 129,0 0-258,0 0 0,0 0-774,0 0-1806,10 0 0,-10-10-386</inkml:trace>
  <inkml:trace contextRef="#ctx0" brushRef="#br1" timeOffset="63997.659">4170 2317 6063,'15'2'3870,"-15"-2"-516,13 0-387,-13 0-2967,12 8-516,-12-8-516,12 4 516,-12-4-129,9 5 0,-9-5-1290,0 0 0,0 0-1161,0 0 258,8-2 516</inkml:trace>
  <inkml:trace contextRef="#ctx0" brushRef="#br1" timeOffset="64253.674">4436 2328 4644,'14'3'3612,"-14"-3"-903,10 1 516,-10-1-2838,0 0-645,10 8-129,-10-8-129,7 6-516,-7-6 645,10 0 129,-10 0-1419,14 0-1935,-12-10 645,8 6 516</inkml:trace>
  <inkml:trace contextRef="#ctx0" brushRef="#br1" timeOffset="65544.744">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66997.831">1452 5960 645,'-5'17'3225,"5"-17"387,-4 11-387,4-11-1548,0 0-1290,-5 16-258,5-16 0,0 12 129,0-12-258,0 10 0,0-10-129,0 0-129,0 12-774,0-12-774,0 0-1548,4 19-129,-4-19 259</inkml:trace>
  <inkml:trace contextRef="#ctx0" brushRef="#br1" timeOffset="67221.844">1474 6629 7998,'3'19'3741,"-1"-7"-1419,-2-12-2322,0 0-3870,9 7-645,-9-7 258</inkml:trace>
  <inkml:trace contextRef="#ctx0" brushRef="#br1" timeOffset="67457.858">1478 7037 5031,'6'19'3483,"4"-1"-2451,-10-18-1032,9 8-3612,0 3 0</inkml:trace>
  <inkml:trace contextRef="#ctx0" brushRef="#br1" timeOffset="69887.995">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71574.093">2215 8027 2322,'0'0'1677,"0"0"-129,0 0-258,0 0 129,14-3-645,-14 3 129,10-1-645,-10 1 258,14 0-774,-4 1-387,3 4-1548,-3-5-774,9 0-129</inkml:trace>
  <inkml:trace contextRef="#ctx0" brushRef="#br1" timeOffset="71965.116">3386 8020 2709,'25'22'3999,"-25"-22"-258,15 15 129,-5-8-3096,0 1-645,0-4-903,4 2-1806,4 5-1161,-1-9-258,6 1 0</inkml:trace>
  <inkml:trace contextRef="#ctx0" brushRef="#br1" timeOffset="72190.129">4031 8128 3096,'25'21'3612,"-25"-21"-258,9 2-2064,-9-2-516,12 2-516,-12-2-387,14 0-1290,-4 0-1806,-5-6-387,11 2 258</inkml:trace>
  <inkml:trace contextRef="#ctx0" brushRef="#br1" timeOffset="72362.138">4457 8211 3096,'23'22'3741,"-23"-22"-774,24 4-2838,-10 2-3096,-1-12-903</inkml:trace>
  <inkml:trace contextRef="#ctx0" brushRef="#br1" timeOffset="74090.237">5441 3388 645,'-5'71'1032,"4"-36"-129,-2 1 0,3-3-516,0 5-774,-1-6-1419</inkml:trace>
  <inkml:trace contextRef="#ctx0" brushRef="#br1" timeOffset="74338.251">5338 5014 1419,'1'89'3225,"-1"-54"129,0 5-1935,1 4-645,0-4-645,0 1-387,1-1-516,-2-3-1032,0-8-1419,1 6 0</inkml:trace>
  <inkml:trace contextRef="#ctx0" brushRef="#br1" timeOffset="74628.268">5251 6079 258,'-8'102'3612,"7"-51"0,-5-8-1290,2-1-1419,-2-4-516,4-2-516,0-6-387,-1 1 129,1-9-258,-1 4 129,0-3-129,-1 3 0,-4 3 0,3 3-258,-3 5 387,0 3-387,0 1 129,1 2 129,1 1 0,2-2-129,2 1-129,-1-7 1</inkml:trace>
  <inkml:trace contextRef="#ctx0" brushRef="#br1" timeOffset="74764.276">5183 7170 3225,'0'0'4128,"0"0"-645,0 0-1548,0 0-1677,0 0-3096,13 5-516,-13-5-774</inkml:trace>
  <inkml:trace contextRef="#ctx0" brushRef="#br1" timeOffset="75226.302">5254 7192 258,'0'0'2838,"0"0"-774,0 0-516,0 0-3870,0 0 129,0 10 129</inkml:trace>
  <inkml:trace contextRef="#ctx0" brushRef="#br1" timeOffset="77297.421">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81356.653">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82732.731">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92504.29">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93576.352">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94604.409">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99232.675">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100452.745">5058 10247 4257,'1'11'4128,"0"1"-387,-1-12-258,0 0-3225,0 0-387,0 12 0,0-12 258,0 0 129,7 15 0,-7-15 258,1 17-129,-1-17 129,0 26-129,-3-9 129,2 8-129,-3 1-258,2 7 129,-3 2-129,-1 3 0,1 1-129,1 1 129,-2-7 0,2 1-129,0-7 0,0-4-129,2-6 0,2-17-258,0 17-258,0-17-903,0-5-2451,0 5-387,8-26 0,1 6 130</inkml:trace>
  <inkml:trace contextRef="#ctx0" brushRef="#br1" timeOffset="101568.809">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102292.85">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103831.938">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104245.961">3935 9056 258,'0'0'3096,"0"0"-387,0 0 516,0 0-2709,8-7-258,-8 7 0,15 0 387,-7 0-129,5 0 258,-3-1 129,5 1 0,-6-7-258,7 7 129,-8-2-516,4 2 0,-4-3-129,1 3 0,-9 0-129,11 0 0,-11 0-387,10 0-258,-1 8-645,-9-8-1419,0 0-1032,17 16-258,-17-16 517</inkml:trace>
  <inkml:trace contextRef="#ctx0" brushRef="#br1" timeOffset="104825.995">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105380.027">4409 8886 1677,'8'5'2580,"-8"-5"-129,0 0-2451,0 0-387,9 15 387,-9-15 387,0 0 516,9 16 516,-9-16-129,0 0 387,0 0-129,0 0 0,0 0-387,3 13-258,-3-13-645,0 15-129,0-1-129,2 3 129,-2 0-129,0 2 0,0 3 0,0 4 129,0-2-129,-1 3 129,-1 0 0,1-3 258,1-2-387,0-2 0,0-3 129,0-3-258,1 0 129,-1-14-258,8 17-129,-8-17-903,0 0-2322,12 7-645,-12-7 0,0 0 0</inkml:trace>
  <inkml:trace contextRef="#ctx0" brushRef="#br2" timeOffset="127568.295">7215 1952 258,'0'0'2064,"0"0"-1419,0 0 258,0 0 0,0 0 258,0 0 258,0 0-129,0 0 129,6 0-129,-6 0-387,11-3 0,-2 3-129,-9 0-258,15-3-129,-15 3 129,16-1-258,-8-2 0,3 0 0,0-6-258,1 7 129,1-6-129,-1 3 258,-2-3-258,2 0 129,-3 4-129,-1-2 129,-8 6 0,13-5 0,-13 5-129,0 0 0,0 0 129,0 0-129,-6 0 129,-4 4-129,-2 4 129,-5-3 0,-1 4 0,-1 1 0,-3 5 0,1-2 0,0 4 0,-2-2-129,3 4 258,2-4-516,0 2 258,5 0 0,2-2 0,2-2 0,4-2 0,5-11 0,-3 18 0,3-18 0,0 18 0,0-18 0,10 12 0,0-1 0,1-2-129,4 0 129,2-1 0,2 1-129,0 3 129,1-2-129,0 0 0,1 2 0,-5 2 0,0-2 0,-1 7-129,-3-4-258,-2 2 129,-3-2-129,-2 4 516,-3-7-516,-2 3 516,0-4-516,-7 0 516,-1 1 129,-2 0-129,-3-2 129,-3-1 258,-1 2-258,0-3 129,-2 1 0,-1-3 0,2-4-129,4 3-129,-2-5-258,8 2-516,-6-2-1032,14 0-774,0 0-1290,-7-19 129</inkml:trace>
  <inkml:trace contextRef="#ctx0" brushRef="#br2" timeOffset="128568.353">7633 1505 1806,'0'0'2580,"-11"-46"516,11 46-645,0 0-1419,0 0-774,0 0-387,0 0-129,0 0 258,0 0 258,0 0 516,6 9-258,-6-9-129,2 20-129,-2-7 129,0-13 0,2 25-129,-2-25 0,1 27-387,0-13 387,-1 15 0,1-12-129,0 7 129,0 2-129,0 0 0,0 4-129,-1-6 0,2 0 0,-2-7 0,0 3 0,0-6 129,0-1-129,0-13 258,-7 16-129,7-16-129,-9 8-129,9-8-258,-8 8-516,8-8-1161,0 0-1419,0 0-258,0 0 129</inkml:trace>
  <inkml:trace contextRef="#ctx0" brushRef="#br2" timeOffset="133991.663">6866 3084 258,'-7'26'774,"4"-11"129,2-1-129,0 6 0,1-3 0,0 5 0,0-3-258,2 5-129,2-2 129,0 0-258,-2 5-129,2-2-129,-2 5 0,-1-2 0,-1 4 0,0 3 129,0 0 129,-2-1-258,-2 1 129,1 3-129,-2-5 129,1 1-129,-2-2 129,1 0-258,-2-2 129,0-2 0,-1-1 129,1 1-129,0-3 129,0 2 129,0-3-129,3 2 0,-1-1 0,3 1 0,-2 1-129,2-3 129,0 1-258,0-2 129,1 1 0,-1 0 0,0-2 0,-1 1 0,0 2 0,0-1 0,0 1 0,0 4 0,-2-4 129,2 4-129,-3-1 258,2 1-129,1 0-129,-1 3 129,1-1-129,3 4 0,0-4 0,0 0 129,0 3 0,4-3-129,0-4 387,2 5-258,-3-7 129,3 0 258,-3 1-258,2 1 0,-2-2 0,-1-1 0,0 3-129,1-1-129,-2 3 129,1-3-129,-1 2 0,2-2-129,-1 1 129,3 0 0,-2 0 0,0-1 0,1 0 0,-1 1 0,0-2 0,0 1 0,-1 3 0,-1-1 129,1-1-129,2-2 0,-3 1 0,2 1-129,-1-3 129,-1 0 0,3 0-129,-3 0 129,3 0 0,-3 1-258,1 1 258,-1 1 0,1 2 0,-2 3 0,0 1 0,0-1 0,0 4 0,0-1 0,-3 0 0,1 0 0,-1 0 0,1 0 0,2-2 0,-1-1 0,0-1 258,1-2-258,-1 3 258,1-1-129,-2 3 129,2 2-129,-3 1 387,-1 4-258,0 3 0,-3 4 129,3-2-258,-2 1 0,0 2 0,2 0-129,0 0 0,0 0 129,0-4 0,0 2 0,0 1 0,1 2 258,-2-2-258,2 0 0,-1-2 0,1 0 0,1-2-129,0 1 0,1 0-129,0-4 129,1 3 0,0-1 129,0 1-129,0 2 0,0 1 0,0 0 129,0-5-129,0 5 129,2-1 0,0 2 0,-1-3 258,0 4-387,-1-6 258,3 2-258,-2-2 129,1-1-129,-1-1 0,1-1 129,-1 0-129,3-4 0,-2 3 129,0 2 0,1-3-129,1 4 129,-1-3-129,0 1 129,0 1-129,1 0 258,-1 1-129,2 2-129,0-5 0,-2 4 0,1 1 129,-1 1-129,-1-3 0,0 4 0,-2 0 0,0 0 0,0 4 0,0-2 258,1 1-516,2-1 516,-1 1-516,3-5 516,-2 2-258,0 1-258,1 0 258,-2 3 0,-2 2 387,0 2-387,0 3 129,-2 3 0,-2 1-129,2 1 129,-2-2 0,3-1 0,-2-1-129,1 0 0,1-2 0,-2-1 0,2-4 0,1 0 0,0 0 0,0 2-129,0-5 129,0-3 0,0 7-129,0-3 129,0 3 0,0 2 0,-3-2 0,1-2 0,-3 3 129,1 4-129,-1-3 0,0-4 0,-2 0 0,1-1 0,-2 1 0,-1 1 0,-2-3 0,-1-1 129,-1-2-129,-2 1 0,3-3 0,-2-2 0,3-1 0,0-4 129,2-4-129,2 0 0,0 1-129,4-2 258,0 1-129,-1 1 0,3-2 0,-1 3 0,1 1 0,1 2 0,0-2 0,-3 5 0,3 0-129,-3-2 258,1 3-129,0-4 129,-1 0-129,-1 1 0,3-5 0,0 2 0,1-5 0,0-1 0,0-2-129,1 3 129,4-3-129,-2 0 129,1 1 0,2 2 0,-2-4 129,4 5 0,-3-5-129,0-2 129,-2-1 0,2 0-129,-3-5 129,0 0 0,-1-2-129,-1-2 129,0 1 0,-1 2 0,-3-5 0,1 1 129,0 1-129,-1 1-129,-1 5 129,2 0 0,-1 0 0,0-1 0,0 1 0,1 1 0,0-1 129,2 0-129,0-6 0,1 1 0,0-1-129,0 1 129,0-1-129,0 0 0,2-4 0,-1 4 0,2 0-129,1 1 0,-2-3 129,2 5 0,0-4-129,-2-1 129,2 2 0,-2-2-129,-2-12-258,7 12-387,4-12-2709,-2-5-1032,-1-26-258,4-15-516</inkml:trace>
  <inkml:trace contextRef="#ctx0" brushRef="#br2" timeOffset="137087.84">7617 2934 1,'0'0'1160,"10"3"130,-10-3-258,0 0 129,3 12-258,-3-12-387,2 11 129,-2-11-387,2 15 0,-2-15-258,3 23 0,-1-9 129,1 1-129,1 1 129,-2 3 0,1 3 0,-2 1 129,3 4 0,-3 1-129,-1 3 0,2 3-129,-1 2 129,0 3-129,-1 0 258,2 4-516,-1 0 258,2 1 0,-3-2 0,2-2 0,-1 4 258,-1-3-258,0 5 0,0-5 0,0 5 0,0 0 0,0 3 0,0-1 0,0 1 0,0-2-258,2 2 258,-1-1 0,1-1 258,1 3-258,2-2 0,0-4 0,3 1-258,0-4 258,2 0 0,-1-3 0,0-2 258,1 0-129,-3-2 0,-1 2 129,-2 3-129,-1-3 387,-3 3-387,0 1 129,-3 2 0,-1-2-129,-2 5 0,1-2-258,-1-1 258,0 3-258,1-2 258,-1 0 0,3 2 0,-2-1 129,1-1 129,1 3-129,0 1-129,-1-2 129,2 2 0,-3-2-129,1 2-129,-2 1 387,1 2-258,-5 1 387,3 3-129,-4 1 0,3 3 129,-5 1-129,5 4 0,-3-1 129,1 1-387,1-3 129,1 1-129,0-3 0,3-2 0,-2 2 129,4-5-129,0-1-129,3-5 0,-2 0 0,2-4 0,0 3-129,0-3 258,2 0-258,-1-1 129,1 5 129,-2-1-129,1 0 0,0-1 0,0 1 129,1 0-258,0 0 258,2-3-258,2 3 129,0-2 0,-1 1 0,2-1 0,1 1 0,-1 5 0,-2-5 0,1 2 0,-3 2 0,1 1 0,-1-1 0,-1-2 129,0 3-129,0 0 0,-1 2 129,0 0 0,-1 2-129,0 1 0,-2 6 0,-2 1 129,-1 2-129,-1 0 258,-1 2-129,2 3-129,0-5 129,2 1-129,-1-2 258,1-3-129,1 2 0,0 3 0,-1-3 129,0 4 0,-4-1 0,2 2 0,-2 2-129,1 2 0,-2-2 0,2-2-129,0-2 129,2 2-129,1-5 129,1 6-129,-1-3 0,2-4 129,0-1 0,1-1 0,-1-2 0,1-3-129,0-4 129,0-3-129,4-6 258,0 0-258,3-2 0,-1 0 0,0 4-258,-1 3 258,-2 9 0,-2 4 258,-1 6-516,-4 6 516,-6 8-129,-4 3-129,-2 0 0,-2-1 0,0-1 129,1-1-129,2-7 0,2-2-129,3-9 0,7-6-129,3-1 129,1-5 129,7-2 0,2-8-129,5 5 129,0-3-129,4 2 129,2-1-129,-1 3 129,1 0-258,-1 2 129,0 0 0,-1 3 0,-3-1 0,-2 1 129,-3 3 0,-3-2 0,-2 6 129,-5-3 0,-1 1 129,0-3 129,-1 1-258,-5-6 387,2 0-387,0-7 129,4-4 0,-1-5 0,1-5-258,0-3 129,1-1 0,3-6 0,0-1 129,-1-5-129,-3-10 0,3 20 0,-3-20-129,1 17 129,-1-17-129,0 21 0,-1-6 0,-2 2 0,-1 3 0,-1 1 0,0 4 129,-2-1-129,1 4 0,-2-5 129,2 2 0,-2 0 258,1-1-258,-2 0 0,4 0 0,-1-2 0,-1 2 0,-1 0-129,3-2 0,0-2 0,0-4 129,2-3-258,1-1 258,2-12-258,0 0-903,0 0-2838,7-24-903,-4-5-129,-2-9-903</inkml:trace>
  <inkml:trace contextRef="#ctx0" brushRef="#br2" timeOffset="-186708.844">7111 13554 1032,'0'0'2322,"-1"-9"129,1 9 129,0-18-645,0 7-774,0-5 129,2 0-129,-2-9-387,3 3 258,-3-14-129,3 4 0,-3-11-258,3 0 258,-1-15-258,3 2-129,-1-9-129,5-3-129,-1-3-129,3-7-129,1 2 258,3 1-387,-1 3 0,1 1 129,0 6-258,-4 3 129,3 10-387,-4 4-129,1 11-645,-6-4-774,4 7-2193,-3 10-387,-4 0-129</inkml:trace>
  <inkml:trace contextRef="#ctx0" brushRef="#br2" timeOffset="-185449.774">7057 12308 1548,'0'0'1806,"0"0"-774,0 0 258,2-6 387,-2 6-129,11-19 0,-11 19 0,12-31-258,-4 17 0,-3-10 0,6 2-258,-6-4-387,4 1-129,-1-4 129,0 8-258,0-7-129,1 6 0,-2-1 0,0 5-129,2 1-129,-1 3 129,-2 2-129,0 2 0,-6 10 129,13-15-129,-13 15 0,9-5 129,-9 5-129,9-5 129,-9 5 0,0 0 0,8 4 0,-8-4 129,6 14-129,-4-2-129,1 3 129,2 3-129,-2 5 0,3 3 0,1 1 0,3 3 0,0 5-129,2 0 258,1 0-258,3 2 258,1-2 0,-3 0 0,0 1 129,0-4-129,-2-3 129,-2 2-258,-2-4 129,-2-5-129,-1-3 129,-3-5-387,1 1 0,-3-15-645,6 19-1419,-6-19-2064,0 0-516,0 0 129,-7 0 1</inkml:trace>
  <inkml:trace contextRef="#ctx0" brushRef="#br2" timeOffset="-179976.459">7534 13568 645,'0'11'903,"0"-11"0,0 12 0,0-12-129,0 18 0,-3-7-129,3 1-129,-3 4 387,2 3-258,1 1 0,-1 3-258,1 2 129,0-3-129,0 4 0,1-4-129,3-1-258,-1 0 258,-2-2-258,3-2 387,-1-2-258,-3-1 129,0-14-129,3 19 0,-3-19 129,0 0-129,1 12 0,-1-12 129,0 0-129,0 0 0,0 0 129,5-7-129,-5 7 0,5-17-129,-2 5-129,-1-3 0,2 1 129,1-5-258,-1 2 129,2-3 0,1 2 129,2-2-129,0 0 129,2 2 129,0-3-129,3 1 258,-3 2 0,4 3 129,1 0-258,-2 1 387,1 3-258,-1 2-129,-2 2 129,-1 3 0,-1 4 129,-10 0 0,14 0 0,-14 0-129,4 14 258,-4-2-258,0 3 129,0 0-258,0 1 0,-1 4 0,0-1-129,1 0 129,0-2 0,0 0 0,0 3 258,0-4-129,2 2 0,-2-1-129,1-1 129,-1-5-129,0-11 0,2 18-129,-2-18 0,0 0 0,0 0 0,0 0 129,14-9-129,-8-6 0,2-2 0,2-5 0,3-6 0,0 2 129,2-2-129,-1 4 0,2 0 0,-3 5 0,2 0 129,-2 9-129,0 5 0,0 3 129,-1 2-129,-1 2 0,0 10 129,0 2-129,-3 3 129,1 2 0,-4 3 0,-2-2 0,-1 1 129,-2-1-129,0 4 129,0-5-129,0 1 0,-4-3 129,2-1-258,1-3 129,1-1-258,0 2-516,0-14-1032,0 0-2580,7 0-387,0-12-258,1 1-129</inkml:trace>
  <inkml:trace contextRef="#ctx0" brushRef="#br2" timeOffset="-179044.406">8165 13603 2967,'0'0'3870,"-7"-12"0,7 12-516,0 0-2967,0 0-516,0 0 129,6 0-258,-6 0 258,0 0 0,8 1 258,-8-1 129,0 0 258,10 5 0,-10-5 0,11 3-129,-3 0-129,-8-3 0,16 4 129,-5 1-258,1 0 0,0 2-129,2 1 0,-2 1-129,2 5 129,-2-2 0,1 5-129,-3-3 0,0 4 129,-2 3-258,-1 4 258,-1-4-129,-1 1 129,-2-2-129,-2 1 129,-1-3-129,0-2 258,0 2 0,-4-4-258,-2 0 258,6-14-129,-16 18 129,5-11-129,-2 0 0,-1-4 0,-2-2-129,-1-1 0,1-1 0,-1-2-129,0-4-129,1-1 129,2-3-129,0 3 129,4-4-129,3 2 0,2-2 129,5-2 0,2 4 129,6-2-129,4 2 129,5 0 0,2 1 0,4 2 0,1 1 0,-1 3 129,2 3-129,0 0-129,-1 3-258,-4 0-774,3 7-1548,-2 4-1677,-7-6-129,4 8-129</inkml:trace>
  <inkml:trace contextRef="#ctx0" brushRef="#br2" timeOffset="-178564.378">8529 13638 8643,'0'6'4386,"0"-6"-516,0 0-1419,11 14-3096,-11-14 129,14 7 258,-5-3 129,-2 0 258,4 7 387,-2-6 0,4 10 258,-4-5-129,7 10 0,-3-3-258,4 8-129,1-3-258,1 5 0,-1 2 258,3-3-258,-2 3-258,0-4 129,1 1 0,-5-7-258,3 4-258,-9-10-516,5 2-1290,-6-2-2064,-8-13 0,0 0-129</inkml:trace>
  <inkml:trace contextRef="#ctx0" brushRef="#br2" timeOffset="-178248.36">8639 14021 6063,'0'-7'4773,"7"-6"-774,0-13 129,6-3-3354,0-1-645,3-6-129,3 5 0,2-6 0,1 4 129,-1 0 258,1 8-129,-4-3 129,-1 10-258,-2 1 129,-2 5-387,-3 7-387,-10 5-645,15-8-2580,-15 8-903,0 0-129,0 8 0</inkml:trace>
  <inkml:trace contextRef="#ctx0" brushRef="#br2" timeOffset="-177053.293">8001 14246 3225,'0'8'2838,"0"-8"0,0 0-774,0 0-3096,0 0 129,7 0 387,-7 0 516,13-4 516,-3 3 387,-10 1 516,14-6 129,-14 6 0,18-4-129,-9-4-387,6 8-258,-6-5-258,7 5 129,-4 0-258,3 0-129,-1 3 0,0 1 0,1 6-129,-3 4 0,3 2-129,-2 3 0,0 2 0,-3-1 0,1 6 0,-2-1 0,-1-1 0,-1-3 0,-2 1 0,-2-3 129,1 1-129,-2 2 0,-2-8 129,0 3-129,-2-5 0,-3 3 0,-2-3 0,-3-2 129,-2 0-129,-1-5 0,-5 2 0,2-2 0,-2 0 0,-2-3 0,1-2 0,-2 0 0,2-2-129,0-6 129,3 0 0,-1-1 0,4-3 0,2-3-129,5 1 129,2-3-129,4 0 129,4-5-129,6 4 129,2-2 0,3 2-129,4 1 129,0 6 129,2 1-129,0 4 0,3 2-129,-1 4 0,-4 4-129,5 8-129,-8 0-387,3 4-387,-8-4-903,1 0-2064,1 7-258,-13-19 0</inkml:trace>
  <inkml:trace contextRef="#ctx0" brushRef="#br2" timeOffset="-176086.236">8422 14155 2322,'0'0'2451,"0"0"0,0 0-2967,0 0-387,0 0 387,6-4 387,-6 4 258,0 0 516,7-10 258,-7 10 516,0 0 129,0 0-258,0 0-387,3-14-129,-3 14-387,0 0 0,0 0 0,0 0-129,0 0 0,4 10 129,-4-10 0,4 14-129,-1-3 0,-3 1-129,4-1 0,-3 4 0,3 0 0,-3 1 258,0 2-129,-1-2 0,2 1 0,-2-7 129,0 5-258,0-15 129,0 14 0,0-14-258,0 0 0,0 0 0,0 0-258,0-10 258,0-1-129,0 11 0,0-22 0,0 10-387,0-6-645,0 6-1419,0 12-1419,1-28-258,-1 28 129</inkml:trace>
  <inkml:trace contextRef="#ctx0" brushRef="#br2" timeOffset="-173434.085">9418 13179 1677,'7'-13'2451,"-7"13"387,0 0-258,0 0-258,0 0-774,0 0-129,-4-16-516,4 16-129,0 0-258,-10-4-129,10 4-129,-13-3-129,13 3 129,-13 0-258,13 0 387,-14 4-129,6 3 0,0 1-129,-2 1 129,3 2-129,-4 3 0,4 0-129,-4-1 0,3 5 0,-2 4 0,3 0-129,-1 2 258,1 2-258,-1 3 258,0 3 0,1 2 0,1 3-129,1-1 129,-2-2 0,3 3-129,1-2 129,1-1-129,1-1 0,1-3 0,0-2 129,5 0-258,3 1 129,1-4 129,2 0-129,2-2 129,3-2 0,-1-1-129,3-1 129,0-3 129,0 1-129,0-5 129,2-2-129,0-5 258,1-3-387,-1-2 129,-1-2 0,1-13-129,-2-5 0,1-3-129,0-5 129,-3-4-129,1-1-129,-2-9 516,0-2-516,-2-1 258,-2 0 0,-2-5 258,-2 1-516,-1 2 516,-2-2-516,0 9 516,-2 2-516,-2 1 516,0 5-516,0 3 258,-6 1 258,1 3-516,-4 4 258,-2-2 0,0 1 0,-5 5-129,1 0 129,-5 5-129,-1 3 129,-3 3 0,0 5 0,0 1 0,1 4-129,0 8 258,0 0-258,7 7 0,-3-5-516,7 9-516,-3-5-2064,1 0-1161,8 2-387,-4-8 129</inkml:trace>
  <inkml:trace contextRef="#ctx0" brushRef="#br2" timeOffset="-171832.993">9487 13883 3999,'0'0'4386,"0"0"-387,7 0-129,2-3-2709,-9 3-1161,18-4 0,-8 4 129,0 0 129,0 4 0,-2 7 258,2 7 0,-3 2 129,3 6-258,-5 0 258,5 9-258,-5-1 129,3 7 0,-3-5-258,3 3-129,-1-5 129,1-1-258,2-4 0,0-5-129,3-3-516,-13-21-1419,18 4-2193,-8-4-258,-2-17-387,-1-5 258</inkml:trace>
  <inkml:trace contextRef="#ctx0" brushRef="#br2" timeOffset="-170817.935">9714 12668 645,'0'0'2064,"0"0"-129,0 0-258,0 0 0,0 0-516,4 15 0,-4-15 0,0 0-129,0 0-129,0 14-129,0-14-129,-3 12-129,3-12-129,-2 22 0,0-10 0,2 5-129,-4 0 0,4 5 129,-4-3-129,3 5 258,-1-2-129,0 0 0,1-1-129,1 1 0,0-5 0,4 0-258,2-4 129,5-2-129,-1-4 0,3-3 0,2-4-258,-1 0 0,3 0-258,-5-9-516,3 5-258,-6-10-1419,-1 2-1677,0 4-129,-8-7 258</inkml:trace>
  <inkml:trace contextRef="#ctx0" brushRef="#br2" timeOffset="-170487.916">9594 12763 6063,'8'8'4386,"9"-7"-387,-17-1-516,19-2-3741,-6-3-258,3 5 129,1-3-258,0 3 387,0 0 129,-1 0 129,-1 3-258,2 3-516,-5-5-1032,-2-1-2064,6 5-258,-16-5 129</inkml:trace>
  <inkml:trace contextRef="#ctx0" brushRef="#br2" timeOffset="-169998.888">9926 12887 2322,'11'-5'3483,"-11"5"258,9-13-2064,1 13-516,-10 0 0,19 0-129,-19 0-258,17 0-129,-17 0 0,17 3-258,-17-3-258,13 6-129,-13-6-387,10 9-516,-10-9-645,9 16-1032,-9-16-1548,5 14-258</inkml:trace>
  <inkml:trace contextRef="#ctx0" brushRef="#br2" timeOffset="-169633.867">10137 12677 3483,'5'23'4257,"-5"-23"-645,7 19-387,-7-19-1806,7 22-2322,-7-22 258,10 22 516,-4-9 0,-3 0 258,2 4 387,-5-2 129,4 1-129,-3 1-516,-1 0-774,3-5-3225,2 10 0,-5-22-258</inkml:trace>
  <inkml:trace contextRef="#ctx0" brushRef="#br2" timeOffset="-168513.803">10421 13152 2580,'6'15'3096,"-6"-15"-516,0 0-645,-2 12-2838,2-12-774,0 0 516,-9 12 387,9-12 645,-18 13 516,10-1 1161,-6-3 0,0 7 129,-2-1-387,1 6-516,-5-1-258,4 7 0,-6 1-258,1 4 129,-1 5-129,0 1 258,-2 6-129,3 2 129,0 0-129,2 2 0,2-2-129,4 4 0,3-5-129,7 3 129,2-9 129,2 5 129,7-10 0,5 4-258,3-7 258,5 2-129,-1-9 0,4 2 0,-2-7 0,8 2 129,-5-8-258,1 3 129,0-8 0,3-1 0,-7-1-258,3-2 129,-5-2-129,-1 1-129,-3-3 129,-4 2-129,-4-1-129,-8-1 129,11 1 0,-11-1-129,0 0 0,0 0-129,0 17-258,0-17-1032,0 0-2709,0 0-387,-5 5-129,5-5-258</inkml:trace>
  <inkml:trace contextRef="#ctx0" brushRef="#br2" timeOffset="-166569.692">10669 13612 4644,'17'0'4257,"-5"-5"-258,-12 5 0,0 0-3354,3-12-516,-3 12 129,0 0-258,-1-12 258,1 12 0,-14-5 0,4 2 0,-1-1 0,-2 4 0,-4 0 0,3 2 0,-3 0-129,2 6 129,-1 0 0,0 3-129,1-1 0,2 7 0,3-6 0,1 2-129,3 1 0,4-2 0,2 1-129,0-1 129,6-1 0,4-1 0,0 0 0,4 5 0,1-3 0,1 2 0,0 1 0,0 2 0,0 5-129,-2-1 258,1 3 0,-4 1 129,-1 1-129,-2-6 0,-6 4 258,0-4 0,-2-6-129,-2 4 0,-8-8-129,0-2 0,-5-2 0,0 2 0,-2-5-129,-1-1 0,0-2 0,0 0 0,3-2-258,0-4 129,5 1-387,0-6-387,10 11-645,-6-21-1677,6 6-1419,3-3 0,4-5 0</inkml:trace>
  <inkml:trace contextRef="#ctx0" brushRef="#br2" timeOffset="-166195.671">10821 13254 8514,'3'12'4515,"-3"-12"-516,3 14-129,-3-14-4128,8 18-387,-8-18 129,3 26 129,-3-10 129,1 2 129,2-1 258,-2 4 0,2-1 0,1 2-258,-2-6-1032,4 1-2580,2 3-516,-5-8-387,5 5 387</inkml:trace>
  <inkml:trace contextRef="#ctx0" brushRef="#br2" timeOffset="-165296.619">11014 14073 4644,'11'1'3870,"-11"-1"-129,4 12-1161,-4-12-1935,2 19 0,-2-19 258,0 26-258,-2-14 258,1 8-129,-6-4 129,5 10-129,-6-5-129,3 6 0,-1-3-387,0 1-129,-2 3-129,2 1-129,2 0-129,-3-9-129,6 4-645,1-24-903,-7 19-2322,7-19-129,0 0-387,0 0 0</inkml:trace>
  <inkml:trace contextRef="#ctx0" brushRef="#br2" timeOffset="-164413.569">11217 13620 2580,'0'0'4257,"0"-16"-258,0 16-258,6 0-1677,2 0-1935,3 0 0,1 0 0,3 0 0,-1 1 129,3 5 129,0-5 0,2 6 0,-3-2 0,3 4 0,-3-2-129,1 4 0,-1-4 0,-1 7-129,-2-6 0,0 8 0,-3-4 0,-1 6 0,-2-1 0,-1 2 0,-2 3-129,-1 3 129,-2 3-129,-1 1 129,0-2 0,-4 2 0,-1 0 0,-3 2 129,0-4-129,-3-3 0,-2-2 0,-1-3-129,-2-3 0,1-1 0,-2-6 129,-1-1-129,1-4 0,-2-3 129,1-1-129,1-2 129,3-5-129,0-3-129,0-1 129,3-3-129,4 2 0,1-4 0,5 3-129,1-3-129,0 16 0,11-26 0,4 16-129,1-2 129,5 5 129,-1-3 0,4 7 0,-4-4 0,1 7-516,-3 0-1032,-2 4-1935,3 10-258,-12-8-387,6 10 259</inkml:trace>
  <inkml:trace contextRef="#ctx0" brushRef="#br2" timeOffset="-163900.539">11457 13958 6063,'9'0'3870,"-9"0"-258,5-8-645,-5 8-3225,12-1 0,-12 1 258,15 4 129,-5 6 258,-1-1 387,5 11-129,-7-5 387,10 11-258,-8-4 0,6 4-129,-8-4 129,5 4-516,-5-6 0,2-5-258,2 5-774,-11-20-645,18 9-2838,-8-7-258,-2-4-258,2-7-129</inkml:trace>
  <inkml:trace contextRef="#ctx0" brushRef="#br2" timeOffset="-162497.459">11589 13438 1161,'0'0'3225,"0"0"-129,0 0-258,0 0-2838,0 0-387,0 0 387,0 0 258,4 9 387,-4-9 258,0 0 129,0 0 258,0 0-129,0 0-129,0 0-129,0 15-516,1-3-129,-1 0 0,2 5-129,-2 1-129,0 2 0,0 5-129,0-3 0,0 4-516,-2-9-774,1-5-2451,1 3-387,0-15-129</inkml:trace>
  <inkml:trace contextRef="#ctx0" brushRef="#br2" timeOffset="-160949.37">11630 13167 1806,'0'0'2838,"0"0"-516,0 0-2064,6-3 129,-6 3 387,9-7 258,-9 7 258,8-10 129,-8 10-129,8-4 0,-8 4-258,0 0-258,10-8-258,-10 8-129,9 0 0,-9 0 0,9 8 0,-9-8 129,11 12-258,-11-12 129,14 20 0,-7-4 0,3-2 0,1 1-129,0-2 258,2 5-516,1 2 516,2 6-387,-1-7 0,3 8 0,-1 5-129,3 4 129,-3 3-129,1 2 129,-1 2-129,2 3 129,-4 3-129,1 2 0,-4-6 129,1 2 0,-2 2 129,-2 1 0,-5-4 0,0 2 0,-3-2 258,-1 2-129,-1-2 0,-5 7 0,-3-7-258,0 0 129,-3-5 0,1 0-129,-1-11 0,0 1 0,1-6-258,1-4 129,2-6 0,0-6-258,2 1-129,-3-8-516,9 13-2322,0-15-1548,-11 3-129,3-3-258,0-6-387</inkml:trace>
</inkml:ink>
</file>

<file path=ppt/ink/ink1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8:11.830"/>
    </inkml:context>
    <inkml:brush xml:id="br0">
      <inkml:brushProperty name="width" value="0.05292" units="cm"/>
      <inkml:brushProperty name="height" value="0.05292" units="cm"/>
    </inkml:brush>
  </inkml:definitions>
  <inkml:trace contextRef="#ctx0" brushRef="#br0">11417 4675 1032,'0'0'516,"0"0"-387,0 0 129,0 0 387,0 11 258,0-11 258,-10 0 0,10 0 258,-17 2-387,6 1-129,-2 1-258,1 0-387,-2 2 0,-2-2 129,2 7 0,-3-6 0,3 4 129,-3-2-129,3 6 0,-1-4-129,1 3 0,0 0-129,2-1 0,2 0-129,0 0 258,-1-2-129,11-9-129,-11 21 129,11-21-129,-7 15 129,7-15 0,0 15 0,0-15 0,13 13 129,1-7 0,3 0-129,3 2 0,4-1 0,3 0 0,3 1-129,-2 0 0,2 5-129,-1 2 258,-1 0-258,1 3 129,-2 4 0,-1 1-129,-1 3 129,-1-1-129,-3-1 0,0 0 129,-3-2 0,-1-2-258,-5-4 258,-1-2 258,-5-3-129,-2 0 129,-4-11 0,0 17 0,0-17 0,-16 15 258,1-10-258,-3 2 0,-4-1-129,-3 0 0,-2-1-129,-2-3 129,-2 0-129,0-1 0,0-1 0,3 0 0,1 0 0,1-4 0,4 2 0,3-2-258,6 4-387,-1-9-1032,14 9-2322,0 0-387,-1-18 129</inkml:trace>
  <inkml:trace contextRef="#ctx0" brushRef="#br0" timeOffset="3779.216">12010 4770 1,'35'-1'1676,"-16"-2"1,-3 3 129,-1 0-129,0 0-258,-3 0-387,3 0 0,-4 4-387,4 1-129,-4 0-129,4 3-258,-5 0 129,3 1-129,-3 0 0,0 2 129,0-3-129,-3 5 129,0-2-129,-1 0 0,-2 3 0,-1 0-129,0 3 258,-3-3-258,2 1 0,-2-1 129,0 1-129,0 2 0,0-2 129,0-1-129,-2 1 129,-1-1-129,-1 1 129,-2-2-129,3 1 0,-1 1 0,-1-2 0,0-1 129,1-1-258,0 3 258,4-14-129,-5 17 0,5-17 0,0 0 129,0 0 0,-5 14 0,5-14 129,0 0-129,0 0 0,0 0-129,0 0 129,0 0-129,0 0-129,0 0 129,0 0-129,5 0 129,-5 0-129,0 0 129,0 0 0,0 0 0,0 0 129,0 0-129,0 0 0,3 10 0,-3-10 129,0 0-129,0 0 0,0 0 0,5 12-129,-5-12 258,0 0-258,0 0 129,0 0 0,0 12 129,0-12-129,0 0 129,0 0-129,0 0 0,0 0 129,0 0-129,-5 7 0,5-7 0,0 0 0,0 0 0,0 0-129,0 0 129,0 0 0,0 0 0,0 0 0,0 0-129,0 0 258,0 0-129,-6 12 0,6-12-129,0 0 129,0 0 0,-3 10 0,3-10 0,0 0 0,-6 14 0,6-14 129,-9 10-129,9-10 0,-11 10 129,11-10-129,-13 14 0,13-14-129,-13 8 258,13-8-129,-15 10 0,6-6 129,9-4-129,-16 0 129,6 3-129,-1-3 129,1 0-129,-1 0 0,1 0-129,0-5 129,-1 2 0,1-2 0,-1-2 0,2 3 0,-2-4-129,4 3 129,-4-4 0,2 3-129,1-1 129,8 7-129,-15-9 129,15 9-129,-13-10 0,13 10 0,-13-10-129,13 10 129,-9-10 0,9 10 0,-8-11 0,8 11 0,-5-12 0,5 12 0,0-15 0,0 15 129,0-16-258,0 16 258,6-19-129,-6 19 0,13-22 0,-4 14 0,-1-2-129,5 3-129,-2 0 129,3 0 0,0-3 129,1 5-258,0-2 387,3 0-129,-3 2 258,1 0-129,2-2 129,-2 2-129,-2 2 258,2 3-516,0 0 258,-4 0 0,2 0-129,-3 0 129,0 7 0,-2-2 0,0 2 0,-9-7 0,13 13 0,-13-13 129,8 19 129,-8-19-258,6 15 129,-6-15-129,4 12 129,-4-12-129,0 0 129,4 12 0,-4-12 0,0 0-129,0 0 129,0 0-129,0 0 258,0 0-516,0 0 516,0 0-258,0 0 0,0 0 0,0 10 0,0-10 0,0 0 129,0 0 0,0 0-129,0 14 129,0-14 0,0 13 0,0-13-129,2 21 129,1-7 129,2 1-258,3 3 129,0-2 129,1 3-129,2-3 129,1 2-129,1-3 258,2-1-129,0-4 0,1 2 0,0-6-129,0 0 0,2-4-129,-2-2 0,1 0-258,-1-7-516,4 4-1032,-2-4-2193,-4-5-129,3 0-129</inkml:trace>
  <inkml:trace contextRef="#ctx0" brushRef="#br0" timeOffset="5339.305">12676 4796 258,'0'0'1290,"7"4"129,-7-4 0,0 0 129,0 0 0,10 10-387,-10-10-258,10 11-258,-10-11-129,11 23-129,-6-7-129,2 4 129,1-1-258,-1 2 0,1 5 0,-1 1 129,1 4-129,0-1 129,-1-1 0,0 0 129,-1 0-258,0 0 258,-2-6-129,1 0 0,-4-9 0,1-1 129,-2-13-129,0 19 0,0-19 129,0 0-129,0 0 129,-8 5-129,8-5 0,-12-5 0,12 5-129,-14-24 0,7 5 0,0 2 0,0-4 0,2-1 0,1 0 129,3 1-258,0-2 129,1 1 0,0 3-129,0-1 129,6-1-129,3-2 0,1 1 129,5 1-129,1 1 0,2-1 129,2 2-129,4 4 0,-3-1 129,1 7-129,-3-1 0,1 4 0,-4-1 0,0 4 0,-3 1 0,-2-3 0,0 5 0,-1 0 0,-10 0 0,15-4 0,-15 4 0,12 0 0,-12 0 0,0 0-129,10 0-129,-10 0-516,0 0-774,0 0-2580,0 0-129,-8 3-387</inkml:trace>
  <inkml:trace contextRef="#ctx0" brushRef="#br0" timeOffset="6458.369">13669 4734 774,'11'-9'1032,"-11"9"258,10-5-129,-10 5 129,0 0 129,0 0 0,0 0-258,0 0-258,0 0-258,0 0-258,-5 2 0,5-2-129,-17 12 129,4-6 0,-3 0 0,0 5-129,-4-5 0,0 4 0,-4-1-129,-2 1 129,0 2-129,2 3 0,0-1 0,-1 1-129,2 1 0,3 0 258,3 2-258,2-2-258,3 0 516,3 0-516,3-1 258,3-1 258,3 4-129,5-3 0,5 1-129,4-1 129,2 4-129,4-2 129,3 3-129,1-3 0,2-1 0,-1 4 0,0-5 0,-1 6 0,0-6-129,-3 4 129,-1-5 0,-4 4 0,-1-2-129,-4-4 258,-1 2-258,-5-3 129,0 0 0,-5-11 0,1 20 0,-1-20 129,-5 17 129,-1-5-129,-7-8 258,0 4 0,-5-3 0,-3 5-258,-1-5 129,-2 2-129,-3-2 0,-1 1-258,1 2 0,0-3-258,3 5-516,-4-8-2451,4 1-774,3-3-387,-2-3 388</inkml:trace>
  <inkml:trace contextRef="#ctx0" brushRef="#br0" timeOffset="9747.554">13818 4427 129,'0'0'1032,"0"0"0,0 0-129,0 0-387,0 0 129,0 0-258,0 10 0,0-10 258,0 0 387,0 0-129,0 0 0,0 0 0,0 0 0,0 0-129,0 0-387,0 0 0,0-5-129,0 5-129,0 0 0,0 0 258,-2-15-129,2 15 0,0 0 0,-2-12 129,2 12-258,0 0 0,0-11 0,0 11-129,0 0 129,0 0 0,-1-11 0,1 11 0,0 0 129,0-13-129,0 13-129,0 0 129,0 0 129,0-13-129,0 13 0,0 0 0,0 0 0,0 0-129,0 0 0,0 0 0,0 0 0,0 0-129,0 0 0,0 0 129,0 0-129,0 0 129,0 0-129,0 0 129,0 0-129,1 5 0,-1-5 129,2 17-129,-1-5 0,1 2 129,0 2 0,-2 0-258,2 3 258,-1-1 0,-1 1 0,1 2 0,-1 1 0,0 2 0,0 0-129,0-2 129,0-1-258,0-1 129,0-3-129,0-1 258,0-3-129,0-13 129,0 12 129,0-12-129,0 0 129,0 0-129,0 0-129,-8 7-1032,8-7-2451,-10-7-129,10 7 0</inkml:trace>
  <inkml:trace contextRef="#ctx0" brushRef="#br0" timeOffset="41950.399">10042 6670 516,'0'0'903,"0"0"-129,0 0-258,0 0 0,0 0-258,0 0 129,-4 4-258,4-4 129,0 0 258,0 0-129,-10 5 129,10-5-129,0 0 258,-9 2-387,9-2 129,0 0-258,-12 10 0,12-10-129,0 0 129,-7 11-129,7-11 258,0 0-258,-13 13 129,13-13 0,-7 10 0,7-10-129,-7 15 129,7-15-129,-9 17 0,5-6 129,-1 0-129,-1 0 258,0 2-129,-2-1 0,0 2 0,0 3 129,-3-2 0,1 2-129,0 3 129,1-1-129,-1 2-129,2-6 129,0 5 129,1-2-258,3 0 0,0 0 0,1-5 0,0 4 0,2 0 0,-2 0 0,3-2 129,0 1-129,0 0 0,0-1 0,0 5 0,0-5 129,0 1-129,0 1 129,2 0 0,2 1 0,-3-2 258,2 3-258,-1-2 0,3 3 129,-1-3 0,3 2 0,-1-1-258,1 2 129,-1-5 0,2 1-129,-1 0 0,0-2 0,0-2 0,0 3 129,1-5 0,-2 3 0,3-2 0,0 4 129,0-5-129,1 2 0,2-3 0,1 3 0,0-4 0,-2 1 0,1-5 0,1 1-129,-2-2 129,1 0 129,0-3-258,-3 0 129,1 0 0,0-3-129,2-1 129,-1-4-129,0 0 129,1-1-129,0-6 129,2-2-129,-3 0 0,3 0 129,-2-4-129,1 0 129,0-3-129,0 0 0,-2-3 0,0 5 0,-1-4 0,2 0 0,-2 0 0,1 2 0,-3-2 0,0 1 0,-1-1 0,-1-1 0,-3 0 129,1-2-129,-2 0 129,-2-1-129,0-1 0,0 2 258,-1 0-258,-2 2 0,-1 1 0,1 2 0,-2 2 0,-2 3 0,0-3 129,0-1-129,-4 3 0,1-1 0,-3 3 0,-1-4 0,0 2 129,-3 1-129,1 3 0,-3 1 0,2 2 129,-2 2-129,1 1 0,3 1 0,-3 6 0,3 0-129,0 3 129,1 0-129,1 2 0,0 2-129,3 6 0,-1-3-129,5 6-516,-5-7-645,11-6-2451,-5 22-387,5-22 258</inkml:trace>
  <inkml:trace contextRef="#ctx0" brushRef="#br0" timeOffset="42910.454">10076 7229 516,'7'14'3612,"-7"-14"258,0 0-387,9 7-2967,-9-7-645,7 12 129,-7-12 129,9 16 0,-9-16 0,10 21 387,-10-21-129,13 24 258,-9-14 0,6 8 0,-3-5-129,5 9 0,-2 1 0,3 3-258,-3-4 0,4 6 0,-3 0-129,2 2 129,-2-3-129,2 2 0,-3-5 258,0-2-258,-1-1 129,-1 2-129,-2-9 0,2 3 0,-4-5 0,1 1-129,-5-13 129,6 16 0,-6-16-129,0 0 0,3 13 129,-3-13-129,0 0 129,0 0-129,0 0 129,0 0-129,0 0 129,0 0-129,0 0-129,0 0 0,0 0-516,0 0-1548,0 0-2064,0-8-516,-1-3-129</inkml:trace>
  <inkml:trace contextRef="#ctx0" brushRef="#br0" timeOffset="45270.589">10619 6803 129,'5'-8'1290,"-5"8"-258,9-11-129,-9 11 0,0 0 129,0 0 387,8-10-129,-8 10-258,0 0 0,0 0-258,0 0-129,0 0 0,-5-3-258,5 3 129,-11 0-258,11 0-129,-12 10 0,12-10 258,-16 15-387,6-8 129,1 5-129,-2 0 129,2 2-129,-1 2 129,0 1 0,0 6-129,1 4 129,1 5 129,0 1 0,0 3-129,3 5-129,1 2 258,0 2-258,2 1 0,2-2 129,0 1 0,0-1 0,4-3-129,4 0 129,-2-2 0,3-3 0,1-7 129,0-2-129,1-6 0,2 2 129,0-9-129,0 1 0,0-6 0,0 0 0,-3-3 0,0 0-129,-2-3 129,-8-3 0,9 1 0,-9-1 0,0 0-129,0 0 258,0 0-516,0 0 129,0 0-387,0 0-1032,0 0-1290,-5-1-1806,-3-14 129</inkml:trace>
  <inkml:trace contextRef="#ctx0" brushRef="#br0" timeOffset="45548.604">10838 7018 1,'15'-12'2708,"-15"12"-1031,0 0-1032,13-3-3870</inkml:trace>
  <inkml:trace contextRef="#ctx0" brushRef="#br0" timeOffset="46090.636">10838 7018 2580,'26'-7'2322,"-35"7"-387,-1 0-387,-2 0-387,1 5-258,-1 1-258,-1 4-387,-1-2 129,1 5-387,1 0 0,0 1 0,2-1 0,0-2 0,1 0 0,9-11 129,-13 17-129,13-17 0,-6 14 0,6-14 0,0 0 0,0 13 0,0-13 0,13 6 0,-2-5 129,3 0-129,2-1 129,1 1-129,0 1 0,3 2 0,-2 0 0,0-1-129,-2 6 0,-1-3 0,-2 8-129,-3 0 129,-2-2 0,-1 1 129,-1 0-129,-3 2 258,-3-1-258,0-1 129,0-1 129,-4 0-129,-1 0 0,-2 0 0,-2-1 0,-2 0 0,1-2 0,-2 1 0,0-3 0,-1 2 129,-2-3 0,0-1 129,1 0-129,-3-3-129,3 2 129,1-2-129,1 2-129,2-4-258,10 0-258,-14 0-774,14 0-1677,0 0-774</inkml:trace>
  <inkml:trace contextRef="#ctx0" brushRef="#br0" timeOffset="46718.672">11087 7391 3354,'-6'0'3483,"6"0"-258,0 0-2967,0 9-516,0 2 0,1 2-129,2 1 387,-2 4 387,-1-3-129,0 0 129,0 2 129,0 4-129,-4-4 129,2 3-258,-2-2 0,3 5 129,-2-6-258,2 4 129,0-4 0,1 0-129,0-2-129,0-15 0,0 17 0,0-17-258,0 0-129,0 0-1806,0 0-1677,0 0-387</inkml:trace>
  <inkml:trace contextRef="#ctx0" brushRef="#br0" timeOffset="47889.738">11103 7057 903,'8'-6'2709,"-8"6"-258,11-11-387,-11 11-645,16-9-129,-6 3-258,4 6-387,0 0 0,5 2 0,0-1-387,2 3 129,0-1-129,1 7-129,-1-4 258,-1 0-258,-1 3 0,-2-1 0,-2-1 129,1 5-258,-5-2 129,-1 0 0,-1 1 0,0 3 258,-3 1-258,0 0 0,-1 4 0,-1 3 0,-2 0 0,2 0-129,-4 0 0,3 0 0,-3 1 0,0-1 0,0 0-129,-3-4 129,-1 0 0,1-1 0,-4-1 0,1-4 0,-2-1 0,-1 0 0,0-4 0,-2-3 0,-2-1 0,1-1 0,-1-2 0,0-1 0,0-7 0,0-2-129,2-4 129,-1-1-129,3 0 129,2-7-129,1 4 0,2-2 0,3 5-258,1-5 258,0 6-129,3-2 0,5 2 0,2-4-129,2 5 129,1-1 129,4-1 0,-1 4-129,1-1 129,1 2 0,-1 5 129,-2 1-258,-1 4 258,0 0 0,-4 4 0,0 5 258,-1 3-258,-2 1 0,-2 2 129,1-1 0,-2 2 0,1 0 0,0 1 0,0 1 0,-2-3 0,2 2 0,-2-1 129,1 0-258,1-2 129,-2-2 0,1 0-129,-4-12 0,7 20 129,-7-20-129,6 15 0,-6-15 0,5 11 129,-5-11-129,0 0 0,8 11 129,-8-11-129,0 0 0,8 10 0,-8-10 0,0 0-129,0 0-129,9 14-903,-9-14-2709,0 0-516,0 0 129</inkml:trace>
  <inkml:trace contextRef="#ctx0" brushRef="#br0" timeOffset="51714.957">11550 6675 774,'6'-3'1548,"-6"3"-1161,0 0-129,0 0-129,0 0 258,0 0 258,0 0 0,0 0 129,0 0 0,8 5 387,-8-5-258,0 0 0,0 0-258,0 0-129,10 14 0,-10-14 0,15 15 0,-7-3-258,0-1 258,4 5-258,-3-4 0,5 6 258,-2-1-387,1 3 0,-1 0 0,1 0-129,-1 3 258,1 2-129,0 2 0,-2-1-129,1 2 387,-1 2-387,0 4 258,-2 0-258,-1 1 0,-2 1 0,-2 0 129,1-1 0,-3 5-258,-1-2 129,-1 2 0,0 0 0,0-4 0,-3 4 129,-1-3-258,-1 0 258,-3-6-129,0-1 129,-2-5 0,1 0 0,-2-3-129,1-1 0,0-2 129,1-3 0,-2 1-129,5-7 0,-3 1 258,4 1-258,5-12 129,-11 15-258,11-15 129,0 0-258,-7 12 129,7-12 0,0 0 0,0 0-258,0 0-387,0 0-645,0 0-2064,0 0-774,0 0-258</inkml:trace>
  <inkml:trace contextRef="#ctx0" brushRef="#br0" timeOffset="55127.153">12033 7389 1677,'9'6'2967,"-9"-6"-2838,11 3 129,-11-3 258,13 2-129,-13-2 387,10 3-129,-10-3 258,10 0-129,-10 0 129,11 0-387,-11 0 258,13 0-129,-5 0 0,-8 0 0,18-5-258,-9 0 129,5 4-258,-2-2-129,1 0 129,0-1-129,1 3-129,-2 1 0,2 0 0,-3 0 258,0 0-258,-3 0 0,-8 0 0,12 4 0,-12-4-258,0 0-258,0 0-1032,4-8-2322,-4 8-387,-4-14-129</inkml:trace>
  <inkml:trace contextRef="#ctx0" brushRef="#br0" timeOffset="55579.179">11985 7136 1677,'0'0'2967,"0"0"-258,0 0-3225,8 1-516,-8-1 129,14 5 129,-6-5 258,1 3 516,2-2 387,-1-1 258,2 0 258,0 0 258,2-1-258,-2-3 129,3 4-129,-3-5 0,2 3-258,-2 0-258,1-1-129,-2 1-129,0 1-129,-3 0 0,0 1-129,-8 0-258,12 0 0,-12 0-645,0 0-1548,0 0-1419</inkml:trace>
  <inkml:trace contextRef="#ctx0" brushRef="#br0" timeOffset="56762.246">12335 6869 1,'5'14'3095,"-5"-14"-257,0 0-1161,0 0-2580,10 2-258,-10-2 258,0 0-129,0 0 516,8 5 129,-8-5 645,0 0 0,0 0 387,0 0-129,0 0 129,0 0 129,5 12-129,-5-12-129,0 0 0,5 12 0,-5-12-387,5 10 0,-5-10 129,9 19-129,-2-6 258,-1-4-258,2 8 0,0 3 129,3 3 129,-1-1-258,0 5 0,1-2 0,-1 3-129,0 2 129,1-2 129,-3 1-129,2-4 0,-4-1 0,3-2 129,-4-1-129,1-4 129,-3-7 0,1 2 0,-4-12 258,0 0-258,2 11 129,-2-11 0,0 0-129,-5 0 0,5 0-129,-11-5-129,3-1 0,-2 1 0,-1-4 0,4-2 0,-4 2 129,3-3-129,-3-1 0,3 0 0,-1-3 129,2 0-129,0-1 0,-1-3 0,3 3 0,3 1 0,1-1 0,1 0 129,0 2 129,1 2-516,5 1 258,0 0 258,5 1-258,2-6 129,4 6-129,0 0 0,3 0 0,2-2 129,0 5 0,3 0-129,-4 2 129,1 3-129,-3 2 0,-1 1 129,-3 0-129,-2 0 0,1 4 0,-4 1-129,-10-5 129,13 8 129,-13-8 0,0 0 0,0 0 0,0 0 0,0 11 129,0-11 0,-9 2-258,9-2-129,-11 6-387,4-6-516,7 0-2193,-7 10-1161,7-10-129</inkml:trace>
  <inkml:trace contextRef="#ctx0" brushRef="#br0" timeOffset="57546.289">12899 7090 774,'9'-2'2193,"-9"2"-1548,0 0-1677,0 0 0,0 0 129,0 0 387,11 0 1032,-11 0 387,0 0 645,0 0 129,0 0 387,10 15-258,-10-15 0,5 10-258,-5-10-516,10 19-129,-10-19-516,12 21 0,-8-9 0,4 4-258,-4 1 0,3 4 0,-4 0 0,1 4 129,-2 4-129,2 0-129,-3 2 0,-1 0 129,2-3-258,-1-3 129,0-2 0,-1-9-129,1 1 129,-1-15-129,2 14 129,-2-14-387,0 0-387,2-8-258,-2 8-387,0-21-387,1 10-129,-4-12-516,1 2-774</inkml:trace>
  <inkml:trace contextRef="#ctx0" brushRef="#br0" timeOffset="57958.315">12853 7294 774,'0'0'3483,"0"0"-516,9 0-1032,-9 0-258,21 0-258,-12 0-387,6 0-258,-2 0-387,4 0 0,-2 0 0,3 0-129,0 0 0,2 0 0,0 0-129,0 0 258,-2-3-258,2 2 129,-4-4 0,-1 2 0,-3-1 0,-2 1 129,-10 3-258,9-2-129,-9 2-129,0 0 0,0 0 0,0 0-258,0 0 129,0 0 0,2 6 129,-2-6-387,0 0-387,0 0-2967,-5 0-387,5 0-387</inkml:trace>
  <inkml:trace contextRef="#ctx0" brushRef="#br0" timeOffset="60818.478">13283 6982 129,'9'7'903,"-9"-7"-258,8 7 0,-8-7-258,10 12 129,-10-12-129,17 15 0,-10-4 0,4 0 129,0 5-129,1 2 258,1 2-129,-1 5 258,2 0-516,-3 7 0,2 1 129,-2 3-258,-1 4 0,0 1-129,0-1 0,1 2-129,-4 1 129,8-2-129,-7 1 129,3-2 0,0-3 0,0 0 129,-1-4-129,0-1 129,0-3-129,-3-3 0,1-2 129,-3-3-129,0-1-129,-3 0 0,-1 0-129,-1-1-129,0-3 129,-3 3-129,-5-3 258,2-3 0,-3 0 129,0-4 0,-1-1 129,-4-4 0,2-3-129,-3-1 258,3-1-258,-4-5 0,4-2-258,-1-1 129,-2-2 129,3-2 0,0 1 129,0-5 129,3 1 0,0-4-129,2-2 258,1-6-258,-1-1 129,2-6-129,2 1 0,1-4-129,1-3 258,1-1-258,3-5 129,3 1 0,4-1 129,-3 0 129,6-2-129,0 2 129,4 1 0,-1-1 0,0 8-129,2 1 258,-1 3-258,0 2-129,-1 9 516,-4 0-387,1 7 387,-7 3-258,-6 14 0,11-15 0,-11 15-129,0 0-387,0 0-258,0 0-258,0 0-645,0 0-1806,-5 16-1419,-4-10 258</inkml:trace>
  <inkml:trace contextRef="#ctx0" brushRef="#br0" timeOffset="61271.504">13703 7097 774,'2'-13'0</inkml:trace>
  <inkml:trace contextRef="#ctx0" brushRef="#br0" timeOffset="62427.57">13703 7097 903,'14'-65'2580,"-14"65"-903,3-12-129,-3 12-645,0 0-516,0 0-258,9-2 0,-9 2 129,0 0 129,6 7-258,-6-7 129,4 15-129,-4-15 258,3 22-258,-1-9 0,-1 4-129,2-1 0,1 0 0,-1 2 129,0 1-129,-1-2 258,3 1-258,-3 0 387,2-5-258,-1 1 0,-1 1 0,1-4 0,-3-11 0,5 18-129,-5-18 387,2 14-387,-2-14 0,4 12 129,-4-12-129,0 0 129,0 0 129,0 0 129,0 0-129,0 0 129,0 0 129,0 0-129,2-12-129,-1-1 258,2-1-258,1-5-129,1-3 0,0-5 0,1 8-129,1-5 129,1 4-129,2-1 129,0 4-258,1 2 129,-1 2 0,1 4 0,-1 0 0,0 3 0,1-2 0,-11 8 0,15-5 129,-15 5-129,13 0 0,-13 0 129,10 2-258,-10-2 258,10 14-129,-10-14 129,7 17-258,-7-17 258,7 20 129,-4-8-258,1 2 129,-2 1-129,0 2 129,0 0 0,1 0-129,-2-1 0,0 2 129,0-3 0,1-3-129,-2-12 129,0 17-129,0-17 0,1 11 129,-1-11-129,0 0 129,0 0 129,0 0 0,0 0 129,0 0-129,0 0 0,7-9 0,-4-4 0,2 1-129,-1-5 0,2 0-129,1-4 0,1 1 0,-1 3 0,1-2-129,2 4 0,-1 1 129,3 2 0,0 3-129,-2 1 129,0 3 0,0 0 0,0 3-129,-10 2 258,14-3-129,-14 3 0,9 0 0,-9 0 0,0 0-129,9 5 129,-9-5-129,7 11 129,-7-11 0,4 14-129,-4-14 129,5 20 0,-2-7 0,0 2 0,-2-1 129,1 3-129,0 2 0,-1 3-129,0-2 129,2 1 0,-3-1 129,2 0-258,1-2 129,-1-1 0,1-5 0,-3-12 0,4 18-129,-4-18-516,0 0-645,0 0-3096,8 0-129,-8-10-387</inkml:trace>
  <inkml:trace contextRef="#ctx0" brushRef="#br0" timeOffset="66764.818">14339 7043 1,'-12'-3'1418,"12"3"130,0 0-129,0 0 0,0 0 258,-7-15-258,7 15 0,0 0 0,0 0-645,0-14 0,0 14-258,0 0 0,0 0-258,0 0 0,0 0 129,0 0-258,3-12 129,-3 12-129,8-4 129,-8 4-129,14-6 0,-14 6 129,17-7-129,-7 6 0,1-1-129,-4 1 129,4 1-129,-1 0 0,-1 0 0,0 3 0,-9-3 0,16 10-129,-16-10 129,15 8 0,-15-8-129,11 14 129,-11-14-129,13 19 129,-10-8-258,2 2 258,-3 0-129,1 0 0,-1 4 129,-1-2 0,1 0 0,-2 2-129,0-2 129,0-1 0,0-1 0,0 2 0,0-15 0,-1 21-129,1-21 258,-5 17-129,5-17 0,-7 15-129,7-15 129,-10 9-129,10-9 0,-10 8 0,10-8 129,-10 2-129,10-2 129,-8 0 0,8 0 0,0 0-129,-13-2-129,13 2 0,-10-3 0,10 3 0,-13-2 129,13 2-258,-15-5 258,15 5 0,-15-7 0,8 1 129,7 6 0,-16-10-129,16 10-129,-12-9 0,12 9 129,0 0 129,-8-14-129,8 14 0,0 0 0,2-13 129,-2 13-129,14-9 129,-5 4-129,2 1-258,-1-3 258,1 3 0,0 2-129,0 0-258,-1-1-516,3 1-1419,-1 2-1161</inkml:trace>
  <inkml:trace contextRef="#ctx0" brushRef="#br0" timeOffset="67558.864">14621 6965 1548,'0'0'387,"0"0"129,12 0 258,-12 0 0,0 0 258,12 10 387,-12-10 129,9 9-258,-9-9-258,9 11 129,-9-11-258,15 15-129,-15-15-129,16 18-387,-7-6 0,3 4-129,0-2 0,2 4 0,0 2-129,0 1 129,1 3-129,0 2 0,0-1 0,-1 3 0,-1 0 0,-2-2 0,1-1-129,-4-5 0,1 0 0,-4-7-258,2 3-387,-7-16-258,5 17-774,-5-17-645,0 0-903,0 0-645</inkml:trace>
  <inkml:trace contextRef="#ctx0" brushRef="#br0" timeOffset="67933.885">14676 7386 1677,'11'-12'3483,"-11"12"-903,7-24-1419,2 13 0,0-8-258,3 6 0,-2-9-258,4 5 129,-4-7-129,5 4-258,-2-1-129,2 1 0,1-4 129,-1 7-258,1-3 0,-2 5 129,1-2-129,1 1 0,-4 1 0,0 3-129,-3 4-258,-2-3-258,-7 11-645,0 0-903,8-12-2064,-8 12-387</inkml:trace>
  <inkml:trace contextRef="#ctx0" brushRef="#br0" timeOffset="72702.158">14071 7623 645,'0'0'1548,"0"0"-387,0 0 129,0 0-258,0 0-258,0 0 0,0 0-387,7-7 129,-7 7 0,12-5 0,-1 1-129,-2 0 0,5 4-129,-2-4 258,2 4-258,-2-3-129,2 3 0,-3 0 0,1 3 0,-1 0-129,-1-1 0,-1 2 258,0 3-258,-9-7 0,14 16 0,-14-16-258,14 17 258,-8-4 0,-1 0 0,1 3 0,-3 1 0,2 1 0,-3 2-129,1 1 129,-3-2-258,0 0 129,0 1 0,-4-2 0,-1 1-258,0-1 258,-1-3-129,-1-1-129,1 1 387,1-2-129,5-13 0,-13 18 129,13-18 0,-14 10 0,5-7 129,-2-1 0,0-2-129,-1 0 0,-1 0 0,0-4 0,-1-1 0,2-2-129,0-1 129,1-2-129,1 0 129,3-1-129,1-1 0,2 1 0,4 11-258,-2-21 258,2 21 129,1-17-129,-1 17 0,11-13 129,-11 13 0,14-12-129,-3 9 129,2 2 0,-1-2-258,4 3 129,-1-3 129,3 2 0,-3 1-129,2 0 129,-2 0-129,0 0 258,-3 1-387,0 2-645,-4 3-645,-8-6-774</inkml:trace>
  <inkml:trace contextRef="#ctx0" brushRef="#br0" timeOffset="73718.215">14465 7550 516,'10'-5'1935,"-10"5"-129,0 0-387,0 0-258,0 0-387,0 0-129,0 0-258,0 0 129,0 0-129,0 0 129,0 0-129,0 0 129,0 0-129,0 0 129,0 0-387,0 0 129,0 0-258,0 0 129,0 0 0,0 0-129,0 0 0,0 0 0,0 0 0,0 0 0,0 0 0,0 0 0,0 0-129,0 0 258,2 8-129,-2-8 0,2 17 0,-2-5 258,0 0-258,0-2 0,0 4 129,0-1-129,0-1 129,0 2 0,0 1 0,-3-1 0,3-1 0,0-13-129,-1 21 258,1-21-258,-2 19 129,2-19-129,-3 13 0,3-13 129,0 0-129,0 0 0,0 0 0,0 0 129,0 0-258,0 0-129,0 0-1161,0 0-2451,0 0-387,0 0 129</inkml:trace>
  <inkml:trace contextRef="#ctx0" brushRef="#br0" timeOffset="80733.617">15283 6525 516,'0'0'258,"-8"0"129,8 0 0,0 0 0,-10 3 0,10-3 0,0 0 0,-10 4-129,10-4 258,0 0-258,-8 10-129,8-10-129,0 0 0,0 0 0,-8 16 129,8-16 129,-5 11-129,5-11 129,0 0 0,-8 16 129,8-16-129,-6 15 129,6-15-258,-9 15 129,9-15-129,-8 21-129,5-10 129,-1-1 129,1 1-129,-1 0 0,2 5 0,0 0 0,1 2 258,-1-2-129,1 3 0,0 0 129,1 2-258,-1 3 0,1-3 129,-2 1 0,1-1-129,1-2-129,-1 1 258,1-2-129,0 0 258,0-4-129,0-1 0,0-2 0,1 2 0,2 0 0,0 1-258,0-3 129,-1 3-129,2 0 0,1 1 0,-1 0 0,1 0 0,1 1 0,0-3 0,1 0 0,0-1 129,0 0-129,0 0 129,0-2 0,-7-10 129,16 19-129,-8-11 0,-8-8 0,15 17 0,-15-17-129,14 9 0,-14-9 129,13 11-129,-13-11 0,11 1 129,-11-1-129,12 0 258,-12 0-258,13-1 129,-13 1-129,12-9 129,-12 9-129,12-12 0,-12 12 0,12-14 0,-12 14 0,14-18 0,-6 7 0,-8 11 0,12-19 0,-2 8-129,-2 2 129,0-4-129,0 3 129,2-1 0,-2-4-258,2 1 258,-1-2-129,1-2 129,0 0-129,-2-2 129,0 0 0,-1 0 0,-3-1 0,-1-3 0,0 4 129,-2-1-129,-1 1 0,0-2 0,-2 0 0,-3-2 0,1 4-129,-1-1 0,-1 3 0,-1-7-129,2 4 0,-1 0 0,1-1 258,-1-2-129,1 3 129,-1-1 0,1-2 0,-1 5 0,1 0 129,-1 2-129,0 2-129,-1 2 129,-1 1-129,-2 3 129,0-2-129,1 3 129,-2 0 0,1 2 0,-2 2 0,0 0 0,0 1-129,2 2 258,-1-2-129,-2 3 0,2 0 0,0 2 0,0 0-129,-2 2 258,2 2-258,-1-4 129,-2 8 0,3 0-258,-2-1 129,1 1 0,0 2-645,-2 0-645,2 0-1677,5 12-516</inkml:trace>
  <inkml:trace contextRef="#ctx0" brushRef="#br0" timeOffset="81366.653">15354 7117 1161,'15'3'3612,"-15"-3"-1548,0 0-903,5 12-516,-5-12 258,9 14-129,-9-14-129,11 19-129,-6-9 0,-1 3-129,1 1 0,-1 0-129,-2 1 0,3 3 0,-2-2 129,-1 4 0,0-1-258,3 4 129,-3-3-129,3 3 258,-2-4-258,1 1-129,1 0 0,0 0 129,-1-5-129,0-4 0,-4-11-129,6 17-387,-6-17-387,0 0-2064,0 0-1161,6-11-258</inkml:trace>
  <inkml:trace contextRef="#ctx0" brushRef="#br0" timeOffset="82880.739">15790 6435 516,'9'-7'1032,"-9"7"0,0 0-129,4-11-129,-4 11-129,0 0 0,0 0-129,0 0-129,0 0 0,0 0 0,0 0 0,0 0 0,0 0-129,0 0 0,0 0 129,0 0-258,0 0 129,0 0-129,0 6 258,0-6-129,-3 11-129,3-11 129,-5 15 0,5-15-129,-6 21 0,2-10 0,1 1 0,-1 2 0,1 6-129,-2-1 129,0 6 129,-1 2-258,1 4 129,-2 3-129,2 2 129,-2 3-258,-1 3 258,1 2-129,-1 2-129,-2 0 129,1 1 0,-2 1 0,1-2 0,0 3 0,0-6-129,3-2 129,0-2 129,5 0 0,0-4-129,2 0 0,2-4 129,0-2 0,4 0-129,0-2 129,1 0 0,-1-5-129,4-1 258,-1-4-258,1 2 129,0-2 0,1-3 0,-1-2-129,1 0 258,-1-3-129,3 2 129,-2-3-129,1-1 129,-1 0-129,2-2 129,-1-2-129,-1 1 0,-2-2 129,-9-2 0,13 3-129,-13-3 0,0 0-129,9 0 129,-9 0-129,0 0 0,0 0-258,0 0-516,0 0-1419,0 0-1806,0 0-387,0 0 259</inkml:trace>
  <inkml:trace contextRef="#ctx0" brushRef="#br0" timeOffset="86365.939">15989 6767 516,'10'-6'387,"-10"6"-129,10-2 0,-10 2 129,8 0 129,-8 0 129,0 0 0,10 4 129,-10-4 0,0 0 0,0 0 0,0 0-129,1 12-387,-1-12 258,-5 6-387,5-6 129,-17 7 129,7-3-129,-2 3-129,0-2 0,1 3-129,0 0 129,2 0-129,9-8 0,-12 22 258,10-11-129,2-11 129,0 21 258,4-10-129,6 3 0,-2-2 0,5 1 0,1-5-129,0 5 129,-1-2-387,2-1 129,-1 0-129,0 0 0,-3 1 0,-1-1-258,-1 2 0,-3 0 129,1 1-129,-2 1 129,1-1 0,-4 0 0,0-1 129,-2 1 129,0-1-129,0 1 258,0-13-129,-11 21 129,2-13 0,0 2 0,-3-5-129,0-1 0,-2-2 0,1-2-129,1 0-129,-3 0 0,4 0-258,-3-6-258,4 6-258,-1-5-258,11 5-258,-12-2-258,12 2-1161,0 0-645</inkml:trace>
  <inkml:trace contextRef="#ctx0" brushRef="#br0" timeOffset="86918.971">16156 6441 1,'0'-13'3224,"0"13"1,0 0-1935,0 0-516,0 0-387,7 5-387,-7-5 0,0 0 0,12 14 0,-12-14 0,11 17 129,-3-6 0,-2 4 129,3-2 129,-3 4-258,0-1 258,3 4 0,-5-2-129,1 3 0,0-5 0,-2 2 129,-1-4-129,0-2 129,-2-12-129,1 20 0,-1-20-258,0 0-516,0 0-1161,3 14-1935,-3-14-516</inkml:trace>
  <inkml:trace contextRef="#ctx0" brushRef="#br0" timeOffset="87434">16324 7211 774,'0'0'3096,"12"8"-645,-12-8-2064,0 0-129,6 10 129,-6-10-129,4 16 129,-2-5-258,1 3 0,-2 3-129,0 4 0,-1 3 0,0 1 0,0 4 0,0-1 0,0-1 0,0-3-129,0-4 129,-1-5-129,1-4-387,0-11-903,0 0-1032,6 0-645</inkml:trace>
  <inkml:trace contextRef="#ctx0" brushRef="#br0" timeOffset="88270.048">16444 6803 2451,'9'-13'2709,"-9"13"-2193,12-2-645,-2 2 258,3 0 0,-1 0 129,3 0 129,1 0 129,2 2 0,-2-2-258,1 5 258,0-1-258,-2 1-129,-1 6 129,2 1-258,-5 0 0,5 2 129,-5 4-129,3 1 0,-4-2 258,1 0 0,0-1 387,0 1-129,-6-2 0,2 2 129,-1-4-258,-3 1-129,-1 1 258,-2 1-516,0-1-129,-4 2 129,0-1-387,-1 1 258,-2-2 129,1 0 0,-1 0-129,0-2 258,0-1-129,-2-2 0,1 0 129,0-5-258,-1 2 129,0-5-258,0 3 129,-2-5-129,3 0-129,-3 0 129,3 0 0,-4-6 129,12 6-129,-17-12 129,17 12 0,-14-21 0,14 21 129,-10-19-129,5 8-258,5 11 0,-5-18-258,5 18 129,-5-13-516,5 13 129,0 0 0,0 0 129,4-11 258,-4 11 129,14-6 387,-3 5 129,2-4 387,3 3 0,-1-3 0,3 2-129,-4 3-387,4 0-1935,-9-2-903</inkml:trace>
  <inkml:trace contextRef="#ctx0" brushRef="#br0" timeOffset="88899.084">16713 6590 1,'0'0'2708,"9"5"130,-9-5-2580,0 0-258,11 17-129,-11-17 258,5 16 0,-5-16 645,5 11 0,-5-11 0,0 0 0,0 0 0,3 11-129,-3-11 258,0 0-258,0 0-258,2 15 129,-2-15-258,0 26 129,0-13 0,0 5-129,0 2-258,0 1 0,0 2-645,0-4-774,0-4-2322,3 6-258,-3-21 129</inkml:trace>
  <inkml:trace contextRef="#ctx0" brushRef="#br0" timeOffset="89682.129">16820 6346 1,'0'0'2450,"0"0"-1547,-5-8-774,5 8 0,0 0 258,-2-14 258,2 14-129,-1-11 129,1 11 0,0 0-258,0 0 0,0 0-258,0 0-129,0 0 0,0 8 258,0-8 387,6 20 0,-6-20 387,15 25-129,-7-9 0,5 3-129,-2 5-129,3 3 129,1 3-387,3 5 0,0 6 0,-2 3 0,3 2-387,-2 3 258,4 4-258,0 2 129,-4 3-129,0-2 0,-2 2 0,-2 0-129,-5 0 258,2 3-129,-5 0-129,-3-2 129,-1-1-129,-1-4 258,-3-3-129,-2-3 129,-5-6 0,2-4 0,-4-8 258,-1-2-258,-2-4 129,0 0-129,-3-4 0,1-1-129,-1 0-129,0-5-129,2 1-258,-1-5 0,4 1-129,-1-9-645,14-2-1290,-11 9-1419,4-16-258</inkml:trace>
  <inkml:trace contextRef="#ctx0" brushRef="#br0" timeOffset="90352.167">15407 5917 903,'0'-17'1806,"0"17"-2193,0-11-516,0 11 0,0 0 388</inkml:trace>
  <inkml:trace contextRef="#ctx0" brushRef="#br0" timeOffset="90788.192">15407 5917 645,'17'-31'2322,"-17"31"-516,8 0-516,-8 0-129,0 0-645,8 14 0,-8-14-129,5 13 129,-5-13-258,6 16 129,-6-16-258,6 23 129,-5-12 0,0 4 0,-1-1 129,0 3-258,0 0 129,0 3 129,0-2-129,0 2-129,0 3 129,0-5 129,0 2-129,4 0-129,-1-2 387,3-2-258,0-2 0,0 1-129,-6-15 0,14 19-129,-14-19 0,15 6 129,-7-6-258,2 0 0,0 0 129,0-4 0,1 1-129,-2-6 129,4 4-258,-1-3-258,-1 4 0,-1-6-258,1 3-387,-3-5-645,-2-5-1806,4 10-129</inkml:trace>
  <inkml:trace contextRef="#ctx0" brushRef="#br0" timeOffset="91206.215">15400 6017 645,'7'-6'2838,"-7"6"129,2-11-2064,-2 11-774,11-3 129,-1 3 129,-10 0 0,18-1 129,-18 1-129,17-4 129,-7 1-129,0 1 0,-1-1-258,1-3 0,1 3-129,-1-2 0,1 1-129,0-2 129,0 4-129,1-3-129,0 4-129,0 1 129,1 0-645,-4 0-645,-9 0-1806,18-1 0</inkml:trace>
  <inkml:trace contextRef="#ctx0" brushRef="#br0" timeOffset="91799.25">15672 6050 129,'0'0'2451,"0"0"-1548,4-4-516,-4 4-387,0 0 0,10-8-258,-10 8 258,10-5 0,-10 5 0,16-2 0,-7 2 387,0 0 258,2 0 0,0-1 387,0 1 129,-1-2-129,-1 0 0,-9 2 129,16-5-516,-16 5-129,10-4-258,-10 4-258,0 0-129,0 0-387,0 0 129,0 0-258,0 0-516,0 0-903,7 7-1677,-7-7 516</inkml:trace>
  <inkml:trace contextRef="#ctx0" brushRef="#br0" timeOffset="92422.286">15855 5755 1032,'0'12'3096,"0"-12"258,0 0-2451,0 0-387,0 0-129,0 0 258,0 0-258,0 0 258,6 5-387,-6-5-258,8 10 0,-8-10-258,6 14 129,-6-14 0,7 15-129,-7-15 258,7 19 258,-7-19 0,7 18 258,-3-6 129,-4-12 129,10 23-129,-7-8 129,4 4 0,-2-4-258,3 6-258,-2-2 0,2 1-129,-3-3-129,0-1 0,0-3-129,-5-13 0,4 16 0,-4-16 0,2 12-258,-2-12-387,0 0-1032,8 5-2064,-8-5-258,13-9 0</inkml:trace>
  <inkml:trace contextRef="#ctx0" brushRef="#br0" timeOffset="100445.745">11852 8800 774,'0'0'387,"0"0"0,0-11 0,0 11 258,0 0 258,0 0 258,0 0-129,0 0 258,0 0-129,0-11 0,0 11-258,0 0-129,0 0-258,7-2 129,-7 2-258,14 0 129,-4 0-387,0-1 129,5 1 258,0 0-258,3 0 129,0-2 129,5 2-129,-1-1 0,5 1 0,1 0 129,6 0-258,1 0 0,5 1 0,3 1-129,4 1 129,3-3 0,5 2 0,1 3-129,1-3 0,4-1 129,3 1-258,0 0 129,2-2-129,5 1 0,1-1 0,2 0 0,4 0 129,3 0-129,-1 0 0,4 0 129,3 0-129,0-3 129,1 2-129,1 0 129,0 0 0,1 1-129,4 0 129,0-2 0,1 2 0,0 0 129,2 0-129,-1 0 0,3 2 129,-1 0-129,-1 3 0,-5-2 0,-4 4 0,-4-2 0,-7-3-129,-5 1 129,-7-1-129,-9-1 0,-11-1 0,-8 0 0,-8 0-129,-8 0 0,-11 0-258,-10 0-1032,0 0-2838,-18 5-645,-5-5 0,-11-5-129</inkml:trace>
  <inkml:trace contextRef="#ctx0" brushRef="#br0" timeOffset="101497.805">11848 9569 3225,'-14'-7'3999,"14"7"-387,0 0-2709,-2-11-774,2 11-129,0-12-129,0 12 129,2-11 0,-2 11 0,8-10 258,-8 10-129,12-3 129,-3 3-129,2 0 129,4 0-129,1 3 0,3 0-129,2 2 129,4 1 129,0-3-129,8 1 129,0-3 0,6 2 0,2-2 0,7 2 0,3-3 129,9 0-129,4-7 0,6 4 129,4-2 0,7 1-258,6-2 129,6 2-129,3-3 0,7 2-129,1 0 129,7-2-129,2-2 0,4-2 0,1 0 129,-1-2-129,1 2 0,3-2 129,-3-2 0,-2 5 0,-2-2 0,-2 4 0,-4-1 0,-1 5 258,-7-2-387,-7 4 129,-7 0 0,-5 2-129,-9 0 0,-8 2 0,-10 0 0,-9-1 129,-11 4 0,-5-5-129,-10 1 129,-7 2-129,-12-3-129,0 0-129,0 0-645,-10 0-516,0 0-2967,-1 0-258,-6-4-129</inkml:trace>
  <inkml:trace contextRef="#ctx0" brushRef="#br0" timeOffset="102625.869">15257 8353 2451,'-8'-1'2838,"8"1"-516,0 0-645,0 0-258,0 0-645,0 0 0,0 0-516,0 0 258,12 6-258,2 4 0,2-2 258,6 4-387,4 2 0,7 3 0,2 6-129,4 5 129,5-1 0,5 4-258,0 2 258,4 2-129,2 4 0,1 0 0,0-1 129,-1 1-129,-3 0-129,-2-1 258,-2 2-258,-3-2 258,-3-4-129,-1-5 0,-7-1 0,0-3 0,-6-3 0,-3-2 258,-4-9-258,-3 1 0,-7 0 0,-6 0 0,-1-1 0,-4 0-258,0-11 258,-6 20-129,-1-8 0,-1 2 129,-1-1-129,-1-1 258,-1-1-129,0 0 129,0 2-129,-1 5 387,1-1-129,-2 5-129,-3 4 0,0 5-129,-6 7 129,-2 4 0,-10 6 0,-6 6 129,-12 4 129,-7 3 0,-14 1 258,-3 8 258,-18-7-258,4 6 0,-9-7 0,6 2-258,0-5 0,7-5-258,10-8-129,8-7-129,12-6 129,11-11 0,8-7 0,10-3 0,8-12 0,7 0-258,12 0-129,-3-20-1419,6 6-2709,5 1-258,1-6-516</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1:26.0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16937 2394 1,'-2'11'902,"2"-11"-128,-10 8 0,10-8 129,-10 8 0,10-8-258,0 0 0,-11 13-258,11-13 0,-5 13 0,5-13-129,-4 16 129,3-5-129,1-11 129,-5 19-129,5-19 0,-3 17 129,-1-4-129,1-2-129,0 4 0,2-5-129,-2 4 0,3 1 129,-3 5-129,2-1 258,1 3-129,-1 1 0,-1 6 0,2 0 0,-2 3 0,0 0 129,-1-1-258,0 3 258,0-5 0,0 5-129,-2-3 258,2 3-258,-1-3 129,1 0-129,2 1 0,1 3 0,-1-3-129,1 3 0,0-4 0,2-1 0,-2 3 258,3 2-258,-2 0 129,0-3-129,-1 7 129,2-2 0,-2 2-258,1 2 258,-1 1-129,0 1 129,0-5 0,0 3-129,0-2 387,0 3-258,-6-5 129,3 4 0,-3-6 0,-1 5-129,-1-3 258,1 3-258,-1-4 0,2 5 0,1 0-129,1 1 0,1 2 129,3 0 0,0 1-258,0-2 258,0-1-129,2-1 0,0-2 0,0-1 129,0 0-258,-1-2 129,0 0 0,-1 0-129,0 4 129,0 0-129,0 1 129,-2 2-129,0 1 0,-1 2 129,1 2-129,1 3 129,-2 1-129,2 0 129,1 2-258,-1-1 258,1 2 0,0 3-129,0-3 129,0-1-129,0 4 0,2 2 129,0 1-129,-1 1 0,1 0 129,-1-4 0,0 2 0,-1 1 0,1-4 0,-1-4 0,0 4 129,0-2-258,0 2 258,0-3-129,0 2 129,0 1-129,0 5 129,0 1-258,0-1 129,0 3 129,-1 2-129,1 0 129,0 2-129,0 0 0,1 1 0,2-3 129,2-1-129,-3 2 258,3-5-258,-2 3 129,0-3-129,1-1 129,-3-2-129,2-2 129,-1-4 0,0 2-129,0-2 0,-1-2-129,2 0 258,-2 3 0,-1 0 0,1 4 0,-1 0 0,0 2 387,0 2-258,-1 1 0,-3 2 0,2 0 0,-3-5 0,4 5 0,-5-8 258,3 2-258,0 0 129,2 2-129,0-6 129,1 3-129,0-1-129,1 2 129,3 1-258,2 1 129,-2-1 0,1 0-129,1 3 258,0 2-129,-2-3 0,3 2-129,-4 3 129,2 0 0,-3 0-129,2-3 0,-4 3-129,0-6 129,0 5 129,0 0-129,0-4 258,-1 2-258,-2-2 0,-2 2 0,0-4 129,1 4-129,0-7 0,0-2 0,-1-1-129,4-3 129,-3-2 0,2-5-258,0 1 258,1-2-129,0 2 0,0-5 0,-1 3 129,-1 0-129,1 0 0,0 5 0,2-3 0,-4 0 129,4 3-129,-2-2 0,-1-1 129,2-3-129,-1 1 0,-2-2 258,0 0-129,0 2-129,0-4 129,-1-1-129,1 1 129,0-2-129,0 0 129,4-1-129,-2-3 129,2-1-129,0-2 129,0 2 0,0-2 0,2-2 0,-2 1 0,4-2 0,-4 1 0,1 0 129,-1 0-258,0 1 129,0-2 0,0-1 0,-1 0-258,-5-7-645,6-2-3096,-2 1-516,2-19-387,-8 11 0</inkml:trace>
  <inkml:trace contextRef="#ctx0" brushRef="#br0" timeOffset="1844.105">16736 12373 129,'-8'0'1548,"8"0"129,0 0-387,0 0-258,0 0-258,0 0 0,0 0-387,6 10 129,-6-10 0,8 4 129,-8-4 129,9 8 0,-9-8-129,12 5 0,-12-5 0,15 12-387,-6-6 0,1 2-258,2 0 0,-1 1 0,2 1 0,2 0 0,-3-1 129,4 3-258,-1-4 258,3 3 0,-1-5-129,2 3 258,1-3-258,1 2 0,1-3 129,1 0-129,4 0 0,1 0 0,1 0 0,4-1 0,-2-1 0,5-2-129,3 1-129,-2 0 258,2 1-129,2-3 0,0 1 129,-1-1-129,4 0 0,3 0 129,-1 0 0,1 0 0,4-3 0,-1-1 0,2 0 0,-1-3 129,3 2-258,-1-1 129,0-1 129,-1 2 0,6-3-129,-1 5 129,4-5 0,0 2 258,2 0-258,2 0 0,1 1 129,0 2 0,1 0 129,2-1 0,-1 2 0,3 2-129,-1-2 258,1 2-129,1 0-129,-1 0 0,-1 0 129,-1 0-258,0 0 0,0 0 258,-2 0-258,0 1 129,1 0 0,1 4 0,-2-4 0,2 4 129,-2-4-129,2 3-129,-1-2 0,0 2 0,-1-4 0,1 0-129,-3 0 129,3 0-258,-1 1 129,-1-1 129,2 0-129,-2-1 0,2 0 0,0-3 0,-1 1 0,2 1 129,-2-1-129,0 3 129,-1 0-129,3 0-129,-1 4 258,1 1-129,-2-1 0,1 2 0,-1-1 129,1 2 0,-1-2 0,1 1 258,0 0-387,-1-1 129,1 2 129,0-1-129,-3 0 0,2-1-129,-5-2 129,3-1 0,0 2 0,-1-1-129,0-1 0,-1 0-129,1-1 258,0-1-129,1 2 129,-1 3-129,1-5 129,-4 0-129,2 0 0,-1 0 0,-3-2-129,-3 1 0,3-2 129,-3 3 129,-1 0-129,0 0 0,-3 0 0,2 4 129,-1 1 0,3 0 0,-4 4-258,2-3 129,-3 5 129,4-3 0,-3-1-129,1 0 129,-4 2-129,4-2 0,-5 5-129,1-8-129,-1 7-774,-3-11-2322,-4-2-1290,-3-3-387,-12-15-387</inkml:trace>
  <inkml:trace contextRef="#ctx0" brushRef="#br0" timeOffset="3416.195">16879 2278 1935,'-4'14'2451,"4"-14"516,0 0-1161,0 0-1677,14 7 129,-1-6 258,5 2-129,3 1 129,4 0-258,2-1 0,5 2-387,0-1 645,3-1-129,0-2 387,3 1 0,-2-2-129,7 2 258,1-2-258,4 0 258,2 0-516,6 1-516,2-1 129,7 0 0,5 0 129,5 0-258,2 0 129,4 0 0,9 0 129,4 0 258,7 0-387,2-1-129,6 1 258,5 0-645,1 0 516,5-3 0,0 2-129,-2-3 129,5 4 0,0 0 0,2 0-129,-1 0 129,2 5-129,2 1-516,-1-1 645,1-1-129,-2 1 0,-2 0-387,2 0 516,0 0 0,-2-1-129,-2-1 129,1 2-129,3 2-387,-2-3 516,-2 2 0,-2-4-129,-2 0 129,0 0-129,-4-1 129,0 1 0,-4-2-129,1 0 129,-1 0 0,2 0-129,-4 0 0,2 0 129,-6 2 0,5 0-129,-5-1-129,-3 3 0,-5-1 129,3-1 129,-6 1-129,1-2 0,-4-1 0,-1 2-258,-6 0 258,3-2 258,3 0-129,-6-2 0,3 0-129,-10-2-258,4-1-774,-7-3-1419,11 8-645,-18-10-258</inkml:trace>
  <inkml:trace contextRef="#ctx0" brushRef="#br0" timeOffset="5336.305">24445 2363 1032,'0'0'-258,"0"0"129,43 29 258,-43-29 516,0 0 387,0 0 129,0 0 129,0 0 129,0 0 0,0 0 0,0 0-258,0 0-516,0 0-387,0 0 0,0 0 0,0 0 0,0 0-129,17 56 129,-17-56-129,0 0 129,0 0-129,-5 62 0,5-62-129,0 0 258,-10 78-129,10-78 258,-5 63-129,5-63 129,-2 74-129,2-26 258,0-48-258,-4 98 129,3-48-129,1 7 129,0-3-387,0 4 129,1-4-129,2 2 129,5 4-258,2 1 129,4 6 0,-8 1 0,7 6 0,1-2-387,-7 8 387,-3 2-129,-4-3 129,-3 6 0,-5 0 0,1 2 0,-4 2 129,-6 4 258,3-1-387,4 3 129,0 0-645,-6 5 387,12-1 0,-5 2 258,4-1-387,-5 2 258,10 0 129,-2 3-129,0 4 129,2 3 0,-3-1 258,0 5-258,1-1 0,-5 7-387,-3-8 258,-4 5 0,4-1 258,-3 1 0,-2-1-129,-6 6 0,4 1 258,3 8 0,4 3 129,1 3-387,1-3 258,0 0-387,7-3 258,1-2-258,0-2 129,4-4-129,-2-5 387,-1 0-258,-1-1 0,0 5 129,0 0-129,0 2 129,-1-4 0,-4 1-258,3-1 129,1-2 129,-2-1-258,3 0 387,-4-6-258,1-3-129,-2 1 0,5-4 258,-1-2-387,-5 4 129,6-8 0,0-4 0,0-2-129,4-1 258,1 1-129,0 2 0,0-1-129,2-2 0,-1 0-129,-1 1 129,-2-2 0,-1 0 0,3-5 0,-5 0 129,-1-9 129,-4-2-258,1-3 258,-4-4 0,1-4 129,-1 2 0,-4-9-129,5 1 129,1-5-258,1 3 258,-1-3-258,5-4 0,-2 1 129,2-5-129,-1-2 0,2-2 129,-1-4 0,1-5-129,0-5 129,0 0 0,0-3-258,-5-1 0,4 1-129,1-9-258,0 12-1290,-2-10-2580,2-19-387,0 0-129,-8-11-387</inkml:trace>
  <inkml:trace contextRef="#ctx0" brushRef="#br0" timeOffset="8211.465">15575 652 645,'0'0'1548,"0"0"-129,0 0 129,0 0 258,0 0-387,0 0-387,0 0-129,0 0-258,-39-1-387,39 1 0,0 0-258,0 0 0,0 0 258,-42 20-129,42-20 0,0 0 0,0 0 129,-44 25-258,44-25 387,0 0-258,-42 34-129,42-34-129,0 0-516,-54 51 645,54-51-129,-41 46 129,41-46-645,-43 63 516,43-63 0,-43 77 0,43-77 1032,-41 101-1032,24-34-258,-1 2 258,4 10 1032,1 9-1161,3-11 774,4 10-516,4-12 129,2-2-129,0-17 645,7 5-516,4-23 0,4-1 0,1-4-129,5-2 258,2-6-258,2-2 0,2-4-258,4-2 516,0-1-258,4-9 129,1-5 129,0-2 0,3-9 129,0-8 0,1-6 129,0-20-258,3 3 258,1-13-387,-1-9 0,-3-16 0,-1 4-516,-3-16 516,-5 4-774,-6-2 774,-5-2-258,-4-2 387,-5 9-387,-1 5 516,-7 2-774,-1 13 516,-2 2 258,-2 7-387,-5 1 0,7 53-129,-26-80-129,26 80 129,-43-58 774,43 58-645,-54-37 0,54 37 0,-62-11 0,62 11 0,-63 3-129,63-3 0,-64 32-387,64-32-258,-68 46-516,68-46-1161,-66 71-774,27-32-645,6 11 387</inkml:trace>
  <inkml:trace contextRef="#ctx0" brushRef="#br0" timeOffset="8925.51">15560 1439 4773,'0'0'3870,"0"0"-258,0 0-258,-4 19-1935,6-6-1806,6 3 0,1 2 903,-3 12-645,0-7 645,0 8-1032,-2-5 645,-1 3 0,0-2 129,0 7 0,1-4 0,-1 2-129,4 3 0,-2 4 129,2 1-258,2 4 0,1 2-129,1 2 129,-1-7-129,1 4 129,2-7-129,-3-1 0,1-5 129,-4-2-129,3-8 129,-2 2 0,-1 0-387,-1-2 387,-1-4-387,-1 0 387,0 1-516,-2-2 516,-2-2-516,1-1 387,-1-3-129,0 2-387,0-13-1032,0 15-1935,0-15-258,0 0 0</inkml:trace>
  <inkml:trace contextRef="#ctx0" brushRef="#br0" timeOffset="10096.577">16123 330 129,'0'0'2451,"0"0"-129,0 0-903,0 0-387,0 0-258,0 0 0,0 0-258,0 0 387,0 0 0,0 0 0,0 0 0,0 0-129,0 0-129,0 0 0,0 46-516,0-46 129,0 0-129,-20 61-129,20-61 129,-14 54 0,14-54-129,-7 58 0,7-58 258,-4 61 129,4-61-258,4 57 129,-4-57 0,0 0 0,23 70 0,-23-70 0,0 0-129,0 0 258,47 48-774,-47-48 387,0 0 0,37 5-258,-37-5-387,0 0-1032,38-24-1290,-38 24-903,0 0 516,28-60-387</inkml:trace>
  <inkml:trace contextRef="#ctx0" brushRef="#br0" timeOffset="10515.601">15973 459 6450,'0'0'3096,"0"0"-387,0 0-387,0 0-3096,0 0-516,0 0 516,0 0 258,45-7 516,-45 7 516,0 0 258,44 0 129,-44 0 258,0 0 0,41-1-258,-41 1-258,0 0-258,48 0-258,-48 0 0,0 0-129,47-1 129,-47 1-258,0 0 0,0 0-129,39-1-774,-39 1-1935,0 0-387,0 0-516,0 0 129</inkml:trace>
  <inkml:trace contextRef="#ctx0" brushRef="#br0" timeOffset="21316.218">16386 906 1419,'0'0'1032,"0"0"-516,0 0-129,0 0 258,0 0 258,0 0 129,0 0 387,0 0-258,0 0 129,0 0-258,0 0 387,0 0-645,0 0-258,0 0 0,0 0 0,0 0 0,0 0-516,0 0 516,0 0 0,0 0 0,0 0-129,0 0-258,0 0 516,0 0-516,-44 4 0,44-4 0,0 0 129,-42 16-129,42-16 129,0 0 0,-56 11-129,56-11 0,-38 6 516,38-6-645,0 0 129,-53 1-129,53-1 516,0 0-516,0 0 0,-43 5 0,43-5 129,0 0 0,0 0-516,0 0 516,0 0 0,0 0-129,0 0 0,0 0 129,0 0 0,0 0-129,0 0 387,0 0-387,0 0 129,0 0-129,0 0 0,0 0 0,0 0-516,0 0 516,0 0 0,-25 52 0,25-52-516,0 0 258,0 0 258,0 0-129,0 0 129,-9 58-258,9-58 0,0 0 0,-6 56 903,6-56-645,-5 63-258,5-63 129,-5 92 774,3-44-645,1 5 387,-1 7-387,1-11 0,1-3 0,0 4 516,0-11-516,0-8 0,0 1 0,1-5 129,1-6-129,-1 1 0,0-3-129,2-9 258,-3 2-129,2-1 129,-2-11-258,1 11 129,-1-11 129,0 0-129,0 0 0,0 0-129,0 0 129,0 0 0,3 12 0,-3-12 0,0 0 0,0 0 0,0 11 0,0-11-129,0 0 129,0 0 0,0 14 0,0-14 0,0 14 0,0-14 0,0 0 0,0 13 0,0-13 0,0 0 0,0 0 0,0 0 0,2 14 0,-2-14 0,0 0 0,0 0 0,0 0 0,0 0 0,2 12 0,-2-12 0,0 0 0,0 0 0,0 0 0,10 15-129,-10-15 129,11 16 0,-4-6 0,1 1 0,1-1 129,2 4 0,2-2-129,1-1 0,5-6 0,0 4 0,2-2 0,2-5 0,-3 1 0,2-3-129,-1 0-258,-4-5-387,1 0-2709,-2-6-258,-5-7-387,-1 4-258</inkml:trace>
  <inkml:trace contextRef="#ctx0" brushRef="#br0" timeOffset="22292.275">16564 1067 6450,'36'-54'2838,"-36"54"-1032,0 0 516,0 0-4386,0 0 1419,0 0 0,0 0 129,0 0 516,0 0 774,0 0 903,0 0-516,0 0 516,0 0-903,0 0-258,-40 19 0,40-19 387,0 0-645,-51 22-129,51-22 0,0 0-129,-51 31-129,51-31 129,0 0 129,0 0-387,-37 42 258,37-42 0,0 0 129,0 0-129,0 0 129,13 53 0,-13-53-129,0 0 0,41 41 0,-41-41 0,0 0 0,53 52 516,-53-52-645,37 54 129,-37-54 0,34 62 387,-18-32 0,-1-1 129,-4 5-645,0-4 129,-3 3 0,-2-9 516,-1-9-645,-4 4 129,0 2-516,-1 2 516,0-6-129,-5-4 129,-3 2 0,-1-1 0,-5 9 129,-2-18 0,-3 3 0,-1-4 129,-3 1-129,1-4 0,-2-1 129,4-6-129,-3 1-129,4 0 129,2-8-258,1 1 129,3 1 0,2 1-387,11 10-258,-13-21-903,13 8-2064,0 13-129,8-8-258,5 1-258</inkml:trace>
  <inkml:trace contextRef="#ctx0" brushRef="#br0" timeOffset="23008.316">16896 1591 1419,'0'0'1806,"0"0"129,0-10-387,0 10-2580,0 0 645,0 0 1032,-4 8 645,4-8 0,-1 16 258,1-16-129,0 17 129,0-5-129,0 7-645,0-4-258,-2-1-387,-1 9 129,-1 1-129,-2 2-129,0-1 0,0 0 0,-3 0 0,3 0 258,-2-4-129,1-9-129,0 4 129,7-16 0,-12 12-129,12-12-129,0 0-645,-10 6-1806,10-6-774,0 0-258,4-14-129</inkml:trace>
  <inkml:trace contextRef="#ctx0" brushRef="#br0" timeOffset="24060.376">17081 1770 1161,'0'0'2451,"5"0"-129,-5 0 129,0 0-2451,0 0 129,8 0 387,-8 0 0,0 0 387,10-6 129,-10 6 0,0 0 258,1-18-516,3 6 129,-4-5-258,3 0-129,-3 17 129,7-61-258,-7 61 774,15-87-1161,-7 35 516,5-4-516,-1-3 387,4-1-516,-2 5 387,4-2-387,-3 9 0,-15 48 0,28-85 387,-28 85 0,20-63 0,-20 63-387,0 0 387,18-56-129,-18 56 0,0 0 387,0 0-645,0 0 129,0 0 129,0 0-258,0 0 129,0 0 0,0 0 0,0 0 0,0 0 129,0 0-645,0 0 645,0 0-129,0 0 0,0 0-516,0 0 516,0 0 0,0 0 129,34 61 387,-34-61-645,0 0 258,14 75-387,-14-75 516,13 66-387,-13-66-129,14 70 0,-14-70 516,13 87-387,-6-42 0,-1-1 258,-1 1 129,-1-11-258,-1 1 387,0-6-387,-2-2 129,2-7-129,-2 3 387,0-8-387,0-4 0,0 9-129,2-7 129,-3-13 0,1 16 0,-1-16-129,0 0 0,0 0-258,0 0-516,0-21-1548,0 4-1548,0-3 0,0 20-258,-4-53 129</inkml:trace>
  <inkml:trace contextRef="#ctx0" brushRef="#br0" timeOffset="24680.411">17214 1332 8514,'0'0'2838,"0"0"-1161,0 0 0,0 0-4515,0 0 258,0 0 903,0 0 129,0 0 645,0 0 1419,36 12 774,-36-12 645,0 0 129,0 0-516,0 0-129,0 0 0,0 0-1161,0 0 0,0 0 0,0 0-258,0 0-129,0 0 0,0 0 129,0 0 0,0 0 0,0 0 129,0 0 516,0 0-516,0 0 0,45 12 0,-45-12 0,0 0 0,41 0-129,-41 0 129,0 0-516,45 0 387,-45 0 0,0 0 129,0 0 0,38 4 129,-38-4 258,0 0-129,0 0-258,0 0 129,0 0 129,0 0-258,0 0-129,0 0-129,0 0-387,0 0-258,0 0-516,0 0-1806,0 0-516,0 0-516,0 0 516</inkml:trace>
  <inkml:trace contextRef="#ctx0" brushRef="#br0" timeOffset="26099.492">17444 831 1677,'0'0'1935,"0"0"129,0 0-2451,0 0 258,0 0 516,0 0-258,0 0 129,0 0 645,0 0 387,0 0-258,0 0-129,0 0 0,0 0-387,0 0-129,0 0-516,0 0 258,0 0 129,0 0 129,34 0 387,-34 0-258,0 0-129,0 0-129,44 0 129,-44 0 0,0 0-129,38 3-129,-38-3-387,0 0 387,0 0 0,44 3-129,-44-3 129,0 0-129,0 0 387,0 0-387,0 0 516,0 0-516,0 0-645,0 0 645,0 0 0,0 0 129,0 0-387,0 0 258,0 0 129,0 0 0,0 0 387,35 50-516,-35-50 129,0 0-258,0 0 258,17 68-129,-17-68 129,9 47-258,-9-47 129,6 59-129,-6-59 516,5 76-516,-5-76 645,6 96-774,-5-36 129,2 6 0,-2-6 516,1 10-516,1-7 516,-2-2-387,2-5 0,-2-2 0,3-12 387,-1-3-516,-1 0 129,2-5 0,-3-1 0,0-1 0,0-3 129,1 0-129,-2-6-129,0 0 387,0-9-258,0 3 129,0-17-129,-3 17 258,3-17-258,0 0 258,0 0-129,0 0 129,0 0 0,0 0-129,0 0 0,0 0 129,0 0-258,0 0 129,0 0-129,0 0 0,0 0 129,-6-6-129,6 6 129,0 0-129,0 0 129,0 0 0,0 0 0,-12-4-129,12 4 129,-15-7-129,3 7 0,-4-1 0,0-6 129,-4 3-129,-1 3-129,-1 0 129,-1-2-258,2 3-774,-4-1-2193,1-1-774,4 2 0,-2-2-387</inkml:trace>
  <inkml:trace contextRef="#ctx0" brushRef="#br1" timeOffset="53980.087">16317 8158 1032,'0'0'1161,"9"0"-387,-9 0-258,0 0 0,10-10 129,-10 10-129,0 0 129,9-8-129,-9 8 129,0 0-129,10-7-258,-10 7 0,13-2 0,-3-3-129,0 3 0,2 0 0,1-1 129,2 1-129,0 0 0,0 1 0,2 1-129,1 0 129,-1 5-129,0 1 0,-3 2 0,1 2 0,-2 0 129,-1 2 129,-1 0-129,-3 0 0,-1 6-129,-1-1 129,0 4-258,-3 0 129,0 6-129,-1-2 0,-2 4 129,0 2 0,0-2 0,0 3 129,0-3 0,-2-2 0,-2 0 0,0-3 0,-1 0-129,-2-8 258,-2 4-258,-1-8 0,-2 0 0,-3-3 0,-1-6 0,-3 2 129,0-5-129,-1 0 0,0-2 0,-1-6 0,4-4 129,-1-1-129,5-3-129,-1 1 129,7-5 0,0-1-387,4-3 387,2 3-258,1 2 129,4-1 0,1 0-258,4 3 129,2 1 129,0 3 0,0 1 0,2 3 129,-1 1 0,0 1 0,-2 4 0,-1 1 0,1 2 129,-2 0-129,2 3 0,0 3 0,-2 1 0,2 2 129,1 2 129,0-1-129,1 2 387,-1-1-258,1 2 258,-2 2-258,1 2 129,-3-3 129,2 2-258,-3-2 0,0 1 0,-3 1 0,3 0-129,-4-6 129,1 2-129,-1 1 129,4 1-129,-7-14-129,16 22-129,-4-12-129,-1-3-129,7 4-387,-4-3-129,4-4-2193,1 7-903,-12-11 129</inkml:trace>
  <inkml:trace contextRef="#ctx0" brushRef="#br1" timeOffset="60749.474">21099 1288 1032,'0'0'1419,"0"0"-258,0 0-129,0 0-516,0 0 0,0 0-129,0 0 258,0 0-645,0 0 645,0 0-258,0 0 258,0 0 129,0 0 0,0 0 129,0 0-387,0 0 0,0 0-516,-43-11 645,43 11-129,0 0-129,-47 24 0,47-24-258,-40 26 129,40-26 0,-43 28-129,43-28 129,-43 33 516,43-33-774,0 0 129,-50 43 129,50-43-129,0 0 258,0 0-258,-31 52-258,30-34-129,1-5 903,10 3-516,2-7 387,6 4-258,9 2 387,1 2-516,2-3 258,4-5-387,1 2 0,-2 5 129,-1 2-129,-3-2-129,-5 1 0,0-1 0,-5 0 129,-1 5-129,-6-8 0,-1 1-129,-5 4 129,-2-2 129,-4-16-129,-1 20 258,1-20 0,-20 21 129,9-8-129,-7-2 0,0-4 129,-5 5-129,3-3 0,-1 2-387,-3-6-1290,2 5-1935,1-1-516,-8-1-258,3-8 0</inkml:trace>
  <inkml:trace contextRef="#ctx0" brushRef="#br1" timeOffset="62057.549">17244 8608 1677,'38'9'2709,"-24"-9"-129,6 0-3612,1 7 129,2-2-1032,5 6-1160</inkml:trace>
  <inkml:trace contextRef="#ctx0" brushRef="#br1" timeOffset="62340.564">18323 8658 2580,'57'16'2064,"-30"-14"-903,2 3 0,-1-5-516,3 0 0,-2 0-387,2 0-129,0-3-258,-1-1-1548,-6-5-1806,11 9 258</inkml:trace>
  <inkml:trace contextRef="#ctx0" brushRef="#br1" timeOffset="62545.577">19031 8615 774,'48'7'1161,"-21"1"-774,-2 1 0,2-1 129,-1 3-129,0-3 129,1 2 0,-3-4-129,0 0-387,1-4-645,1 1-516,0-3-387</inkml:trace>
  <inkml:trace contextRef="#ctx0" brushRef="#br1" timeOffset="63419.626">21057 2538 1,'8'-6'2192,"-8"6"-257,0 0-2193,0 0-387,0 0 0,0 0 258,0 0 387,0 0 258,0 0 0,0 0 258,-1 14-258,0-1 129,1 11-387,0 1-258,0 13-129,1 8-258,0 10-129,3 6-387</inkml:trace>
  <inkml:trace contextRef="#ctx0" brushRef="#br1" timeOffset="64052.662">20807 7212 2580,'-2'75'3741,"6"-31"-774,-4-18-1935,4-4-5289,8 14 387</inkml:trace>
  <inkml:trace contextRef="#ctx0" brushRef="#br1" timeOffset="64283.676">20735 7938 8127,'-7'69'4644,"9"-31"-1161,-2-15-1677,0-2-6579,5-3-258,-2-5-258</inkml:trace>
  <inkml:trace contextRef="#ctx0" brushRef="#br1" timeOffset="64932.712">20840 7865 774,'7'6'2322,"-7"-6"-645,0 0-1290,0 0-2838,9 16 645</inkml:trace>
  <inkml:trace contextRef="#ctx0" brushRef="#br1" timeOffset="67102.838">20840 7865 1419,'-10'37'2193,"-4"-37"129,-3-5 0,-1 0-645,-3-5-258,-1 0-516,-5 0-258,1 1-258,-3-3-129,0 4 0,-3 0-129,1 4-258,0 0 258,0 0-129,0 4 129,4 0 0,0 0 0,3 4 0,2 0-129,2 2 129,2-3 0,0 5-129,4-6 0,2 0 129,1 0-129,1 0 258,3-2-129,7 0-129,-10 0 129,10 0 0,0 0-129,0 0 129,0 0-129,0 0 129,0 0-129,0 0 0,0 0 0,0 0-129,0 0 0,0 0 0,-4 11 0,4-11-258,0 0 258,-2 13 129,2-13 0,0 0 129,0 0-129,-4 9 258,4-9-129,0 0 0,0 0 0,0 0 0,-9 6-129,9-6 0,0 0 0,-9 4 0,9-4-129,0 0 129,-9 7 0,9-7 0,0 0 0,-10 8-129,10-8 129,0 0 0,-11 4-129,11-4 129,-10 0-129,10 0-129,-12 0 129,12 0 129,-11 0-129,11 0 129,-10-4-129,10 4 129,0 0-129,-10-5 129,10 5-129,0 0 129,0 0-129,0 0 0,0 0 0,-3 7-129,3-7 129,0 12 129,0-12 0,0 15-129,0-15 129,0 24 0,0-7 0,0 3 129,-4 1-129,-1 6 129,0 3-129,-4 2 258,1 5-258,-2 1 0,-1 0 129,1 6-129,0 1 0,0-4 129,1 5 0,2 3-258,0-2 258,1-1-258,3 5 129,2-7-129,1 1 129,0-1-129,1-7-129,3-5 258,-1 1 0,2-6 0,-3 1 258,0-5-258,-2-3 0,0-2 129,0 2-258,-1-3 129,0 1-387,-3-6 258,3-1 0,-3 0 0,4-11 129,-4 18 0,4-18 129,-1 12-129,1-12 258,0 0-129,0 14 129,0-14-258,0 15 0,0-15 0,1 14 129,-1-14-258,2 17 129,-1-5 0,-1-12 0,2 15 0,-2-15 129,1 17-129,-1-17 129,3 17-129,-3-17 129,5 16-258,-5-16 258,6 15-129,-6-15 0,5 12 129,-5-12 0,0 0 0,12 9 0,-12-9 258,0 0-129,11 3-129,-11-3 129,0 0-129,8 0 0,-8 0 0,0 0-129,9 0 129,-9 0-129,11 0 258,-11 0-258,17 0 129,-7 0 0,4 0 0,3-5 0,1 1 0,5-1-129,5 2 129,3-3-129,3 0 0,4-3 129,2 3-258,5-2 129,1 2 129,4-1-129,2 0 0,1 3 0,2 0 129,2-1-129,0 4 129,-2-2 0,1 3-129,-4 0 129,0-3-129,-2 3 0,-1 0 129,-5 0-129,-2 0-129,-5 0 129,-5 0 0,-2 0 0,-5 0 129,-7 3-258,-2-3 129,-6 0 129,-10 0-258,11 0 129,-11 0 0,0 0 0,0 0-129,0-9 129,0 9 0,0 0-129,-5-8 129,5 8 0,0 0-129,-9-10 129,9 10 0,0 0 0,0 0 0,0 0 129,-8-14-129,8 14 0,0-15 0,0 5-129,0-10 129,0 2 0,-2-9-258,0 0 258,0-6-129,-1-4 129,-2-3 0,0-2 0,-1 2-129,-1-5 0,-3-4 129,3 3-258,-3-4 129,1 0-129,-3-4 0,3-1 0,-1-1 258,0 0-258,1 0 129,1 1 129,1 4-129,1 5 0,1 6 129,0 3 0,0 10-258,2 3 258,0 6-129,2 6-129,1 12 129,-5-16-129,5 16 0,-2-12-129,2 12 129,0 0 129,-3-13 0,3 13 129,0 0 0,-3-11 129,3 11-129,0 0 0,-11-6 0,11 6-258,-11 0-258,11 0 129,-11 0-258,11 0-129,-10 0 387,10 0-129,0 0 129,-11-1 258,11 1 129,-8-5 129,8 5 0,-12-6 0,12 6-129,-17-2 387,7 2-129,-6 0 0,0 0 258,-6 0-258,-4 5 129,-6-1 129,-3 1-387,-4-2-903,-6 6-2322,-10-11-774,5 2 258</inkml:trace>
  <inkml:trace contextRef="#ctx0" brushRef="#br1" timeOffset="73096.18">20313 9990 774,'0'0'774,"0"0"0,0 0 129,0 0 0,0 0 129,0 0-129,0 0 387,0 0-387,0 0 0,0 0 0,0 0-129,-5 2 129,5-2-258,0 0 0,0 0-129,-9-10 129,9 10-387,-9-17 0,9 17 129,-11-24-258,6 8 0,-1-1 0,1-2-129,-1 2 0,2-4 0,0 1 0,1-4-129,1 6 258,-1-2-129,2 1 0,0 2 129,0 2-129,-1-1 0,2 1 0,0 15 0,0-22 0,0 22 0,7-19 0,-7 19 0,18-20 129,-8 13-258,3 3 129,2-4 129,1 3-129,1-1 0,0 3 0,0 3 0,-1 0 0,1 0 0,-3 0 0,0 0 0,0-1 0,-1 1 0,0-2 129,-2 0-129,1 0 0,-2-1-129,1-2 258,-3 1-129,0-3-129,-8 7 258,12-15-129,-12 15 0,7-19 0,-7 19 0,0-22 0,0 12 0,-6-5 129,-1 3-129,-3-2 0,-1 1 129,-3-3-129,1-1 129,-1 0-129,-2-2 258,1-2-516,2-2 516,2 0-258,1-3 0,3 0 0,3 2-258,1-3 258,3 3 0,3-3 0,3 3-129,3 0 129,1-3 0,5 1 0,-1 1 0,-1-1 0,0 2 0,0 2 129,-3 4-129,-1-1 258,0 6-258,-4 2 129,-5 11-129,6-18 0,-6 18 0,1-12 0,-1 12 0,0-11 0,0 11 0,0-12 0,0 12 0,0-14 129,0 14-129,0 0 0,0-14-129,0 14 129,0 0-129,0 0 129,0 0-258,0 0 0,0 0 129,0 0 0,0 0-129,0 0-387,0 0 258,0 0-129,0 0-129,0 0 129,0 0-387,0 0-1032,0 0-2064,-9-17 258</inkml:trace>
  <inkml:trace contextRef="#ctx0" brushRef="#br1" timeOffset="73421.199">20425 8744 129,'2'12'1032,"-2"-12"-1290,0 9-387,0-9 388</inkml:trace>
  <inkml:trace contextRef="#ctx0" brushRef="#br1" timeOffset="74336.251">20425 8744 1161,'5'46'1935,"-5"-46"0,0 0 516,0 0-645,0 0-258,0 0-516,0 0-129,0 0-387,0 0-258,0 0 129,0 0-258,0 0 129,0 0-129,7 0 0,-7 0 387,16-8-258,-8-2 129,4 3 0,0-7 129,4 2 0,-1-5-129,2 5-129,-1-5 129,3 6 0,-4-3-258,1 2 0,-3 2-129,-1 3 0,-3 0 129,0 4-129,-9 3 0,8-6 0,-8 6 0,0 0 0,0 0 129,0 0-258,0 0 129,0 0 0,0 0 0,0 0 258,0 0-258,0 0 0,0 0 0,0 0 0,0 0 0,0 0 0,0 0 0,1 9-129,-1-9 129,0 0 0,0 0 0,0 12 0,0-12 129,0 0-129,0 10 0,0-10 0,0 11 0,0-11 0,0 16 0,0-4 0,0-12 0,-1 19 0,-2-7 0,0 0 0,3 1 0,-2 1 0,0-1 0,1 1 0,1 2 0,-1 1 0,0-1 0,1 0 0,0-2 0,-2 0 0,0-3 0,2-11 129,-4 17-129,4-17 0,0 0 0,-10 8 0,10-8-129,-10 3 129,10-3 0,-12-1-129,3 0 129,-1-1 0,-1-1 0,-2-1-129,-2-4 258,1 3-129,-2 1 0,2-1 129,-1-1-129,2-3 0,2 2 0,1-3 0,10 10-129,-13-13 0,13 13-258,-4-11-129,4 11 258,0 0-129,4-2 0,-4 2 129,10 0 129,-10 0 0,15 0 129,-15 0 129,13 4-129,-13-4 0,15 5 0,-15-5-774,16 3-2193,-6 1-1032,-10-4-645,11-3 388</inkml:trace>
  <inkml:trace contextRef="#ctx0" brushRef="#br1" timeOffset="79815.565">19994 9731 258,'2'-17'774,"-2"2"-129,0 15-387,0-17 0,0 17 0,0-17 387,0 17 129,0-15 0,0 15 129,2-14 258,-2 14-129,0-11-129,0 11 0,0 0-258,0 0 0,0 0-258,0 0-129,0 0 129,0 0-258,0 0 129,0 0-129,0 0 0,0 0-129,0 0 258,0 0-129,-4 14 0,4-14 129,-5 19-129,5-19 387,-5 24-129,-1-10 0,4 6 129,-4-5 0,4 4-129,-4-1 129,3 4-258,-2-1-129,4 0 0,-1-6-129,1 4 0,1-6 0,2 0 0,-2-13 0,12 18-129,-1-13 129,-1-1-129,4-1 0,-1-3 0,3 5-516,-4-5-129,3 2-1032,-3-1-2322,-2-2-129,4-1-129</inkml:trace>
  <inkml:trace contextRef="#ctx0" brushRef="#br1" timeOffset="80357.595">19858 9679 1161,'0'7'2967,"0"-7"-1935,0 0-387,0 0 0,3 13 387,-3-13-129,11 8 129,-11-8-129,19 9 129,-11-7-129,6 3 0,-4-5-258,2 2-129,0-2-129,4 1 258,-4-1-258,3 0 0,-1-2 129,1 2-258,-2-6 0,2 6 0,-3-2 0,1 2-129,-3-2 129,3 2-258,-6 0 0,4 0 0,-4 6-129,-7-6-129,13 13 0,-13-13-258,7 20-645,-7-20-1806,0 16-1419,0-4-387</inkml:trace>
  <inkml:trace contextRef="#ctx0" brushRef="#br1" timeOffset="86519.944">19712 10149 129,'-18'-6'774,"9"6"0,0-1 129,9 1 0,-15 0 0,5 1-129,-1 3-258,1 1-129,-2 4 0,0-2 129,-2 3-129,2 0 0,-3-1 129,2 0 129,2 3-129,-2-4 129,2 2 0,-2 1-258,1-2 258,2 3-387,-2 0 129,-1 2 0,0 1-258,0 1 129,2 2-129,-1-1 0,1 5 0,-1-1 129,3 4-129,0-1 0,3 2 129,-3-2-129,5 5 258,-1-6 129,2 3-129,1-7 0,2 4 129,0-6-129,0 4-129,2-2-129,2-3 0,2 1-129,0 1 129,0 1 0,4 0-129,-3-1 129,2 1 0,-1-5 258,0 6-258,1-6 129,1 2-129,0-5 0,-2 1-129,3-3 258,-2 0-258,3-2 0,-1-7 0,1 1 129,-1-1-129,2 0 129,2-1 0,-3-7-258,6-2 258,-1 0-258,1-2 129,1-1-129,0-4 129,-1 1-129,1-3 129,2 3 0,-1-2 0,1-3 0,-1-1 129,0-5-129,-2 0 0,0-6 0,-2 2 0,-2-6 0,-3-1 0,0 3 0,-4-2-129,1 2 258,-3 3-258,-1 0 258,0 1-129,1 3 0,-4-3-129,-1 1 129,0 1 0,0 0-129,-3 2 0,-5 0 0,1 2 129,-6 2-129,-1 6 0,0 3 0,-4 2 129,1 4-129,-3 1 129,0 5-258,1-1 516,-1 1-516,1 2 258,-2 0 0,3 0-129,1 0 258,0 2-258,3 3-258,-2-3-129,6 8-129,-2-5-1032,5 9-1677,3 3-1161,-4-2 0</inkml:trace>
  <inkml:trace contextRef="#ctx0" brushRef="#br1" timeOffset="87227.989">19644 10635 3225,'0'0'4386,"0"0"129,7 19-516,-7-19-2709,3 18-1290,-1-6 0,3 2 0,-2-1 0,-1 3 129,3-1-129,-1 7 0,0-3 0,1 5 129,1 1 0,0 0 0,0 6 0,2-2 0,1 2 129,-1-2 0,0 2-129,0-6 129,0-1-129,-1-1-129,-3-4 129,1-4-129,-5-15 0,6 19-129,-6-19-129,4 12-1032,-4-12-2451,0 0-774,2-12-129,-2-11 0</inkml:trace>
  <inkml:trace contextRef="#ctx0" brushRef="#br1" timeOffset="88144.041">20283 10217 2709,'0'0'3096,"0"0"-2064,0 0-516,9-3-129,-9 3 258,0 0 129,0 0 129,0 0 0,0 0 0,0 0-258,0 0 0,0 0-258,0 0-129,-9 0-129,9 0-129,-15 0 129,5 0 0,0 5 0,-2 1-129,-1 1 129,1 4 0,-1 2 0,-3 4-129,-1 4 387,2-3-129,-3 7 0,-1-1 0,2 4 129,-4 2-129,5 3 0,-2-3 0,4 6-129,1 0-129,2-1 129,4 2-129,2-1 0,3 0 129,2-2 0,1 2 129,7-4-129,2 0 129,4-3 0,3-3 0,5-3-258,2-7 258,1 1-258,2-5 0,-1-3 129,-2-4 129,0 1-129,-7-5 129,1 6 0,-5-6-129,-2 1 0,-2-2 0,-9 0-129,13 1-129,-13-1 0,9 5-129,-9-5 0,0 0 0,10 0-129,-10 0-645,0 0-903,9 0-2322,-1 0-129,-6-11-387</inkml:trace>
  <inkml:trace contextRef="#ctx0" brushRef="#br1" timeOffset="89564.122">20632 10478 3225,'0'0'4257,"7"15"-258,-12-15-258,5 0-2838,-14 0-1290,3 0 0,-2 0 129,-1 5 0,-4-3 258,0-1 387,4 1-129,-2-2 129,1 4 0,-1-1 0,2 0-129,3 1-129,2 1 0,-1-1 0,10-4-129,-10 16 129,10-16-129,-1 16 129,1-6 0,0-10 0,11 20-129,-1-11 129,1 4-129,4-6 0,1 2 129,4 0-258,-2-1 0,2-1 0,-3 1-129,3 3 0,-5-5 0,1 6 0,-6-3-129,-2 2 129,-8-11 0,7 20 129,-7-10 129,-1 2 129,-8-2 0,-2-2 129,-3 1 129,-3-2 0,0 3-129,-5-4 0,1 2-129,-2-5 129,2-1-258,-2 4 0,5-5-129,1 4-258,2-5-645,6 0-1032,9 0-2064,-13-2-258,13 2-129</inkml:trace>
  <inkml:trace contextRef="#ctx0" brushRef="#br1" timeOffset="89932.143">20807 10788 3354,'0'31'4386,"-2"-18"-258,2 10-258,1-1-3741,-1 5 0,-2 5 129,-4-4 387,0 9-129,-5-8 0,1 8 129,-2-5-387,0 1-258,3-1-774,-1-16-774,5-2-2838,5-3-258,0-11-258</inkml:trace>
  <inkml:trace contextRef="#ctx0" brushRef="#br1" timeOffset="149850.57">21030 10470 258,'0'0'1290,"10"-5"258,-10 5-258,10-4 0,-10 4 258,15-7-516,-2 7-129,-2 0 129,1 0 0,0 0 0,1 6-129,-2-2-129,1 5-258,-3-2-258,1 3 129,-2-2-387,1 1 0,-2 2 129,-1 0-129,-6-11 129,9 20 0,-9-20 129,5 22 0,-5-22 0,2 23 129,0-10-258,-1 2 129,2-1-258,0 3 129,1-1-129,-1 1 129,0 1-129,1-1 0,-2 1-129,0-1 129,0 1 0,-2-2 0,1 1 129,-1-2-129,2-1 258,-1-1-258,0-2 258,2 2 0,-3-13 129,1 20-387,-1-20 129,2 14-129,-2-14 129,2 16-129,-2-16-129,1 13 0,-1-13-129,5 15 258,-5-15-129,6 13 0,-6-13 129,0 0 0,9 7-129,-9-7 129,0 0 0,11 0-129,-11 0 129,0 0 0,11 0-129,-11 0 0,0 0 129,9-4-129,-9 4 0,0 0 0,0 0-129,0 0 0,9-4-258,-9 4 0,0 0 129,0 0-258,0 0 129,0 0 0,9-10 258,-9 10 129,0 0 0,0 0 258,-4-2 0,4 2 129,-9 0 129,9 0-129,-15 4-129,7 1 0,-2 0 0,10-5 0,-16 11-129,8-7 0,-2 0 129,1-1-258,-1 2 258,0-3-129,1 0 129,-1 2 129,-2-1-258,1 2 129,0-1-129,1 1 129,-1-4 0,1 2-129,-1-2 129,2 1 0,0-2-129,9 0 129,-15 0-129,15 0 129,-14-7-129,14 7 0,-11-11 0,11 11-129,-11-14 129,11 14-129,-13-17 0,4 10 0,9 7 0,-14-13 0,6 5 0,-2-1-129,10 9 129,-15-14 129,15 14 129,-12-14-129,12 14 0,-10-16 0,10 16 0,0 0 0,-4-14 0,4 14 258,0-15-645,0 15 516,3-17-387,-3 17 258,11-21 0,-5 10 0,-1 0-129,3 2 258,1 0-129,0 3 0,5-2 0,-1 0 0,5 2 0,1 0 0,3 0 0,0 1-129,2 2 129,-1-1 0,-2 1 129,-3 3-129,-2 0 0,-3 5 0,-5 2-129,-8-7-258,11 20-645,-11-20-1161,0 0-1677,3 18-129</inkml:trace>
  <inkml:trace contextRef="#ctx0" brushRef="#br1" timeOffset="150787.623">21296 10190 3225,'0'0'3999,"0"0"-387,0 0-2322,0 0-1032,6 11-129,5-2 258,0 0-387,3 3 129,2 4 0,1 2-129,-2 2 129,3 3 0,-3 4 0,1 0 129,-4 6 0,2 0-129,-3 0 0,-1 8 129,0-1-258,-3 1 129,-2 0-129,0 1 129,-1 2 129,-1 0-129,-3 0 258,0-3-258,-2-2 387,-2 0-129,-2-6 0,1 0 0,-2-7-258,0 0 129,-2-7-258,3-3 0,-2-1-129,2-3 129,6-12-129,-12 18 129,12-18-129,0 0 0,-7 11-258,7-11 0,0 0-645,0 0-1935,0 0-1032,7 0-387,-4-14 259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5:43.700"/>
    </inkml:context>
    <inkml:brush xml:id="br0">
      <inkml:brushProperty name="width" value="0.05292" units="cm"/>
      <inkml:brushProperty name="height" value="0.05292" units="cm"/>
    </inkml:brush>
  </inkml:definitions>
  <inkml:trace contextRef="#ctx0" brushRef="#br0">4189 15740 1032,'13'0'2580,"-13"0"-1161,0 0-1419,5-13 0,-5 13 129,8-8 258,-8 8 387,0 0 129,8-14 258,-8 14 0,0 0 0,0 0-129,0 0-258,0 0 129,0 0-387,0 0-387,8-11 0,-8 11 0,0 0-129,0 0 129,8-21-129,-2 10 258,2-7-129,2-6 129,2-2-258,3-3 258,1-6 0,3-3 0,0-2 0,4 0-129,-2-2 258,2 4-129,-2-3-129,2 0 0,-1 2 0,-1 0 0,-1 4 0,1 4 0,-4 1 129,1 4-129,-6 5 258,1 7-129,-4 2-129,-2 5 129,-7 7 0,9-9-129,-9 9-129,0 0 129,0 0-129,8 0-129,-8 0 129,0 0 0,0 0 0,0 0 0,0 0-129,0 0 129,0 0 0,0 0 0,0 0 0,0 0 129,0 0-258,0 0 258,10 0-129,-10 0 0,0 0 0,0 0 0,0 0 0,7-3 0,-7 3-129,0 0 129,0 0 129,0 0-129,0 0 0,10-12 0,-10 12 129,2-10-129,-2 10 0,3-15 0,-3 15 0,4-17 0,-4 17 0,6-18-129,-6 18 129,9-18 0,-9 18 0,8-19 0,-8 19 0,8-12 129,-8 12-129,0 0 129,0 0-129,0 0 0,0 0 0,0 0 0,0 0 0,0 0 0,0 0-129,0 0 258,0 0-129,0 0 0,0 0-129,0 0 258,8-2-129,-8 2 0,0 0 0,0 0 0,4 9 0,-4-9 0,0 0 0,4 14-129,-4-14 0,2 17 129,-2-17-129,1 19 129,0-6 0,2 4 0,-2 5 0,1 1 0,0 2 129,2 7-129,1 2 0,1 2 129,5 1-258,-2 4 258,2-3-129,3 0 0,0 1-129,0-5 129,1-1 0,0 0 0,-3-2-129,-1-4 129,2 1 0,-3-5 0,-2-2 0,-1-3-258,-2-2 258,0-2-129,-5-14 129,3 11-387,-3-11-516,0 0-258,0 0-1290,0 0-1548,0-16-516,0 4-129</inkml:trace>
  <inkml:trace contextRef="#ctx0" brushRef="#br0" timeOffset="496.027">4417 15279 516,'18'12'3741,"-1"-8"387,-17-4-387,20 0-2064,-9 0-1161,4 0 0,2 3 129,0-3-129,4 0 0,0 0 0,2 0 0,-2 0-129,5 0 129,-4 0-129,3 2-129,-2-2 0,-1 3 0,-3-1-129,1 1 0,-4 0-129,-2-3 0,-3 4-129,-2-4-516,4 3-1806,-2-3-1935,-11 0-129,7-10-129</inkml:trace>
  <inkml:trace contextRef="#ctx0" brushRef="#br0" timeOffset="1260.071">5090 14691 258,'0'0'3096,"0"0"-129,0 0-1290,0 0-1290,0 0-258,0 0 0,0 0-129,0 0 387,0 0 0,0 0 258,0 0 129,0 0-258,0 10 258,0-10 0,0 19-258,-3-5 129,1 3-387,-3 2 0,0 6 0,-2-2 129,1 5 0,-2-2-129,3 9 129,-4-6 0,8 0 0,-2 0-129,3-5 0,0-5 0,6-4-129,6-4 129,4-2 0,1-9-129,7-2 0,-3-6-129,3 0 129,0-4-129,-3 3 0,-4-1 0,-2-1 129,-5 6 0,-1 2 0,-9 3 0,0 0 129,0 0-129,0 0 0,4 7-129,-4-7-129,0 14-387,0-14-903,0 0-2451,-3 12-645,3-12-258,0 0 130</inkml:trace>
  <inkml:trace contextRef="#ctx0" brushRef="#br0" timeOffset="2289.131">5038 14802 516,'-3'-9'2064,"3"9"387,0 0 258,0 0-129,0 0-645,0 0-387,-6-14-774,6 14-129,0 0-387,0 0-258,0 0 0,0 0 129,0 0 0,0 0 0,0 0 129,0 0 258,7 0-129,-7 0 0,14 4-129,-2 0 129,1-4 0,3 0-129,0 0-129,3-3 129,0-1-129,2 4 0,-3-5 129,4 5-129,-4-5 129,1 0 0,-1 1 0,-1 3 0,-2-5-129,-1 2 129,-4 2-258,-2 0 258,-8 2-258,10-2 129,-10 2 0,0 0 129,0 0-129,0 0 0,0 0 0,0 0-129,0 0 0,0 0 0,0 0-129,0 0-387,0 0-645,0 0-2580,0 0-645,0 0-516,-6 0 0</inkml:trace>
  <inkml:trace contextRef="#ctx0" brushRef="#br0" timeOffset="48917.792">15747 15741 258,'0'0'3225,"-8"0"0,8 0-2193,0 0-1032,0 0-774,-12-3-387,12 3-516,-10-2-516</inkml:trace>
  <inkml:trace contextRef="#ctx0" brushRef="#br0" timeOffset="65155.722">3949 16610 1935,'0'0'3096,"7"-12"-129,-7 12-774,0 0-516,0 0-387,0 0-387,-2-12-387,2 12 0,0 0-129,-8-3-129,8 3 129,-12-3 129,3-3-258,9 6 129,-17 0-129,7 0-129,-1 6 0,0-2 0,-2 7-129,1 1 0,-1-6 0,-1 5 129,2-1-129,-2 4 0,0-3 0,1 8 0,2-7 0,-3-3 0,2 5 0,0 4-129,0-1 0,1-3 129,1 3 0,1-2 0,-1 2 0,3 4 0,-1-1 0,2-3 0,0 2 0,-1-5 129,3 4-258,0 5 129,-1-3 0,2 0 0,-2-2 0,0 6 0,2-1 0,-1 6 0,0-6 0,3 2 129,-3-1-129,2 5 0,1-4 0,0-1 129,1 4-258,0 4 258,1-5-258,2-3 129,2 5-129,1 9 129,3-13-129,-1 6 129,2-2 0,1 1 0,-1-6 387,3 10-258,2-1 387,-2-15-516,3 18 258,0-7-129,-16-29 258,39 43-387,-20-23 0,-19-20 0,41 22 387,-20-18-258,1-1 129,2 2 0,1-10 0,1-10-129,-1 5 0,3-5-129,1-6-129,2 1 0,2-15-387,-3-11 258,1 7-258,-1-2 258,-2-5-258,-2-15 387,-2 6-387,-2-5 387,-4 2 129,-4-4-129,-1 4 258,-4-7-129,-4 4 0,-3-1 0,-2 8 0,-2 0-129,-7 7 258,-1-4-129,-5 12 0,-1-2 0,-3 4 0,-3 6 0,-3 7 0,0-2-258,-4 6 258,0 7-129,1 0-129,-3 5-129,5 12-903,-4 0-1032,1 1-1806,6 14 0,-2-7-258</inkml:trace>
  <inkml:trace contextRef="#ctx0" brushRef="#br0" timeOffset="65932.771">4077 17278 2322,'-7'-10'3612,"7"10"-516,0 0-1419,0-12-516,0 12-129,0 0-387,11-14 0,-11 14 0,10 0 129,-10 0-129,14 0 129,-14 0-258,18 5 0,-8 6 0,4 4-258,1 8 0,4 9-129,2 2 0,3 12 129,3 4 0,3 16 258,-3-14-387,2 8 0,0-10 129,-3 26-774,4-6-645,-7 7-3612,-2-16 129,-21-61-1032</inkml:trace>
  <inkml:trace contextRef="#ctx0" brushRef="#br0" timeOffset="68747.931">4432 16177 1161,'0'0'1161,"0"0"-129,0 0 0,0 0 387,0 0 129,0 0 129,0 0-258,0 0-129,0 0-516,0 0 0,0 0-258,0 0-258,0 0-129,0 0-129,0 0 0,0 0 0,0 0 0,0 0-129,0 0 0,0 0-387,-1-7 258,1 7-129,0 0-258,0 0 258,0-10 0,0 10 129,0 0 129,0 0 129,0 0 129,0 0 129,4-12 129,-4 12-129,0 0 0,0 0 0,0 8 0,0-8-129,0 0 0,-3 16 0,2-6 0,1-10-129,-3 20 0,2-8 129,1-12 0,-2 21 129,-1-5-129,1-1 258,-1-1 0,1 8 258,-2-8-129,4 9 129,-3-4 0,3 6-387,-3-2 258,3 4-258,0-4 129,0-5-516,0 2 258,0-6-258,5-3 129,-5-11 0,15 13-258,-3-12 129,5 3 0,0-4-129,6 3-258,-3-6-516,8 3-1032,-7-6-1290,3-6-1419,3 7 516</inkml:trace>
  <inkml:trace contextRef="#ctx0" brushRef="#br0" timeOffset="69180.957">4384 16222 4128,'17'9'4128,"4"-3"-387,-21-6-1032,16 0-2838,-5 0 0,5 4 129,-1-2-129,3-1 129,-5 1 0,4 1 0,-2-1 0,3 1-387,-2-3-1032,1 0-2064,4 8-774,-7-8 387</inkml:trace>
  <inkml:trace contextRef="#ctx0" brushRef="#br0" timeOffset="71085.065">4908 16799 1677,'0'0'3612,"0"0"-387,-6-10-1419,6 10-387,-15 0-387,15 0 0,-20 6-387,9 7 129,-5-2-258,4 2 0,-5-5-129,4 7-129,-2 3-258,-1 4 0,2-4 0,0 10 258,-2-8-129,3 14 129,-3-4 0,6 10 129,-3-5 129,5 9 0,0-5-258,4 12 129,2-5-258,2 0 0,1-1 0,8 4 0,0-13 258,4 1-387,6 11 0,1-19 0,2-9 387,3-3-258,1 2 129,-2-7-129,0-2-258,1-8 258,-5-4 258,0 2-387,-3 4 129,-1 11-129,-3-5 0,-3-7 129,1 11-258,-4 0 0,1-7-258,-8-7 0,12 18-774,-12-18-1290,0 0-1935,0 0-387,7-10-258</inkml:trace>
  <inkml:trace contextRef="#ctx0" brushRef="#br0" timeOffset="71896.112">5226 17018 5031,'-8'10'4902,"8"-10"-387,-19 17-387,5-14-3741,0 3-516,3-1 0,-3 3 129,1 2-129,0-1 258,-2-4-258,3 2 258,0-1 0,3-2 0,0 4 0,9-8 0,-13 12-129,13-12-129,-8 13 0,8-13 0,-1 19-129,1-19 129,0 18-129,0-18 0,10 20-258,-2-7 387,3-2-129,-1-1 0,4 2 0,-3 2-129,5 4 129,-3-1 129,0 1 0,0 0 0,0 5 0,-1-1-129,-1-1 258,-3 4-258,0-5 129,-2 1 258,-2-4 387,-2 5-387,-2-3 258,0-3 0,0-16 129,-10 21-129,0-16 258,0-2-258,-4-2-129,-1 2 0,-4-8-387,0 0 387,1 3-516,-1 0-258,5 2-774,-5-5-1548,6 0-1548,13 5-258,-13-10 258</inkml:trace>
  <inkml:trace contextRef="#ctx0" brushRef="#br0" timeOffset="72297.135">5383 17586 4128,'2'47'4515,"-2"-25"-258,1 0-258,-2-5-2709,1-5-1548,-1 9 387,1-21 0,0 64 645,0-64 0,0 67 129,0-67-516,-1 73 129,1-73-516,-2 84-1032,2-84-2193,0 0-2064,8 51 129,-8-51-129</inkml:trace>
  <inkml:trace contextRef="#ctx0" brushRef="#br0" timeOffset="73076.179">5447 16983 3483,'14'0'4515,"-1"0"-516,-13 0-258,7-7-3354,3 4-645,1 2-129,1-5 129,0 6 129,4 0 258,-2 0 0,2 9 129,-1 0-129,2 8 129,1 0-129,2 10 0,-2-6-129,2 9 0,-1 1-129,-2 8 0,1-3 0,-4-1 0,-3 1-129,-1 7 0,-3-6 129,-3 1 129,0-6 0,-4 1 0,0-12 387,0 7-129,-3-6 129,-1-2 0,-4-9 387,-2 1-516,-3-5 258,0-2 0,-5-1-645,-2-4 258,0-1 258,-2-14-129,-1 6-645,4 2 258,-1-6-387,1-1 387,6-2-129,0-4-129,6-5-258,4 4 129,3 0 387,0-9 0,7-1 129,4 6-129,-2 6 258,5 2 129,-1 8 0,-1 6-129,3 3 0,-2 4-129,3 18 0,-2 7-129,2 0 0,2 5 129,0 2 258,0 10-258,1-9 129,2 4-258,5 7-903,-5 1-2838,1-15 129,7-4-774</inkml:trace>
  <inkml:trace contextRef="#ctx0" brushRef="#br0" timeOffset="74255.245">5790 16748 4128,'16'14'4515,"-16"-14"-645,19 21-516,-9-3-3612,3 4-258,-1 3-129,5 10 258,-3 11 129,3-5-129,-2 14 516,0-3 129,3 12 0,-2-4 0,0 9 0,-2-6-129,-1 4 258,0-1 0,-5-8-258,-1 3 129,-3-7 0,-4-54 258,1 106-129,-1-106 387,-4 90 0,4-90-645,-16 94 387,16-94-516,-20 65 129,20-65-903,0 0-1806,-31 53-1935,31-53-903,0 0 1032</inkml:trace>
  <inkml:trace contextRef="#ctx0" brushRef="#br0" timeOffset="74669.27">6253 17391 9417,'10'7'4773,"-10"-7"-129,14-7-1419,-4-3-3225,0 5-387,1 0 129,1-7 258,2 6 0,-1 5 129,3-1 0,0 0-129,-1 2 387,3 0-387,-2 0-129,2 0-516,-5 2-387,6 8-1548,-7-10-2064,-12 0 129,11-10-774</inkml:trace>
  <inkml:trace contextRef="#ctx0" brushRef="#br0" timeOffset="75029.291">6246 16938 6063,'22'23'5160,"-7"-17"-516,0-3-258,-1-3-3741,7 2-516,3 2-129,2 2 0,0-4 0,-1 4 129,-2-2-129,0 1 129,1 3-387,-6-4-1419,2-1-2580,4-1-645,-8 3-258,0-1 130</inkml:trace>
  <inkml:trace contextRef="#ctx0" brushRef="#br0" timeOffset="81391.655">6106 15574 645,'-9'-8'1935,"9"8"129,-10 0 516,10 0-387,-9 0 129,9 0-516,-9 9-645,9-9-387,0 0-387,0 0 0,-6 11 0,6-11 0,0 0 129,0 0 0,0 0 129,0 0-129,0 0 0,0 0-129,0 0 0,0 0-258,0 0 0,0 0-129,0 0 129,0 0-258,0 10 129,0-10 129,0 0-129,12 7 0,-12-7 0,15 5 0,-6-2 0,2 1 0,2-2 0,0 1-129,0 2 129,0 0 0,2 2-258,-5-4-258,7 8-645,-17-11-1161,16 3-2322,-6 5 129,-10-8-387</inkml:trace>
  <inkml:trace contextRef="#ctx0" brushRef="#br0" timeOffset="81879.683">6070 15259 4128,'0'0'3999,"0"0"-258,0 0-1419,0 0-1806,0 0 0,0 0-129,13 0 0,-13 0 258,20 0-129,-8 0 0,6 0 258,-2 0-387,5 3 0,-1-3-387,0 3 0,1 1-258,-4-4-774,5 6-1806,-1 1-1548,-5-6 0,4 4-258</inkml:trace>
  <inkml:trace contextRef="#ctx0" brushRef="#br0" timeOffset="88393.055">8673 15196 1,'4'11'3224,"-4"-11"-128,0 0 0,0 0-2193,0 0-516,0 0-129,0 0 129,0 0 258,0 11 129,0-11-258,0 0 129,0 0-258,0 0-516,0-7-903,0 7-1290,2-21-1548,-2 21 129</inkml:trace>
  <inkml:trace contextRef="#ctx0" brushRef="#br0" timeOffset="94639.411">7109 16641 2580,'0'0'3354,"0"0"-129,0 0-645,0 0-1290,0 0-516,0 0-645,0 0 0,0 0-129,0 0 129,0 0 0,0 0 129,-6 0 0,6 0 129,-13 0-129,5 3-129,8-3 0,-16 10-129,7-1 129,1-4-129,-2 2 0,3 3 0,-1 2-129,0-5 129,1 3 0,-1 5 129,1-2-129,0 5 0,-2 1 129,1 4-129,2-2 0,-2 5 0,1 2 129,0 0-258,3 6 258,-2-6-258,1 9 129,2-5 0,-3 3 0,2-2 0,1 11 0,0-6 0,-1 0 129,4 8-258,-1 5 258,1-6-258,0 7 129,1-4 129,3 1-129,-1-13 387,3 8-387,-1-11 258,3 0-258,0-5 387,1-5-258,4-6-129,0-9 129,5 6-129,0-9 0,3-3 0,1-15 0,1 10-129,2 1 258,0-9 0,-1-2-129,-2-2 258,2-2-387,-2-6 0,0 4 129,-2-14-258,1-15 129,-4-3-129,1-2 258,-4-4-387,0-7 387,-5 4 258,2-5-258,-7-1 258,-1 3-129,-3 11 258,0 1 0,-3 2 258,-5 3-258,-3-1 0,-2 11 0,-5-3 129,2 8-387,-5 4 129,0-3 0,-2 2-258,3 9 129,-1 7-258,1-3 0,1 5 0,1 6 0,0 4-129,2 3-129,5 16-258,-5-5-387,11 18-645,-4-3-1935,0 4-1161,7 3 0</inkml:trace>
  <inkml:trace contextRef="#ctx0" brushRef="#br0" timeOffset="95820.48">7178 17329 1032,'0'14'2580,"0"-24"-1290,0 10-1161,3-12 645,-3 12 387,9-2 129,1 2 516,-10 0 129,17 11-129,-17-11-258,21 24-258,-11-6-516,6-3-129,-4 1 0,4 13-387,-2-7 0,2 7 0,-1 0 387,2 8-129,-1 1-129,4 11-129,-2 2 516,-18-51-129,37 79-387,-37-79-129,38 70 0,-38-70 129,31 59-387,-31-59 0,0 0-258,0 0 129,40 49 0,-40-49-516,0 0-1548,0 0-2451,0 0 387,10 0-129,-15-25 0</inkml:trace>
  <inkml:trace contextRef="#ctx0" brushRef="#br0" timeOffset="97472.575">7488 16150 3096,'0'0'3225,"0"0"-1935,0 0-387,0 0-129,0 0-129,-10-14-258,10 14 258,0 0-129,0 0 258,0 0 0,0 0 0,0 0-129,0 0 0,-8-8-258,8 8 0,0 0-129,0 0 129,0 0-258,0 0 0,0 0-129,0 0 129,0 0-129,0 0 0,-4 8 0,4-8 0,0 0 0,-2 12 0,1 0 0,-3 1 0,1 5 0,-2 2 0,-1 3 258,0 6-129,-1-1 258,2 5-129,-4-3 0,3 6 129,2-7 0,-1 4-387,2-4 258,3-8-387,0 1 129,1-3-258,6-2 129,-7-17 0,17 20 0,-7-17-129,4-2 0,0-1 0,1 2-129,-2-7-129,4-2-516,-5-5-516,3 1-1806,1 2-774,-11-8-387</inkml:trace>
  <inkml:trace contextRef="#ctx0" brushRef="#br0" timeOffset="97832.595">7387 16255 129,'0'0'2967,"0"0"-258,0 0-2451,0 0 129,0 0 129,5-11 129,-5 11 129,12-3 0,-1 3 129,-2 0 0,5 0 0,1 0-387,5 2 0,-3-2-129,7 4-258,-3-4 0,0 0-129,1 4-129,-2-4-516,3 1-1935,-1 6-1290,-9-7 129</inkml:trace>
  <inkml:trace contextRef="#ctx0" brushRef="#br0" timeOffset="98241.619">7651 16344 2967,'13'22'3483,"0"-18"0,-13-4-1935,13 0-1677,-6 0-129,9 0 129,-3-4 258,0 3 129,1-1 387,-4-3-129,2 5 129,-12 0-258,15 4 129,-15-4-387,11 13-903,-11-13-1935,15 20-1161,-15-20-258</inkml:trace>
  <inkml:trace contextRef="#ctx0" brushRef="#br0" timeOffset="98591.639">7880 16209 1419,'2'14'3225,"3"-3"258,-5-11-258,0 0-3354,0 0 0,0 0 387,0 0 129,2 15 258,0-3 129,-2-2 0,0 14-129,0-7-387,0 5-516,0 5-1032,0 2-2580,0-13-387,3 18 258</inkml:trace>
  <inkml:trace contextRef="#ctx0" brushRef="#br0" timeOffset="99539.693">8032 16826 1548,'6'17'3483,"-6"-17"0,0 11-129,0-11-2451,-11 3-774,11-3 387,-19 2 258,12 4 129,-11-6 129,8 11 258,-11-8-129,9 15-387,-8-3-387,1 5-258,0 6-258,-3 4 129,1 3-258,0 8 258,-1-3-129,2 14 129,1-2 0,1 4 0,4-8 129,4 12 0,3-7-258,5-10 258,2 5 0,5-3 129,8-14 129,3 6-258,6-1 129,1-6-129,3-7 258,2 8-258,-28-29 129,53 54 258,-28-39-387,-25-15-129,51 41 0,-51-41 387,49 38-258,-49-38 0,45 22-258,-45-22-516,37 23 129,-37-23-387,0 0-2580,40-1-903,-36-10-774,2-13 0</inkml:trace>
  <inkml:trace contextRef="#ctx0" brushRef="#br0" timeOffset="100199.731">8358 17112 8514,'-10'16'4644,"-5"-8"-645,4-2-516,-1-4-3999,-2 6-258,-6 0 387,7-2 129,-5 1 129,1-2 387,4 3 258,-2-6 258,5 8-129,-1-6-258,11-4-129,-10 11-258,7 0 0,3 2-258,1-1 129,7 3 0,2 5-129,5-5 0,-1 3 258,4 5-129,2 0-129,3-3 0,-3 1 129,2 2 0,-3 2 0,1-11-129,-4 9 129,-1-1 0,-4-1 0,-1-6 0,-4 2 0,-1 0 258,-5-17-129,0 18 129,0-18 129,-15 15-129,4-13 387,-9-2-258,3 3 0,-8-3 129,0-3-129,-3 3-129,4 0-129,-2-4-129,3 2-258,6 3-258,-4 2-645,21-3-1806,-13 7-1806,13-7 387,-6-9-387</inkml:trace>
  <inkml:trace contextRef="#ctx0" brushRef="#br0" timeOffset="100867.769">8645 17612 3999,'0'51'2451,"1"-34"-387,-2-3 129,1 0-3483,0-14 258,0 16 645,-2-5 387,2-11 645,0 0 903,-10 77 774,10-77 0,-8 78-1290,4-30-903,4-48-645,-7 99-1419,7-99-2064,-2 65-258,2-65 0</inkml:trace>
  <inkml:trace contextRef="#ctx0" brushRef="#br0" timeOffset="101699.815">8726 16990 1548,'0'0'2322,"3"-11"-1161,-3 11 516,5-14 258,-5 14 387,0 0-129,4-11-129,-4 11-387,0 0-645,16 2-258,-16-2-387,18 2-258,-6-2-129,1 3 0,2 2 0,2-1 0,0-1 0,2 7 129,-1 1-258,2 6 129,-2 3-129,0 4 129,-1 3-129,0 10 0,0-2-129,-5 0-129,2 0 0,-4 6 129,1-7 0,-6-2 0,2 0 0,-4 1 129,0 0-258,-3-1 387,0-4 258,-6-2-258,-1-5 258,-4 4-129,-1-1 258,-3-5-258,-1-13 258,0 5-129,-2-4-129,0 7 129,0-11-258,1-3 258,-1-9-129,1-1 0,-1 1 0,3-6-129,0 0 129,2-14-258,2 5 129,1 2-387,6 5 129,-2-8-258,6 7 129,0-1 0,5 2-129,3-5-516,7 9-258,-3-9-516,10 6-387,0 2-774,3 2-129,1-3 258</inkml:trace>
  <inkml:trace contextRef="#ctx0" brushRef="#br0" timeOffset="101971.832">9009 17296 774,'37'20'2709,"-22"2"129,-4-3 129,-1 1-516,0 8-645,-7-10-774,4 13-129,-5-9-387,1 20-258,0-28 387,-1 10-387,0 0 387,2-2-387,-3-5 645,4-2-387,-4 3 129,-1-18 0,0 0-129,9 18-129,-9-18-387,0 0 387,0 0-258,8 17-129,-8-17 0,3 14-129,-3 0-387,0 3-645,0-17-2967,0 0-258,3 17-645,-3-17-129</inkml:trace>
  <inkml:trace contextRef="#ctx0" brushRef="#br0" timeOffset="102691.873">9069 16590 5289,'9'12'4257,"-9"-12"-516,10 10-129,-10-10-3870,14 5-516,-14-5 387,12 12 387,-4-3 129,-8-9 258,18 25 387,-6-5-129,5 6 0,-3 1 0,9 11-258,-1 6-258,1 7-129,2 10-129,-2 8-129,2 3-387,-7 9 129,3 3-129,-7 11-129,1-8 387,-9 2 0,3-1 129,-9 5 516,0-23 258,0 9 0,-7-23 0,-1-1 516,8-55-129,-23 74-387,23-74-129,0 0 0,-48 39-516,48-39 0,0 0-129,-54 12-903,54-12-774,0 0-2451,-43 15-129,43-15-645</inkml:trace>
  <inkml:trace contextRef="#ctx0" brushRef="#br0" timeOffset="103196.901">9621 17123 2193,'10'12'3612,"-10"-12"387,11 13-516,-11-13-2322,4 12-516,1 4 129,-5 3 129,5 6 0,-5 10 129,0 9 0,0-9-258,0 19-129,0-5-258,0-3 0,0-9-258,0 4-129,0-1-387,-4-10-645,4 2-903,0-18-2322,0-14-387,0 0-387,0 0 387</inkml:trace>
  <inkml:trace contextRef="#ctx0" brushRef="#br0" timeOffset="103460.915">9563 17348 6063,'-2'14'4902,"4"-2"-258,-2-12-258,17 0-2064,-7-9-2322,4 6 0,2 3-129,2-8 129,0 2 0,2 8 0,1 11-516,-7 0-387,9 5-2064,-4-4-1677,-5-5 0,1 1-516</inkml:trace>
  <inkml:trace contextRef="#ctx0" brushRef="#br0" timeOffset="111447.374">8921 17342 645,'-7'13'1290,"7"-13"645,-10 15-129,10-15 258,0 0-387,-10 12-129,10-12-516,0 0-258,0 0-387,0 0 0,0 0 258,0 0-129,0 0 129,0 0-129,0 0-129,0 0 129,0 0-387,0 0 0,0 0 0,0 0 0,-4-8 129,4 8 0,0 0 0,5-3 129,-5 3-129,9-9 0,-9 9 0,17-8-129,-8 2-129,2-2 129,2-1-258,-1 0 129,2 4-129,-3 0 129,2 0 0,2 0 0,-6 4 0,3-3-129,-3 4 258,-1 2-129,-8-2 0,14 3 129,-14-3-129,11 14 0,-11-14 0,0 0 129,8 18-129,-8-18 0,0 0-129,5 14-258,0 8-1032,-5-22-2709,0 0 0,0 12-774,0-12 645</inkml:trace>
  <inkml:trace contextRef="#ctx0" brushRef="#br0" timeOffset="124677.131">7488 15377 774,'-10'6'1935,"10"-6"-1548,-9 8-516,9-8-129,-10 9 258,10-9 0,-11 7 0,11-7-129,-16 8-516,4-8-1161</inkml:trace>
  <inkml:trace contextRef="#ctx0" brushRef="#br0" timeOffset="125680.188">7367 15454 1032,'-10'8'1548,"2"-1"0,8-7-387,-8 10 258,8-10-774,-12 11 0,12-11-129,-10 9 387,10-9 0,-8 12 0,8-12 129,-9 8 0,9-8-129,0 0-387,-11 4 258,11-4-258,0 0 129,-8 10 0,8-10-129,0 0 258,-13 3-258,13-3 0,0 0 0,0 0-258,-9 6-129,9-6 0,0 0 0,0 0-129,0 0 258,0 0 0,0 0-129,3-12 0,0-2 258,5-7-129,0-1-129,3-6 0,2-2 0,2-5-129,1-4 0,1-1 0,1-2 0,0-1 0,2 4 0,-1-2-129,0 2 129,0 3 0,-1 4 0,0 1 0,-1 4-129,1 1 258,-3 1-129,0 4-129,-1-1 129,-1 6 0,0-2 0,-2 4-129,-1 3 129,-1 1-129,-1 3 0,-8 7 129,10-8-258,-10 8 258,0 0 0,10-10-129,-10 10 0,0 0 0,0 0-129,8-17 129,-8 17 0,0 0 0,0 0 0,10-12 129,-10 12-129,0 0 258,0 0-129,0 0 0,0 0-129,0 0 129,8 0-129,-8 0 0,0 0 129,0 0 0,10 5 0,-10-5-129,5 11 129,-5-11 0,6 20 0,-2-5-129,2 5 129,2 6 0,0 5 0,1 5 0,1 11 0,0-1 129,1 9-258,2 4 258,0-1-129,-1-1 129,3-3-129,1-6 129,-1-4-258,3-5 129,-3-6-129,0-8 0,0-3-129,-5-7 0,0-1 129,-10-14-258,12 14-387,-12-14-1935,-2-18-1419,0 6-129,-10-15-258</inkml:trace>
  <inkml:trace contextRef="#ctx0" brushRef="#br0" timeOffset="126056.209">7461 15125 3096,'24'-19'4257,"-9"18"-129,-4-10-129,-2-1-2709,7 12-516,0-3-129,8 3 129,-4 0-258,5 4-129,0-1 129,2 5-129,1-4-129,1 5 129,-3-4-258,1 1-129,-2 2-129,-5-2-387,4 7-1161,-6-7-2451,-1-6-516,0 0-129,-7-6 0</inkml:trace>
  <inkml:trace contextRef="#ctx0" brushRef="#br0" timeOffset="126831.254">8021 14584 3999,'7'0'4128,"-7"0"-516,0 0-1032,0 0-1161,0 0-645,0 10-516,0-10-258,0 13-129,0-4 258,-5 3 0,1 0 0,-3 1 129,3 3 0,-5 0 129,3 3-129,0-1 258,2 4-258,0-4 0,4 3-129,0-4 0,0 5 0,4-6-129,3 1 129,0-4-129,5-1 129,0 2 0,2-4 0,-1-2 0,2-2-129,1-1 0,-1-2 129,-2 0-129,-1-2-129,-1-1 0,-2 0-129,-2 0-129,-7 0-645,14 0-1806,-14 0-1419,11-10-258,-11 10 0</inkml:trace>
  <inkml:trace contextRef="#ctx0" brushRef="#br0" timeOffset="127237.277">7986 14682 2451,'11'9'3870,"4"-9"0,-15 0-129,15-9-2967,-4 6-387,2 1-258,2 2 129,-2-2 0,1 2 0,-3 0 0,5 0 258,-3 1-516,2 2-645,1 0-1290,4 5-2064,-7-8-129,6 3-129</inkml:trace>
  <inkml:trace contextRef="#ctx0" brushRef="#br0" timeOffset="127724.305">8352 14768 5805,'7'9'3741,"-7"-15"-258,7 0-1032,-7 6-2709,10-8 129,-10 8 129,14-7 0,-6 7 129,-8 0 387,18 0 0,-10 0 0,3 0-258,-1 1-258,1 0 0,0 2-258,-2-3-258,2 3-129,-11-3-774,14 1-1548,-4 8-903,-10-9-387</inkml:trace>
  <inkml:trace contextRef="#ctx0" brushRef="#br0" timeOffset="128271.336">8655 14587 774,'11'20'2322,"-11"-20"-258,7 12 258,-7-12-2967,7 19 129,-5-5 258,1 0 516,-1 7 258,-2 3 645,2 2-129,-1 5 0,2 1-645,1-2-774,2 3-1935,-3-12-1161,8 8 258</inkml:trace>
  <inkml:trace contextRef="#ctx0" brushRef="#br0" timeOffset="129844.425">9614 15163 2322,'0'0'2451,"0"0"0,0 0-2709,0 0 0,-5-11 258,5 11 129,0 0 516,0 0 258,-3-11 0,3 11 129,0 0-129,-4-11-258,4 11-387,0 0 129,0 0-129,-1-13-129,1 13 0,0 0 129,0 0 0,0-11 258,0 11 0,0 0 129,0 0 0,0 0 0,0 0-129,0 0 0,0 13-129,0-13 129,0 18-129,0-4-129,1 5-129,1 1 129,1 6 0,-2 1 0,2 6-129,0 2 0,-1 3 0,1-1-129,-1 0 0,2-2-129,-1-3-129,0 0-129,1-11-258,5 3-774,-8-12-1290,-1-12-1677,12 12-129,-12-12 258</inkml:trace>
  <inkml:trace contextRef="#ctx0" brushRef="#br0" timeOffset="130112.439">9524 15266 7611,'34'16'4386,"-13"-16"-387,-2 0 0,2-6-3870,2 4-258,2 0 0,-1 1-129,0 4-387,-8-3-1806,0 8-1677,0 4 0,-6-7-258</inkml:trace>
  <inkml:trace contextRef="#ctx0" brushRef="#br0" timeOffset="131383.514">10134 14986 2193,'4'12'2064,"-4"-12"129,0 0-645,0 0-2193,0 0 516,0 0 516,0 0 516,0 10 774,0 2 129,0-12 129,0 20-258,0-20-387,-6 30-645,0-7-387,2 6-129,-4 2-129,0 7 0,0 1-129,-3 5 258,0-2-129,0-4 129,-1-4-258,4-2 258,-2-4-258,2-8 0,0-5 129,8-15-129,-14 18 0,14-18 129,-13 3 0,13-3 0,-13-6 0,7-5 129,-1-1-129,0-2 0,-1-3 129,0 2-129,0-3-129,0-2 129,0 2-129,0 2-129,1 3 129,0-3 0,0 4 0,3-4 0,1 3 129,2 0-129,1-2 129,1-2 0,5 1 0,-1-1 0,5 0 0,-1 1 0,3 1 0,-2 0 0,4 3-129,-3 1-129,4 4 258,-3 0 0,2 4-129,-2 1 258,0 0-129,0 2 0,-1 0 258,2 0-129,-1 2 0,2 0 0,-3 1 0,2 5-129,0 0 129,1 5-129,0 2 129,-2 4 0,3 1 0,-2 6 129,-2-2 0,2 4 258,-4-4-258,4 2 129,-6-5-258,3 3 129,-3-6-129,0-1 0,0-5-129,-1 0 129,-6-12-258,10 17 258,-10-17-129,9 10 0,-9-10-129,0 0 129,12 11-258,-12-11-645,0 0-1548,11 13-1677,-11-13 0,0 0-516</inkml:trace>
  <inkml:trace contextRef="#ctx0" brushRef="#br0" timeOffset="132555.579">10341 15521 1935,'0'12'3999,"0"0"129,0-12-258,0 0-1677,0 0-2064,0 17 258,0-17-258,1 18 258,-1-18-258,3 20 258,-2-4-129,-1-16 0,4 25 0,-1-10-129,-1 0-129,2 5 0,-1-2 0,1 6 0,-3 1 0,3 4 0,-1-4 129,-1 3 0,-2 1 0,0-2-129,0 0 258,0-10-129,0-3 0,0-2 0,0-12-129,0 0 0,0 0 0,0 0 0,-3-8-129,3-3 0,-2-6 0,2 4-258,-5-8-258,5 21-258,-1-24-645,1 24 0,-3-21-258,3 21 258,0 0 0,0 0 258,0 0 129,0 0 774,0 0 645,-9-1 258,9 1 0,0 0 129,-7 5 0,7-5-129,0 0 129,0 0 129,0 0 129,0 0-258,0 0 0,4-5 129,5-8-258,0-5 129,5 1-387,1-7 0,4 2-258,-1-1 258,0 5-129,-1-3 387,1 13-129,-5-7 0,1 10 0,-6-4 0,2 9 129,-10 0-387,10-3-258,-10 3-387,0 0 0,9 0-129,-9 0-387,0 0-645,0 0-1032,0 0-1290,0 0 0</inkml:trace>
  <inkml:trace contextRef="#ctx0" brushRef="#br0" timeOffset="132892.601">10413 15770 3096,'12'13'3354,"-12"-13"0,16 11-1290,-5 3-1548,-4-1 129,3 5 129,0-2-129,0 8 0,-2-4 0,2 9-129,-2-8-258,1-1-645,4 3-387,-6-7-1032,4-7-1677,0 8-645,-11-17 129</inkml:trace>
  <inkml:trace contextRef="#ctx0" brushRef="#br0" timeOffset="134259.679">10231 17218 258,'7'-16'2193,"-7"16"-1290,2-14-258,-2 14 0,0 0-258,0 0-387,4-11-387,-4 11-387,0 0-387,0-11 0,0 11-129,-2-17 1033,2 17 257,0-16 1031,-2 3 1033,2 13 516,0-16 258,0 16 0,0-18 0,0 18-774,0-12-387,0 12-645,0 0-387,0 0-258,8-12-129,-8 12-129,0 0-129,0 0 129,0 0-129,0 0 0,0 0 129,0 0-129,-5 3 0,2 9 129,3-12-129,-3 14 0,0-1 0,-2 8 0,0 6 0,-1 7 0,-3 2 0,0 6-129,-1 1 129,-3 4 129,-2-1-129,-1 6 0,-2-14-129,4-4 129,-1-6 129,-1 10-258,4-24 258,-1-2-258,3-12 0,3-6-129,1-12 258,1-4-258,4 1 0,0-30 129,1 15-129,1-2 0,3 3 129,1-11 0,0 16-129,0-5 129,2 12-129,-1-1 129,-1 8 0,0 2 0,0 1 0,2-1-129,2 9 0,-9 5 0,14-13 0,-4 6-129,1 7 129,0 0 258,0 0 0,2 10 258,-2-4 129,3 6 0,-1 2-129,1 12 0,-1 1 129,0-1-129,0-3 129,0 10-258,-2 0 129,0 3-129,-2-6 0,1 10 0,-2-19 0,1 5 129,-2 2-129,2-4 129,-2-12 0,1 4 129,-2 3-129,-6-19 0,12 8 129,-8 3 0,-4-11 0,4 17-258,-4-17-258,0 0 258,0 0-129,0 0-516,0 16-1032,0-5-2322,0-22-774,0-7-387,2 6 387</inkml:trace>
  <inkml:trace contextRef="#ctx0" brushRef="#br0" timeOffset="135139.729">10615 17500 2193,'4'-6'3354,"-4"6"645,2 14-774,1-2-774,-3-12-774,0 28-1032,0-6-258,0 7-129,0 5 129,0-6 0,-1-5 129,1-23 0,-5 82 258,5-32-129,0-50 387,-5 74-258,5-74-129,-4 67-129,4-67 0,0 0-258,0 58-516,0-58 387,0 0-387,0 0 258,0 0-516,0 0 258,0 0 387,22-55-129,-15 29 129,-7 26-387,20-66 516,-7 27-258,1 8 0,2-15-129,5 0-387,0 11 258,3-7 0,1-9 129,-1 14-258,0 4 0,-2-5 129,-1 13 0,-1 13 258,-5-6-129,-1 8 0,-4 4-129,-2 2 129,-8 4-258,9 0-129,-9 0-903,0 9-1677,0-9-1419,-10 11 129,10-11-516</inkml:trace>
  <inkml:trace contextRef="#ctx0" brushRef="#br0" timeOffset="135492.749">10769 17704 4644,'11'33'4386,"-11"-33"-129,0 0-129,9 55-2322,-9-55-1032,8 59-645,-8-59-129,10 70 387,-10-70-516,12 73 387,-12-73 129,13 51-645,-13-51 387,0 0 0,0 0-387,26 50-2322,-26-50-1161,0 0-258,11-48-903,-11 48 258</inkml:trace>
  <inkml:trace contextRef="#ctx0" brushRef="#br0" timeOffset="136723.819">11473 16586 2193,'-5'0'3870,"-1"12"516,-8-11-645,6 1-1290,-4 9-2064,-1 1-258,-1 2 0,-1-6 129,1 12 0,-2-7 0,3 7 258,-4-5-129,7 7 0,-7 0 0,7 5 0,-3 1 0,5 4-129,-1 6-129,3 3 0,1 0 0,4 13-129,1-3 0,0 10 0,2 1 0,4 10 129,1-6-129,4 6 387,-1-5 0,2-1 129,4-10-258,2 2 129,2-8-129,-20-50 129,52 83 0,-52-83 0,59 71-258,-59-71-129,61 51 516,-61-51-258,52 42-129,-52-42 258,41 20 0,-41-20-387,0 0 129,41 32-387,-41-32-1290,0 0-2967,0 0 129,38 43-516,-38-43-774</inkml:trace>
  <inkml:trace contextRef="#ctx0" brushRef="#br0" timeOffset="145887.343">11821 16630 129,'5'-10'3354,"-5"10"-903,0 0-258,0 0-387,0 0-387,-2 6-258,2-6-129,-8 0-387,8 0-129,-8-2 0,8 2-258,-10-4-129,10 4 129,-10-3-129,10 3 129,-12-2 129,4 0-129,8 2 0,-13 0-129,13 0 0,-13 9 0,13-9 0,-14 12-258,7 0 129,0 3 0,-2 1 129,-1 1-129,3 5 129,-2-1-129,0 4 129,0 8 0,2-4 258,-2-4-129,2 14 0,-1-8-129,3 9 258,-2-2-129,3 8 0,0-6 0,2 12-129,1-4 0,1 16 129,0-9-387,3 5 258,1-2 0,6 0 258,-2-7 0,4 0 129,-1-5 0,3-9-129,1-9 387,1-4-387,1-4 129,-17-20-129,38 69 0,-38-69-129,38 54-129,-38-54-129,40 58 387,-40-58 129,40 58-387,-40-58 0,0 0-516,51 36 645,-51-36-129,0 0 258,0 0-258,38 30 0,-38-30-129,0 0 0,0 0 129,0 0 0,0 0 258,0 0-516,0 0-387,0 0 258,0 0 129,0 0-774,0 0-2838,0 0-1548,0 0-129,11-24 129</inkml:trace>
  <inkml:trace contextRef="#ctx0" brushRef="#br0" timeOffset="153707.791">12035 17041 4257,'0'0'3741,"5"9"-516,-5-9-1419,0 0-1806,0 0-516,0 0 0,0 0 0,0 0 258,4-7 516,-4 7 387,0 0 387,2-14-129,-2 14 258,0 0-387,4-13 258,-4 13-387,0 0-129,0 0-258,0 0-258,0 0 0,0 0-258,2 9 129,-2-9 129,3 13 0,-3-13 0,3 16 129,-1-3 258,-2-13-258,5 24 129,-4-9 0,2 7 0,-2-1-129,1 4 0,2 3-129,-1 2 129,2 4-129,-2 2 0,3-1 129,-2 0-258,3 1 129,-3-7 0,1-4 0,-1-4 0,1-6 0,-1-2 0,-4-13 0,5 16 258,-5-16-129,0 0 129,0 0 0,0 0 0,0 0 0,0-5-129,0 5 0,0-12-129,0 12 129,-9-8 129,9 8-258,-9-19 129,2 6 0,2 1 129,-1-6-258,1-2 129,1 0 0,2-1 0,-2-1-129,4-1 0,0 6 0,0-7 0,6 4 0,-1 2-129,6 0 129,2-4-129,3 1 129,1 0-129,6 0 129,-1-2-129,4 2 129,3-4-129,2 7 129,2-4 0,-1 4 0,-2 0 0,-1 1 0,-1 7 0,-4 0 0,-3 6 0,-5-1 129,-1 2-129,-5 3 0,-2 3 0,-8-3 0,10 12 129,-10-12-129,0 0 129,3 14-129,-3-14 0,0 0 0,0 0-258,0 0-903,-10 1-2064,10-1-1290,-7-9-387,2-2-258</inkml:trace>
  <inkml:trace contextRef="#ctx0" brushRef="#br0" timeOffset="154932.86">12590 17367 774,'0'7'1032,"0"-7"-645,0 0-774,0 0-774</inkml:trace>
  <inkml:trace contextRef="#ctx0" brushRef="#br0" timeOffset="155290.879">12590 17367 516,'2'-55'2193,"-2"55"774,1-22 0,-1 22-129,0-17-258,0 17-774,1-15-387,-1 15-516,0 0-129,0 0-516,3-14 0,-3 14-258,0 0-129,0-12 129,0 12 0,0 0 0,3-10 258,-3 10-129,0 0 0,0 0 129,0 0 0,0 0 0,5 10-129,-3 13 0,-2 0-129,3 12 129,-1-5-129,0 13 258,1-5-258,-1 3 129,0 2 0,0-7 258,-1-2 0,3-8-258,-4-4 0,0-3-645,0-19-129,0 0-1161,0 0-903,0 0-2064,0-16-129,-4-6-129</inkml:trace>
  <inkml:trace contextRef="#ctx0" brushRef="#br0" timeOffset="155531.895">12562 17413 516,'-25'-25'3612,"11"25"516,14 0-1032,-10-5-903,10 5-1161,0 0-516,0 0-258,4 0 0,6 0 129,5-1 129,-2-4 129,8 5 129,-3-15 129,7 13-129,-5-1-129,5-4-129,-6 4-129,1 3-129,-4 1-516,-4-1-774,2 5-2838,-4 2-903,-10-7 129,9 2-516</inkml:trace>
  <inkml:trace contextRef="#ctx0" brushRef="#br0" timeOffset="156530.952">12939 16990 2322,'-9'7'2709,"0"-10"-129,9 3-645,0 0-2838,0 0 387,-2-11 387,2 11 516,0 0 645,-3-16 774,3 16 258,0 0 0,0 0-258,0 0-516,1 17-645,3-4-387,3 9-129,2 1-129,2 7 129,1 4-258,3 7 129,2 5-129,1 3 129,1 2 0,-2 8-129,3 2 258,-2 4 0,-2 1 129,-2-4-258,0 3 258,-3 13-258,-2-5 258,-2 2-258,-2-12-129,-3 12-129,3-18-129,-5 12 129,0-69 0,0 74 258,0-74-387,0 0 516,0 0-258,-31 52-516,31-52 516,0 0-129,-49-13-129,49 13 387,-43-41-129,43 41 129,-46-48 0,46 48 645,-40-66-258,40 66 129,-30-75-129,30 75 258,-18-67-129,15 24 0,-2 11 0,6-14 0,1 5 0,7-4 0,3 5-387,5-19-258,2 2 0,5-1 0,0-9-129,5 1-258,0 1 258,-1-1 258,-2 6 0,-1 4 0,-3 15 0,-4 4-129,-2 10 0,-4 1-387,1 19-774,-13 7-2838,7-14-645,-7 14-129,0 0-129</inkml:trace>
  <inkml:trace contextRef="#ctx0" brushRef="#br0" timeOffset="157796.025">13379 17218 1419,'0'0'1935,"12"-13"-645,-9-1-2709,-1 4 387,1-5 387,-3 15 516,1-18 645,-1 5 516,0 13 0,0-17 0,0 17-129,-2-20-387,2 20-129,-4-16-258,4 16 258,-4-17 258,4 17 0,0-17 516,0 17-129,-1-12 258,1 12-129,0 0 0,0 0-129,0 0-387,0 0-129,0 0-258,0 6 0,0 6-258,0 11 258,0-5-129,1 7 129,1-4-129,1 12 0,0-7 0,-1 6 387,1-1-516,1 3 387,-1-12-258,1 6-129,2-3 258,-2 2-129,-1-9-129,4 2 0,-3-8 129,-4-12 0,7 21 0,-7-21 258,0 0-129,0 0 0,0 0 129,10-14-258,-5-12 129,0-6 0,5-4-258,2-2-258,3-2 129,1-8-129,1 10 258,0 1-129,1 12 129,-4 1-129,-1 10 129,-2 2 0,-3 5 129,-8 7-258,11-2 0,-11 2 129,7 10-129,-5 9 129,1 0 0,-3 1 129,0 5-129,2 7 129,-1-5 129,1 0-129,-2-6-129,3 1 129,-1-12 0,4 3-129,-6-13 0,17-3-129,-2-11 0,1-8 0,2-6 129,3-8-129,-1 3 258,1-4 0,-4 8 0,0 0-129,-5 9 387,-2 11-258,-1 1 0,-9 8-129,15 8 0,-12 7 0,3 4-129,-2 4 129,3 0 0,-1 7 0,-2-2 0,2-1 129,-4-3-129,3 0 129,-4 0-129,2-1-129,0 2-774,-6-10-2451,3-3-1161,0-12-516,0 0-129</inkml:trace>
  <inkml:trace contextRef="#ctx0" brushRef="#br0" timeOffset="158619.072">14043 17079 3999,'1'-10'4644,"-1"10"-129,0 0-516,0 0-2967,0 0-1161,0 0 0,0 0-129,0 0 258,0 0 0,10 8 129,-10-8 129,12 5 129,-2 0-129,3 2-129,1-1 0,3 5 0,4-3-129,-2 9 129,0-1-129,2 4 0,-4-3 0,-3 9-129,0 3 129,-5 10 0,-3-1-129,-4-1 129,-2-4 129,-5 5 0,-5-1 0,2-5 258,-5-13-129,0-7 0,-4-2 0,2-5 129,-5-3 0,3-4-258,-3-13 0,2-4-129,0 7-129,2-5 0,6-7 129,3 0-258,6 4 0,1-4 0,4 5 0,6 8 129,5-1 0,2-1 0,3 5 258,1 6-129,2 0-129,-3 2 129,2 2 0,-4 3-387,2 9-387,-11-9-2193,2 9-1419,1-9-258,-12-5-129</inkml:trace>
  <inkml:trace contextRef="#ctx0" brushRef="#br0" timeOffset="158921.088">14383 17043 1806,'11'10'4902,"5"3"-516,-11 0 129,5-8-2193,3 17-1806,-5-1-258,4 8-258,0 6 0,1-2 0,-4 4-516,0 1 0,3 3-1161,-4-10-1032,0-2-1161,2-5-774,-8-11 387</inkml:trace>
  <inkml:trace contextRef="#ctx0" brushRef="#br0" timeOffset="159207.106">14481 17529 1806,'-30'15'3999,"20"-15"-645,0 0-774,-2-10-1290,8-1 0,-4 3-258,8-7 129,-2-4-516,5-4 258,2 0 0,6-7-387,1-1 129,7 0 0,-3-1 0,9-6-129,-4 6 0,7 2-387,-6 2 258,3 4-258,-5 2 129,-3 5-387,-2 8 129,-7 1-258,2 8-774,-10 0-2967,0 0-903,-9 0 0,-2 0-645</inkml:trace>
  <inkml:trace contextRef="#ctx0" brushRef="#br0" timeOffset="160476.178">13720 17907 5805,'0'0'4515,"0"0"-774,0 0 387,0 0-2580,3-9-1290,-3 9-645,0 0 258,0 0 645,0 0-258,0 0 0,0 0 0,0 0 129,39-11 0,-39 11 516,0 0-774,39 58 0,-39-58 129,33 58 0,-33-58-258,32 58-387,-32-58 0,30 76 0,-30-76 387,21 70-645,-21-70 387,6 74-387,-6-74 387,-2 71 258,2-71 129,-20 58-387,20-58 516,0 0-129,-41 51 0,41-51-129,0 0 129,-46 13-258,46-13 129,0 0 258,-43-30-258,43 30 0,-26-49-129,26 49 387,-13-62-516,13 62 0,0-56 0,0 56 387,13-51-258,-13 51 258,0 0 129,48-35-129,-48 35 387,40-21-129,-40 21 129,42-7-774,-42 7 0,39 7-1806,-39-7-2193,38 7-387,-38-7-387,0 0 0</inkml:trace>
  <inkml:trace contextRef="#ctx0" brushRef="#br0" timeOffset="160888.202">14052 17740 5676,'9'7'4515,"-9"-7"-129,11 0-774,-11 0-3096,14 4-516,-14-4-129,10 1 129,-10-1 129,0 0-129,0 0 258,9 68 129,-9-68-129,1 61-774,-1-61-1806,-3 70-1677,3-70-387,0 0 0</inkml:trace>
  <inkml:trace contextRef="#ctx0" brushRef="#br0" timeOffset="164195.387">14505 17394 516,'0'0'2451,"0"0"129,0 0 129,0 0 0,0 0-645,0 0-258,0 0-387,0 0-258,0 0-387,0 0 0,-4-10-387,4 10-129,0 0 0,2-14-258,-2 14 129,0 0 0,8-11 0,-8 11 258,6-14-129,-6 14 0,0 0 0,0 0 0,0 0 129,0 0-258,0 0-129,0 0 0,10 0 0,-10 0-129,4 14 0,0-3 129,1 1 0,0 1 0,0 0 0,0 4 0,2-1-258,-1-3 645,-6-13-516,12 27 258,-7-10 387,0 0-516,-2-3 516,1 3-258,-2-2 129,-1 2-129,1-1 387,-2-3-516,0-13-129,0 0 129,1 19-129,-1-19-129,0 0 258,0 0-129,2 10 0,-2 2-516,0-12 387,0 0-258,0 0-774,0 0-1548,0 0-1935,0 0-516,4-18-387</inkml:trace>
  <inkml:trace contextRef="#ctx0" brushRef="#br0" timeOffset="165823.482">15129 16748 3483,'0'13'4128,"0"-1"-387,0-12-1290,-5 0-1935,5 0-258,0 0-129,0-8 258,0 8 0,0 0 258,0 0 129,-4-12-129,4 12-129,0 0 129,-15-3-129,15 3-258,-16 10 0,5-5-258,-2 4 0,2 2 129,-4 0 0,2 1 0,-1 0-129,1-1 129,1 3 0,1 5 0,-2-6 129,4 7-129,-1 0 0,1 7 0,0-1 0,0 8 129,2-2 129,0 6 0,-1 4-258,2 8 258,1 2-258,1 0 258,0-6-258,3 8 129,-2-8-258,3-5 129,0-8 387,5-1 0,3-10 0,3-8-258,3 5-258,6-16 0,3-7 0,5-7 0,7-7-516,0-12 387,3-6-516,0 3 258,0-14 516,-3 3-129,-1 0 258,-3-1-258,-7-1 0,-2-2-129,-4 2 516,-3-3-387,-4-4 0,-4-3-387,-5 3 387,-2 1-129,-6 1 129,-4 3-129,-1 5 129,-5 2-129,2 8 258,0 8-129,-1 6 0,0-3 0,3 9 0,-3 9-129,1 4 0,-3 4-129,1 14-129,-4 6 0,2 15-387,-9 1-774,9 23-2064,-7-6-1290,1 4-258,1-4 0</inkml:trace>
  <inkml:trace contextRef="#ctx0" brushRef="#br0" timeOffset="166266.509">15060 17132 7998,'0'0'4902,"12"-8"-516,-12 8 0,0 0-4128,9 13-258,-2 4-258,0 6 258,0 10 0,1 15 0,-1 3 387,-1 6-129,-1 7 0,1 1-129,-1-7 258,0 10-129,2 5 0,-1-23-129,1 1-129,-2 6 258,-5-57-129,16 96-258,-7-48-129,-9-48-258,13 66 129,-13-66-129,13 62-903,-13-62-3225,0 0-258,0 0 387,0 0-387</inkml:trace>
  <inkml:trace contextRef="#ctx0" brushRef="#br0" timeOffset="167842.6">15458 16255 645,'0'0'2709,"0"0"258,0 0 0,0 0-516,0 0-774,0 0-258,0 0-387,0 0-387,0 0-387,0 0-129,0 0-129,0 0 129,0 0-129,0 0 258,0 0 0,5 9 129,-5-9 129,0 0-258,0 0 129,2 14 129,-2-14-258,0 13 0,0-13 0,0 21-129,-1-8 129,-3 6-129,2-1 129,-1 7-258,-1 0 258,1-1-387,0 5 516,3-3-516,0 1 516,0-2-387,7-4 129,1-2-129,5-4 0,3-4 0,3-7 0,0-4-387,5 0 258,-4-3 0,2-6 0,-5 0 0,-1 1 0,-4 0 0,-1 8-645,-9-14-1290,-2 14-2451,3-13 0,-3 13-516</inkml:trace>
  <inkml:trace contextRef="#ctx0" brushRef="#br0" timeOffset="168184.619">15372 16346 5031,'4'-2'4515,"6"2"129,-2 0-774,3 4-2967,-2-4-645,3-3-258,1 2-258,1 1 258,1 0 0,2-5-129,-2 4-129,2-8-645,2 9-1548,0 2-2064,-6-2-258,4-7 0</inkml:trace>
  <inkml:trace contextRef="#ctx0" brushRef="#br0" timeOffset="168699.649">15719 16429 2451,'5'-1'4515,"-5"1"-129,7-13-129,-7 13-2967,0 0-645,10-9-129,-10 9-129,0 0-129,0 0 0,8 8-129,-8-8 0,9 10 258,-9-10 129,13 5-258,-13-5 129,19 0 0,-9-3-129,3 1 258,-3-2-387,1 0 0,-1 3-129,-3 1 0,2 0-258,-9 0-516,12 21-774,-12-21-1806,3 12-1161,1 0-258,-4-12-387</inkml:trace>
  <inkml:trace contextRef="#ctx0" brushRef="#br0" timeOffset="169167.675">16006 16184 7611,'3'21'4128,"1"-6"-387,-4-15-1032,7 11-3225,-7-11 0,11 9 129,-11-9 129,11 9 258,-11-9 387,10 12 129,-5-1-129,-5-11 258,5 28-129,-5-28 0,1 27 0,-1-13 0,0 6-129,0-8 129,0 5-516,1-1-129,-1-3-645,4 11-387,-4-11-2451,0-1-1161,0 4-129,0-4-129</inkml:trace>
  <inkml:trace contextRef="#ctx0" brushRef="#br0" timeOffset="170783.768">15795 16856 3096,'0'0'4257,"13"6"-258,-13-6 0,0 0-3225,0 0-645,-5-1 129,5 1-129,0 0 129,0 0 129,-10-1 0,10 1 0,-11 0 129,11 0-129,-9 4 0,9-4 0,-11 12-129,11-12 0,-14 18 0,7-3-129,-1-2 0,-2 6-129,0 7 0,-1 4 0,0 3 0,-1 6 129,-1-5 129,3 10-129,-1-3 129,4 5 258,-3-5-258,8 10 129,-3-15-129,4 2 0,1 2-129,0 1 129,5-12 258,2-3-258,2 1 258,0-9-258,2-2 129,2 6-129,1-7 0,0-4-129,2 1 0,0-2-129,2-3 0,-1-2-129,0 0 129,0-2 0,0 1 129,-2-4 0,1 0-258,-4 7 258,0-9-129,-3 2 0,-1 7-258,-8-7-258,11 9-258,-11-9-1419,0 0-2451,0 0-387,0 0-516,9-7 0</inkml:trace>
  <inkml:trace contextRef="#ctx0" brushRef="#br0" timeOffset="171435.805">16183 17020 5547,'0'0'3870,"0"0"129,0 0 0,-8 6-3483,8-6-258,0 0 129,0 0-129,-9 0 258,9 0 0,-11 4 0,11-4-258,-17 11-387,8-4 0,-2 0 129,3 4 0,1 0-129,7-11 129,-13 18 0,11-2 0,2-16-129,0 14 129,0-14-129,12 16 0,-2-8 129,2 5 0,2 1-129,1 1 129,2 5-258,-1-2 258,-1 1-129,-3 6 129,1-4-258,-6 1 258,-2 3-258,-4-4 258,-1-7-258,-1 4 129,-8-1-129,-2-5 129,-3-5 0,-2 8 129,-2-6 516,-2-4-516,-3 2 129,1-2-129,1 0-129,-3-5-387,8 3-258,-5-8-1677,6-11-1935,5 12-258,0-8 516</inkml:trace>
  <inkml:trace contextRef="#ctx0" brushRef="#br0" timeOffset="171923.832">16378 16682 5934,'4'25'3225,"-4"-25"-387,0 0 258,0 0-3483,0 0 0,4 12 129,-4-12 258,3 14 258,2 5 903,-5-6 258,4 7-645,-4-3-387,0 7-387,0 2 0,-2 5-129,-1-7 129,-1-2-645,3 8-2064,1-2-1419,-2-11-258,2 4 0</inkml:trace>
  <inkml:trace contextRef="#ctx0" brushRef="#br0" timeOffset="179263.253">16457 17527 1548,'-9'7'3225,"9"-7"0,-11 0-774,11 0 0,-4-11-516,4 11 129,0-16-516,0 16-387,0 0-387,0 0 129,0 0 0,0 0-387,0 0-258,0 0 129,0 0-258,0 0 129,0 0-258,0 0 0,0 0 129,-5 15 0,5-15-129,-8 22 129,3-8 0,0 9 0,-1 13 387,-1-2-387,7-34 129,-15 72-129,15-72 129,-14 64-258,14-64-645,0 0-774,-6 62-1935,6-62-1419,0 0 0,6 5-387,-6-5-258</inkml:trace>
  <inkml:trace contextRef="#ctx0" brushRef="#br0" timeOffset="180316.313">16631 17123 1032,'-9'8'2064,"-1"-6"129,10-2-774,0 0-1419,-11-8 0,11 8 516,-10-14 387,10 14 774,-10-12 0,10 12 129,0 0-774,-9-17-516,9 17 0,-5-20-387,5 20-258,0-13 129,0 13 0,3-13 0,-3 13 129,16-10 129,-6 10-129,4 0 129,1 0-129,1 5-129,0 0 258,2 7-129,-3-3-129,1 8 129,-4-4 0,1 6-129,-2-2-129,-2 5 129,2 2-258,-6 2-129,2 1 129,-3 0 258,1 0-258,-2 3 258,-1-2-129,-1 0 129,1-3 0,-2 0 0,0-1-129,0-1 0,0 4 387,-5-3-258,0-7 258,0 0-258,-3 4 258,2 8-258,-2-21 516,1 7-258,7-15-258,-14 14 258,4-9-129,3 6 129,-5-10 0,1-11 129,-2 10 0,-1-2-258,-1-3 129,0 2-258,0-2-258,0-2-129,2-7 258,-1 7-129,7 2-129,-2 0-129,9 5-387,-7-24 516,7 12 129,1-8 0,9 6-516,-2-2 516,7 3-387,-3-8 645,5 2 0,-3 9 0,1-2 0,0 8 0,-1 2 129,-2 1-516,-1 1-774,-3 0-903,1 6-387,2 0-1161,-11-6 0</inkml:trace>
  <inkml:trace contextRef="#ctx0" brushRef="#br0" timeOffset="180891.346">16895 16741 3096,'0'24'4257,"0"-24"-258,0 21 0,0-21-2322,0 12-1677,0-12 129,4 10 0,0 2 129,-4-12 258,6 20 0,-6-20 0,1 26-129,-1-14-129,2 4-129,-2-1-129,0-4 129,0 3-516,0-4-258,0 11-1290,0-10-1935,0-11-645,0 14-129</inkml:trace>
  <inkml:trace contextRef="#ctx0" brushRef="#br0" timeOffset="181779.397">17094 16713 5289,'0'18'4128,"-3"-7"-129,3-11-516,0 0-3096,0 0-258,0 0 129,0 0-129,0 0 258,6 12 258,-6-12-129,9 12-129,-9-12-129,15 25 0,-5-10-258,0 9 258,1 1-387,0 8 129,1-4 0,2 7 0,-2 3-258,0 7 129,-2 5-129,-3 8 258,-2-1-258,-3-1 258,0 11-258,-2-3 258,-2-9 258,-2-1-258,-1-8 387,1-4-258,-5-9 387,4 4-387,5-38 387,-15 60 0,6-47-129,-2 3-258,11-16-258,-23 37-387,14-28 129,-6-3-645,15-6-2064,0 0-1935,-21 29 0,21-29 387</inkml:trace>
  <inkml:trace contextRef="#ctx0" brushRef="#br0" timeOffset="185151.59">17555 17610 1161,'0'0'3096,"0"0"387,0 0-2064,0 0-645,0 0 0,0 0 0,0 0 645,10 12-387,-10-12 129,0 0-129,0 0-387,10 0-129,-10 0-258,15-11 129,-3 10-387,4-4 258,2-1 0,2 6-129,0 3 129,2-3-129,-1 0 0,-1 0 129,-4 0 0,-1 0 0,-6 0-129,1 0 129,-10 0-258,0 0 129,0 0-387,0 0-258,0 0-129,0 0-1290,0 0-2064,0 0-903,0 0 129</inkml:trace>
  <inkml:trace contextRef="#ctx0" brushRef="#br0" timeOffset="187615.731">18426 16816 516,'0'-12'3741,"0"12"-516,0 0-645,0 0-645,0 0-387,0 0-516,0 0-129,0 0-387,0 0 129,0-14-129,0 14-258,0 0 129,-9-8-129,9 8 258,0 0-129,-9-8 0,9 8-258,-12 3 0,12-3 0,-14 2 0,7 9-258,-5 0 129,1-1 0,1 2 0,0 5-129,-2 5 258,1 2-258,-2 2 129,3 1 0,-1 4 0,1 1 0,1 3 129,1 2-129,1 7 129,2-6-258,3 9 258,2-4-129,1-1 129,5-2-129,4 6 0,7-14 0,4-3 0,4-2 0,5-6 0,4-15-129,1-1 0,6 0 129,-1-9-129,0-2 129,-3-2-129,-3-16 258,-1-6-129,-4 2 129,0-9 0,-5-6 0,-1-6-129,-5-4 258,-3-4-258,-5 5 0,-4-8-129,-5 7 258,-3-1-258,-7 1 129,-7 2-129,-4 10 129,-1-1 0,-6 9 0,1 6 0,-2 8 129,-1 2-129,0 13 0,2 4 0,1 2-129,-1 7 0,0 8-258,-1 0-387,8 12-903,-8-3-1290,7 5-1806,4 2-129,3-2 517</inkml:trace>
  <inkml:trace contextRef="#ctx0" brushRef="#br0" timeOffset="188066.756">18468 17326 4257,'11'-24'4644,"-8"12"-258,-3 12-129,14-15-3354,-12 4-645,-2 11 0,5-11 0,-5 11-258,3 8 129,-2 7-129,1 5 129,0 3-129,0 6 0,2 2 129,-1 13 0,2 12 258,-1-11 0,1-6-258,-1 20 258,2-2-258,-3-4 258,1 9-516,0-12 387,-4-50-516,6 80 0,-6-22 129,0-58-387,0 53 0,0-53-387,0 0-2193,0 0-1806,0 0-258,0 0 258</inkml:trace>
  <inkml:trace contextRef="#ctx0" brushRef="#br0" timeOffset="189366.83">18841 16271 3225,'0'0'4515,"0"0"129,0 0-258,6 16-2322,-6-16-1806,0 0-129,0 0 0,0 0 129,0 0 0,0 0 129,0 0 0,0 0 129,0 0-129,0 0 258,2-8-387,-2 8 0,0 0-129,0 0-129,0 0 0,0 9 0,0 3-129,-1 1 0,0 1 129,-2 4-258,0 5 387,0 0-258,2 2 258,-2 2-258,3-2 258,0 6-129,4-10 129,2 8 0,2-9-129,2 0 129,2 3-129,0-6-129,1 0 129,2-9-258,2 8 129,-1-7-258,6-4-258,-6-5-129,6 6-387,-8-12-516,9 4-774,-11-12-1290,-2-3-1290,0-5 387</inkml:trace>
  <inkml:trace contextRef="#ctx0" brushRef="#br0" timeOffset="189751.849">18758 16336 903,'-1'13'4128,"1"-13"0,0 0 129,0 0-2193,5 0-1548,-5 0 129,15 5-129,-7-3 0,8 8 0,-1-6 258,6 5-387,1-5-129,3 5-258,1-6 129,-2 1-258,2-4 258,-4 0-258,-3 0 0,-4 0 0,-1 0-387,-14 0-1161,16-7-2451,-16 7-645,10-2 129</inkml:trace>
  <inkml:trace contextRef="#ctx0" brushRef="#br0" timeOffset="190762.911">19230 16461 1677,'0'0'4257,"0"0"645,0 0-645,0 0-2193,0 0-1548,0 0-258,0 0-258,8-6 0,1 6-258,-1 0 258,2 0 129,5 0 0,-1 0 0,-2 0 258,3 1-258,-3 1 258,1 2 129,-3-4-129,0 0-387,-10 0 129,16 7 258,-8-7-387,-8 0-129,12 1-258,-12-1-258,8 9-1032,-8-9-2580,0 0-516,0 0-387</inkml:trace>
  <inkml:trace contextRef="#ctx0" brushRef="#br0" timeOffset="191223.937">19489 16268 2709,'12'3'3354,"-12"-3"-774,0 0-1806,12 1 129,-12-1 258,9 16 516,-9-16 0,1 20 0,-1-20-645,0 29-516,0-12-129,0 4-387,0-2 129,0-1-258,0 1 258,1-1-258,3 1 258,1-2-258,-1-3-129,0-2 129,2 9-1032,-6-21-2193,0 12-1032,0-12-129,0 0-128</inkml:trace>
  <inkml:trace contextRef="#ctx0" brushRef="#br0" timeOffset="193123.046">19240 16970 516,'7'-15'387,"-7"15"387,0 0 645,3-12 516,-3 12 516,0 0-129,0 0-645,0 0-387,-7-2-516,7 2-258,-13 0-258,3 0-129,0 0-129,1 2 129,-3-1 0,0 4 0,0 4 129,-2-2-129,0 6 129,-1-1 0,2 11 258,-3-5-129,5 5 129,-6 2-129,5 7 129,-1-6 0,3 9 0,1-5-258,4 7-129,-1-3 0,6 18 0,0-15-129,3 6 129,4-3-129,3 1 258,1-3-129,4 2-129,1 0 516,4-13-516,3 5 387,0-18-258,-23-14 129,47 52 258,-25-37-258,-2-5-258,-3-3-129,-2-7 129,-2 1 0,-2 6-258,-11-7 258,20 12-258,-10-10 258,-3 1-387,3 2 0,-10-5-645,0 0-2193,31 21-1548,-24-35-129,2-1-645</inkml:trace>
  <inkml:trace contextRef="#ctx0" brushRef="#br0" timeOffset="193819.085">19592 17152 3354,'0'17'4128,"0"-3"-387,0-14-129,-9 0-3096,9 0-774,-12 0 0,4-2 0,-3-2 387,0 1 387,-5-2 0,3 5 0,-4 0 129,2 3-258,-3 4-129,3 8 129,3-4-258,3-1-129,9-10-129,-9 22 0,11-11-129,5 0 129,7 0-129,1-1 0,4-2 129,2-2 0,0 9 0,-2-8-258,0 5 258,-4-6 0,-1 8-129,-5-3-129,2 1 0,-5 6 0,1-4 0,-3 1-129,-4-15 129,6 19 258,-6-19-129,2 20 387,-2-8 0,0 2 0,0-14 258,-5 12 258,-2 3-129,0 4 258,-4-13-129,1 0 258,-6-3-258,3 1-129,-3-4 0,2 10-258,-1-7-258,0-5-129,5 1-258,-2 1-258,12 0-258,-15 0-1419,15 0-1548,0 0-1032,-10-11 645</inkml:trace>
  <inkml:trace contextRef="#ctx0" brushRef="#br0" timeOffset="194287.112">19817 17535 5289,'6'38'3999,"-1"-21"-774,-5-17 129,0 0-3096,0 0-645,0 0-129,3 26 387,-3-26 516,0 0 774,0 0-129,2 26-129,-2-26-129,0 17-774,-2-5 516,2-12-516,-4 32 258,2-15-387,2-17 258,0 0 258,-6 49-258,6-49-516,0 0-645,0 0-516,-2 36-2322,2-36-1290,0 0 129</inkml:trace>
  <inkml:trace contextRef="#ctx0" brushRef="#br0" timeOffset="195143.161">19953 17104 3612,'9'-8'4386,"-9"8"-387,10-10-1161,0 6-1806,-10 4-387,17-10-258,-7 4 0,4 6-129,1-4 129,3 4 258,-3 0-258,5 3-129,-4-1 0,2 5 0,-2 2-129,1 3 129,-5 1-129,0 2-129,-2-1 0,-3 9 0,1-2 0,-2-7 0,-1 6 0,-2-3-129,-1 0-129,1 0 129,-2 4 129,-1-2 0,0 0 0,-4 1 0,1-2 0,-1 1 0,-1-5 0,-2 8 0,1-5-129,0-7 129,-1 2 0,0 5 129,7-17-258,-13 21 258,6-1 0,0-15 0,7-5-258,-16 14 129,8 0 0,-2-13-129,2-1 129,-2 0-129,2-5-129,-1 2 258,9 3 129,-15-12 0,8 1-258,7 11 0,-14-20 0,5 17-516,4-9-129,-6-2 0,9 3-129,-8-7-129,9 1 258,-5-3 0,6 8 387,0-9 0,2 6 0,2 1-645,-4 14-516,15-22-1548,-10 5-516</inkml:trace>
  <inkml:trace contextRef="#ctx0" brushRef="#br0" timeOffset="195486.18">20123 17265 1677,'23'11'3354,"-1"-6"-387,-12-2-1161,0-3-903,3 4-258,-2 2 129,0 2-129,-1-6 0,2 5 129,-3 1-129,1 9 258,-10-17-129,15 26-129,-9-16-129,3 5-129,-9-15 258,16 26 0,-10-11-258,5-6 258,-5 8-258,2-7 0,-8-10-129,14 15 0,-8 1 129,-6-16-387,12 12 0,-12-12-129,12 11-129,-5 2 0,2 4 129,-9-17-645,22 21-387,-15-9-1419,7-5-1677,1 4-645,-3-9 516</inkml:trace>
  <inkml:trace contextRef="#ctx0" brushRef="#br0" timeOffset="196924.263">20440 16874 1032,'0'0'4128,"0"0"258,0 0-516,0 0-1806,0 0-1677,0 0-129,-3 12-129,3-12 129,0 0-129,0 0 258,0 0 129,0 0 129,0 0 129,0-9 0,0 9-129,0 0 0,16 4 0,-16-4-258,18 12 0,-7-4-129,5 6 0,2 0-129,-1 3 0,1 4 0,2 2 0,-2-1-129,1 4 129,0 3-258,-2 7 258,-2-3-129,0 0 129,0 4-129,-3 5 258,0-5-258,-3-3 258,-1-1-258,-2 1 0,-2-3-129,-1 1 129,-2 9 0,-1-9-129,-1 0 516,-4 2-645,-3 17 516,-2-21 258,3-10-258,-5 9-1290,4-12 516,-7-3-1161,15-14-2967,-17 51-516,17-51-258,0 0-774</inkml:trace>
  <inkml:trace contextRef="#ctx0" brushRef="#br0" timeOffset="207954.892">12455 15089 258,'0'0'645,"0"0"-129,0 0-387,0 0 0,0 0-129,0 0 0,0 0 0,0 0 258,0 0 129,0 0-129,0 0 258,0 0-258,0 0 387,0 0 129,0 0 129,0 0 645,0 0-258,0 0 129,0 0-258,0 0 0,0 0-516,0 0-387,0 0-258,0 0-258,0 0 258,0 0 0,0 0 129,0 0 129,0 0 516,0 0-129,0 0 129,0-6-129,0 6 0,0 0-258,0 0 0,8 4-258,1-1 129,-1 0-129,2 2 258,2 2-258,3 1 129,-1 1 0,3 5 0,-4-4-129,1 5 129,-1 1-129,0 6 129,-2-1-258,0 4 129,-2-1-129,0 1 129,0-1-129,-2 4 0,1-5 0,-1 1 129,0-5 0,0-2 0,0 1-129,0-3 0,-1-2 0,1-1-129,-4-2 129,-3-10-129,8 15 129,-8-15-129,0 0 129,0 0 0,7 12 129,-7-12-129,0 0 0,0 0 0,0 0 129,0 0-129,0 0 0,0 0-129,0 0 129,0 0 0,0 0 0,0 0 129,0 0 0,0 0-129,0 0 0,0 0 0,0 0 129,0 0-129,0 0 0,0 0 0,0 0 0,0 0 129,0 0-129,0 0 129,0 0 0,0 0-129,0 0 129,0 0 0,0 0-129,0 0 129,0 0-129,3-6 258,-3 6-258,7-20 129,-3 2 0,3-4 0,3-3 0,-1-2 0,4-10 0,0 1 129,1-3-129,2-3-129,-1 3 129,1 1-129,0 0 0,0 2 0,2 4 0,0 3-129,-2 2 0,0 4 129,-1 0 0,-2 9 0,-3 1 0,-2 3 0,-8 10 0,9-7 0,-9 7 129,0 0-258,0 6 129,0-6-258,0 18-516,0-18-1548,-7 18-2193,7-18-258,-3 11-387,3-11 258</inkml:trace>
  <inkml:trace contextRef="#ctx0" brushRef="#br0" timeOffset="209083.957">13276 14414 2193,'0'0'2967,"0"0"-516,0 0-1548,0 0-387,0 0-129,0 0 129,0 0 258,0 0 0,0 0 129,0 0 0,0 0 129,0 0-129,0 6-258,0-6-258,0 14 0,0-14-129,-1 23 0,0-10 0,1 9 0,-3-5 0,3 10 258,-6-5-129,4 7 129,-8-3 0,8 8 0,-7-5-129,4 6 0,-1-4 0,1 2 0,0-2-258,3 1 0,2-7-129,0 0 0,2-2 0,5-5 129,0-2-258,5-4 258,4-3-258,4-4 129,0-4-129,5-1 0,1-2-258,0-6 0,4 0-258,-6-8-387,7 11-1290,-11-10-1806,1 1-516,-3 2-129</inkml:trace>
  <inkml:trace contextRef="#ctx0" brushRef="#br0" timeOffset="209495.982">13162 14518 2451,'4'12'3612,"6"-1"258,-10-11-516,11 0-3096,1 0 0,5 0 129,2 0 129,5 0 0,3 0 0,1-2 0,5 2 0,0 0 0,7 0-387,-3 2-516,1 5-2838,1-5-774,3 7-516,-8-9 258</inkml:trace>
  <inkml:trace contextRef="#ctx0" brushRef="#br0" timeOffset="210891.062">17215 15282 3483,'0'0'3483,"0"12"0,0-12-903,0 0-2193,0 0 0,0 0 387,0 0 258,0 0 0,0 0 129,0 0 0,0 0-258,0 0-258,0 0-129,10 1-387,-10-1 0,15 3 0,-2-3-129,4 0 129,3 0-129,7-3 0,2-1 129,1-1 129,0 1-258,-2-2 129,0 5 0,-7 0-129,-1-1 0,-9 4-258,-11-2-903,16 5-2838,-16-5-516,5 15-258,-5-15-387</inkml:trace>
  <inkml:trace contextRef="#ctx0" brushRef="#br0" timeOffset="214218.252">18198 15545 1548,'0'0'3483,"0"0"-1806,0 0 0,-7-12 0,7 12-258,0 0 129,0 0-258,0-13-258,0 13-387,0-12 129,0 12-387,8-26 0,-3 8 0,1-6-258,6-4 645,-3-8-258,6-3 0,0-10-129,6 3 0,-2-12 0,7 0-129,-3-3 0,2-1-129,3 6-129,-4 1 258,0 6-258,-2 7 129,-3 12 0,-2 3 0,-3 8-129,-3 5 0,-4 3 129,-7 11-129,8-11 129,-8 11-129,0 0 0,0 0 0,0 0 0,0 0 0,0 0 0,0 0 0,8 5-129,-6 8 129,3-1 0,-1 3 0,3 2 0,2 5-129,0-1 129,1 2-129,0 3 129,1 6-129,-1 9 258,3 0-258,-1 5 129,-1 5 0,0 6 0,0 0 0,1 1 0,-1-1 129,-1-7-258,-2 0 387,2-4-387,-1-5 129,0-6 0,1-3-258,-3-7 258,0-5-387,0-4 258,-2-3-258,-5-13 129,0 0-258,0 0-774,0 0-2580,-5-20-774,-2-4 0,-5-7-129</inkml:trace>
  <inkml:trace contextRef="#ctx0" brushRef="#br0" timeOffset="214551.271">18360 15192 774,'-15'-2'3612,"6"-8"516,9 10-1806,0 0-645,4-18 129,8 18 0,-3-1 129,12 4-387,-6-3-387,14 6-387,-4-6-129,6 5-258,0-3-258,3 2 0,-1-2-129,-1-2-129,-2 0 0,-3-6-258,0 8-645,-11-4-2451,-1 0-1032,-4-3-387,-5-10-129</inkml:trace>
  <inkml:trace contextRef="#ctx0" brushRef="#br0" timeOffset="-211433.258">18941 14338 2322,'4'-14'2322,"-4"14"-129,6-13 0,-6 13-516,0 0-645,7-11-645,-7 11-258,0 0-258,0 0 129,0 0 0,0 0 0,0 0 0,0 0 258,0 13 129,0-13 0,-3 14 258,3-14-129,-1 25 258,-2-15-129,3 11 258,-2-6-258,2 9 129,-5-2 0,5 10-258,-4-6-129,4 6 0,-2-3-129,2 3 0,2-3-129,4 4 0,0-8 129,6 4-129,-1-8 0,3-2-129,3 0 129,2-3-258,1-5 0,0-6-258,5 5-258,-6-10-387,7 0-903,-13-5-903,4-7-1548,-3 3-516,-8-9 516</inkml:trace>
  <inkml:trace contextRef="#ctx0" brushRef="#br0" timeOffset="-211117.241">18812 14480 5676,'-13'9'4257,"13"-9"-129,0 0-774,12-4-2967,-4 3-129,7 1 129,-2 0-129,7 3 129,-2 0-129,4 7-129,2-8 0,0 3-258,2 2-645,-7-7-1935,0 0-1419,2 0-387,-8-6-129</inkml:trace>
  <inkml:trace contextRef="#ctx0" brushRef="#br0" timeOffset="-210628.214">19252 14570 5031,'0'0'4386,"7"13"-387,-7-13-129,16 0-3741,-3-1-258,2-1 0,1 1 129,-1 1-129,-1 0 129,-1 0-129,-2 0-645,2 5-903,-6 5-2322,-7-10-129,16 14 0</inkml:trace>
  <inkml:trace contextRef="#ctx0" brushRef="#br0" timeOffset="-210115.183">19626 14390 4773,'8'14'4386,"-8"-14"-387,0 0-129,5 14-3483,-5-14-645,1 24 129,-1-5 0,0 5 129,-1 5 129,-3 3-129,3 4 258,-3-4-258,4 1-129,0-1-1935,6-4-1935,-2-16-129,7 2-387</inkml:trace>
  <inkml:trace contextRef="#ctx0" brushRef="#br0" timeOffset="-203212.788">19913 14155 645,'-10'-13'3225,"10"13"-1161,-8-13-387,8 13-129,-12-9 0,12 9-258,-10-3-129,10 3-129,-9-2-129,9 2-258,0 0 129,-10 0-129,10 0-129,0 0-129,0 0 129,0 0-129,0 0-129,0 0-129,0 0 0,5 7 0,3 5 0,1 5-129,3 3 0,2 6 129,3 6-129,2 7 0,4 7 129,-1 1-129,-1 1 0,3 4 0,-3 3 0,-1 4 0,-2 2 0,-3-6-129,-4 3 0,-4 0 258,-2 3-258,-3 0 129,-2-3 0,-2-1 0,-5-4 129,-2-3 0,0-3 129,-3-5-258,3-2 258,-3-9-129,4-2 0,0-8 0,3-1-129,0 1-129,2-4 129,2 4-258,-2-5 129,3 7-129,0-6-129,0 7-258,-1-7-387,2 9-387,-1-15-645,1 6-645,1 1-1935,-2-18-129</inkml:trace>
  <inkml:trace contextRef="#ctx0" brushRef="#br0" timeOffset="-196302.392">11661 14463 2451,'0'0'2451,"0"0"-387,-9 1-387,9-1-258,0 0 0,-15-3 0,15 3 0,-8-4-258,8 4 0,0 0-387,-8-3-129,8 3-129,0 0-129,0 0-258,-8-5-129,8 5 0,0 0 0,0 0 0,0 0 0,0 0 0,0 0 0,0 0 0,0 0 129,0 0-258,0 0 0,0 0-129,0-12 129,0 12-258,0 0 258,0 0 0,1-15 129,-1 15 129,0 0 258,0 0-129,0 0 0,0 0 0,0 0 129,-7 4-129,7-4 0,-14 20 0,4-5 0,-2-1 0,0 4 129,-4 1-129,2 7 129,-4-2-258,-1 8 129,-4 2 129,1 5-258,-3 5 129,-2 7 0,-1 5-129,1 8 129,-2 1-129,3 7 258,0-3-387,5 2 387,1-4-258,9-2 129,2-4-129,8-5 129,1-7-258,10-4 0,6-5 0,6-5-129,4-4 129,3-5-129,2-2 0,2-2 0,0 0 0,-2-4 0,-1 2-258,-4-8-387,8 13-2709,-6-9-1032,-1-4-516,-3-5-258</inkml:trace>
  <inkml:trace contextRef="#ctx0" brushRef="#br0" timeOffset="-190709.073">2556 14518 2193,'0'0'2838,"9"7"129,-9-7-2322,0 0-387,11 16 0,-11-16 387,12 20 0,-7-6 258,3 6 129,-3 1 0,5 13 129,-4-5-258,4 12-129,-3-2-129,3 6-387,-2-2 0,2 1-258,-1-5 0,0-4 0,0-5-129,-1-6 0,0-3-258,-3-10-645,5 0-1161,-3 0-1419,-7-11-645,0-7 258</inkml:trace>
  <inkml:trace contextRef="#ctx0" brushRef="#br0" timeOffset="-190374.053">2358 14746 5547,'0'-13'4386,"0"-2"-129,12 8-645,1-9-2967,6-4-387,4-3-258,6-3 0,5-1 129,4-4-129,2 0 129,3-5 0,1 3 129,-1 2-387,4 3 129,-6 2 0,0-3 0,-3 7-129,-3 3-129,-4 7-387,-10-2-1548,-4 2-1806,1 7-258,-12-7-258</inkml:trace>
  <inkml:trace contextRef="#ctx0" brushRef="#br0" timeOffset="-189757.018">3204 14401 3225,'0'-15'3741,"0"15"129,8-11-1290,-8 11-1419,0 0-387,7 1 0,-7-1 0,7 21-129,-5-9 258,4 13-387,-2-2 129,4 10-258,-2 3-129,2 4-129,0 1-129,1-1-129,0 3-129,-1-8-387,6 2-1161,-9-9-1548,1-9-1032,2-2-258,-8-17 129</inkml:trace>
  <inkml:trace contextRef="#ctx0" brushRef="#br0" timeOffset="-189209.987">3121 14379 2709,'0'12'3999,"0"-12"-516,9-16-129,7 0-2838,1 1-516,4-3-129,2-1 129,-1-2 258,5 3 0,-2 0 387,1 9-129,-5-1 0,5 10 129,-7-2-129,3 4-129,-2 6-258,1 6-129,-4 1 0,0 3-258,0 0 129,-3-1-258,3 7 129,-4-4 0,1 6-258,-2-4 0,0 6-129,-4-1 129,2 2 0,-6-1 129,0 2 129,-1 2 258,-6-6 387,-1 5 258,-9-6 258,2 7 129,-10-10 129,4 9 0,-10-9-387,2 6-258,-4-6-129,2 2-258,0-4-516,0-8-1032,4-2-2709,5 2-258,0-9-516,6-2 387</inkml:trace>
  <inkml:trace contextRef="#ctx0" brushRef="#br0" timeOffset="-188269.933">2710 15551 2709,'16'-6'3096,"-5"0"-1548,2-3-258,7 0 258,-2-8-258,7 8 129,-4-10-129,10 8 129,-2-9-129,8 7-387,2-12 0,7 4-258,3-8-129,8-3-258,2-7 0,7-4-258,2 0 0,2-5 0,1 1 0,-1 1 0,-4-1 129,-2 7-258,-5 5 129,-6 5-129,-3 6-645,-14 2-2193,-3 4-1548,-2 9-129,-17 0-258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6T21:07:28.7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FF00"/>
    </inkml:brush>
  </inkml:definitions>
  <inkml:trace contextRef="#ctx0" brushRef="#br0">17308 16639 1,'0'0'1805,"0"0"-257,0 0-258,0 0-258,0 0-258,0 0 0,0 0-387,0 0 0,0 0 129,0 0 0,0 0 0,0 0 258,0 0-129,0 0-129,-1-6 129,1 6-387,0 0 129,0 0-258,0 0 0,0 0-129,0 0 129,0 0-129,0 0 129,0 0 0,0 0 0,0 0 129,0 0 0,0 0-129,0 0 0,0 0 0,0 0 0,0 0 0,0 0 0,0 0-129,0 0 258,0 0-258,0 0 0,0 0 0,0 0 0,0 0 0,0 0 0,0 0 0,0 0 0,4 8 0,-4-8 129,0 0 0,0 0 0,10 12 0,-10-12 0,0 0 0,4 12 129,-4-12-129,0 0 129,6 14-129,-6-14 0,5 11 0,-5-11 0,5 14 0,-5-14 0,4 15 0,-4-15-129,5 14 129,-5-14 0,5 12 0,-5-12-129,0 0 0,3 10 0,-3-10 129,3 11-129,-3-11 0,1 13 0,-1-13 0,0 0 129,0 17-129,0-17 0,0 12 129,0-12 129,0 0-258,1 12 129,-1-12-129,0 0 129,0 13-129,0-13 129,0 0-258,0 11 129,0-11 129,0 11-258,0-11 129,0 13 0,0-13 0,-5 13 0,5-13 0,-4 16 0,4-16 129,-6 16-129,6-16 0,-6 18 0,6-18 0,-5 18 0,5-18 0,-2 18 0,2-18 0,0 13 0,0-13 0,0 14 0,0-14 0,0 13 0,0-13 0,0 11 0,0-11 129,0 0-129,3 13 0,-3-13 0,0 0 0,0 0 0,7 14 0,-7-14 0,0 0 129,7 15-129,-7-15 129,4 11-129,-4-11 129,2 12 0,-2-12 0,4 15-129,-4-15 129,0 0-129,2 15 0,-2-15 0,4 11 0,-4-11 129,3 13-129,-3-13 0,5 11 0,-5-11 0,5 11 0,-5-11 0,0 0 0,7 14 0,-7-14 0,3 10 0,-3-10 129,0 12 0,0-12 0,0 0-129,0 18 129,0-18 0,0 0-129,0 16 0,0-16 0,0 0 0,0 17 129,0-17-129,0 0 0,1 13 129,-1-13-129,0 0 0,0 14 0,0-14 0,0 0 0,2 14 0,-2-14 0,0 0 0,3 15 0,-3-15 0,1 17 0,-1-17 0,0 18 0,0-7 0,0 3 129,0 0-129,0 1 0,-1-1 0,1-1 0,-1 4 129,-1-3-129,2-2 0,-2 8 129,2-8-129,-1 0 0,0-2 387,-1 2-387,2 2 0,-2 1 0,1-3 0,1-12-129,-1 13 645,1-13-516,0 17 0,0-17 129,0 18 258,0-18-258,0 0 129,0 15 0,0-15-258,4 12 129,-4-12 0,0 16-129,0-16-129,0 13 258,0-2-129,0 4 129,0-15-129,-3 19 0,3-19 0,-2 23 0,2-23 0,-1 16 129,1-16-129,-1 14 0,1-14 0,0 0 0,0 11 0,0-11 129,0 14 129,0-14-258,0 0 387,0 0-387,0 0 0,-3 57 387,3-57-387,0 0 129,0 0 0,0 0 0,-5 53-258,5-53 258,0 0 258,0 0-516,-15 52 387,15-52 0,0 0-387,0 0 258,-12 54 129,12-54-129,0 0 0,0 0-129,0 0 258,0 0-258,0 0 129,0 0 0,0 0 0,0 0-387,-32 52 258,32-52 0,0 0 129,0 0-129,0 0 129,0 0-129,0 0 0,0 0 258,0 0-129,-31 52-129,31-52 0,0 0 0,0 0 0,0 0 0,0 0 0,0 0 0,-48 53 0,48-53 129,0 0-129,0 0 0,0 0 0,-26 51 0,26-51 0,0 0 0,0 0 0,0 0 0,0 0-129,0 0 129,0 0 0,0 0-258,0 0 129,0 0 0,0 0 129,0 0-129,0 0 0,0 0-129,0 0-516,0 0-1419,-7 49-2451,7-49-258,0 0-387,16-58-774</inkml:trace>
  <inkml:trace contextRef="#ctx0" brushRef="#br0" timeOffset="1959.11">20898 16515 129,'0'0'903,"0"0"-129,0 0-129,-11-9 0,11 9-129,0 0 258,-12-9 0,12 9 387,0 0 129,0 0-258,-13-13 387,13 13-258,0 0-258,0 0-129,0 0-387,0 0-258,0 0-129,0 0 0,0 0 0,0 0 0,-9-11 0,9 11 129,0 0 258,0 0-258,0 0 129,0 0 0,0 0 0,0 0 0,0 0-129,0 0-129,0 0 0,0 0 0,0 0 129,0 0-129,-2 9 129,2-9 0,0 12 0,0-12 0,0 17 0,3-8-129,1 8 129,0-3-129,3 5 129,1-1 129,-1 2-129,6 2 0,-1-2 0,1 0 129,1 1-129,3 7 0,0-9 0,2 8-129,1-2 0,0 3 129,0-1-129,1 4 0,-4-5 129,2 3 0,-4-2 0,3-1 258,-6-1-258,2 3 129,-4-3-129,2 4 129,-3-4-129,2 8 0,-3-3 0,0 4 129,-2-5-258,0 4 258,-2-3-129,0 5 129,-4-6 0,3-2 0,-3 4-129,0 3 129,-1-6-129,-2 2 258,-2 0-258,1 4-129,-1 0 258,-2 4-129,-2-7 258,9-31-645,-22 80 516,22-80-258,-27 69 387,27-69-258,-30 67 0,30-67-129,-33 65 0,33-65 516,-33 59-387,33-59 0,-35 55-129,35-55 129,-37 59 129,37-59-129,0 0 0,-54 64 0,54-64 0,0 0-129,-45 52 0,45-52 0,0 0 129,0 0-129,0 0-129,0 0 129,0 0-129,0 0-516,-39 50 387,39-50-129,0 0-774,0 0-2709,0 0-1290,0 0-258,0 0-258</inkml:trace>
  <inkml:trace contextRef="#ctx0" brushRef="#br1" timeOffset="9327.533">4545 14246 258,'0'0'2709,"0"0"-774,-7 3-1032,7-3-258,0 0-129,-13 1-129,13-1-129,-13 5 129,13-5-129,-14 7 0,14-7 258,-15 16-258,15-16 0,-19 23 0,7-6-129,1 1 0,-1 5-129,-3 4 129,-2 1-129,0 6-129,-2-2 129,1 5 0,-4 1 0,2 3 129,-5-1-129,3 6 0,-5-3 0,1 3 0,-2 4 129,-2-1-129,0 4 0,-2 1 129,1 5-129,-3-4 258,1 2-258,-5 3 129,3-2-129,-4 1 0,3-1 0,-8 0 0,5 0 0,-1 0 0,-4 7-129,4-6 129,-1 5-258,3 3 129,-2 1 0,3 2 129,-3 2-129,3 0 0,-1 1 0,-2 4-129,3 1 258,-4-1-129,3 1 0,0 0-129,5 0-129,-6 3 129,8-5-387,-1 3 258,2-7-129,1 7 0,1-8 0,1 14 258,2-17-129,0 13 387,1-11 387,3 5-129,1-8 258,2 3 0,3-3 0,2 13-258,4-14 258,0 16-258,2-10-129,3 8 0,0-5 258,2 8-258,-1-18 129,3-7 129,0 0-129,0-58 129,5 80 129,-5-80-129,19 72 129,-19-72-129,28 52-129,-28-52 387,0 0-258,54 69 0,-54-69-129,0 0 0,66 55-129,-66-55 0,0 0 258,67 53-258,-67-53 129,0 0 0,68 45-129,-68-45 258,51 14 0,-51-14-129,58 21-129,-58-21 0,62 26-129,-62-26 0,68 7 0,-68-7 129,72 2-129,-72-2 0,81 0 0,-81 0 0,84-17 0,-84 17 129,92-23-129,-92 23-129,97 0 129,-50-4 129,6-7 0,-2 5-129,0-8 129,-1 7 0,1-5 0,-1-9 0,0 14 258,1-9-258,-1 4 0,1-3-129,2 8 129,1-5 0,-2 5-129,1-7 258,3 2-258,0 12 129,-3-5 0,2 5-129,-1-1 129,2-9 0,-2 10-129,1 0 129,-3-1-129,2-2 0,0 3 0,0-10 0,-4 5 0,2 5 0,-2-7 129,-50 7-258,95 0 129,-95 0 0,88-2 0,-88 2 0,83-5 0,-83 5 0,76 8 0,-76-8 129,69 0-129,-69 0 129,62-16-129,-62 16 129,58 0-129,-58 0 129,50-9-129,-50 9 0,0 0 0,61-3 0,-61 3-129,0 0 0,0 0 129,53-12-129,-53 12 129,0 0 0,0 0 0,0 0 0,0 0 0,0 0 0,0 0 0,0 0 0,51 0-129,-51 0 129,0 0 0,0 0 0,0 0 0,0 0 129,0 0-129,0 0 0,49-7 0,-49 7 129,0 0-129,0 0 0,0 0 0,0 0 129,56 2-129,-56-2 0,0 0 129,0 0-129,55-12 129,-55 12-129,0 0 0,48-7 0,-48 7 129,0 0-129,0 0 0,61-27 0,-61 27 0,0 0 0,0 0 0,50-24 0,-50 24 0,0 0 0,0 0 0,0 0 0,50-25 0,-50 25 0,0 0 129,0 0-645,0 0 516,43-62-129,-43 62 129,0 0-129,0 0 129,27-57-129,-27 57 0,0 0 516,0 0-387,11-58 0,-11 58 0,0 0 0,0-73 0,0 73 0,0 0 0,-2-67 0,2 67 0,-5-50-387,5 50 774,-6-61 0,-1 27-258,5-8-129,-4 6 129,1-8-129,-1 7 0,-1-9 258,0 10-516,0-3-258,-1 8 129,2-3 258,-3-2-129,2 0 129,-3 1-258,2-11 387,-2 8-258,0-7 258,-1 2 129,2-4-258,0 2 129,1-4-129,-1 7 129,1-2-129,0 2 258,0-4-258,-3 6 129,-1-4 0,-2 3 0,-1-9 0,0 7 129,0-6-258,-2 3 129,1-6 0,-2 2 0,6 1 0,-2-1 0,4 2 0,0-1-387,0-2 387,4 1-129,-2 3 129,4-1-258,-3 0 129,-2-1 0,3-1 0,-4 1 129,0-1 0,-2 4 0,2-4-129,-3 2 129,0-1 0,0 3 0,0 1 129,0-1 0,0 5 0,-1 0-129,2 0 129,-1 0 0,1 2 0,0-2 0,0 1-129,2 0 0,-2-2 0,2 1 0,-1-2 0,1-1-129,0 1 0,0-3 0,0-1-129,3-1 129,0 1-129,1 1 0,-1-3 0,4 3-258,-2-1 258,1 1-129,-3 1-129,4 1 129,-4-1 0,-4 3 129,0 2-258,-2 0 387,-1-1 129,-1 2 0,-4 0 129,0-1 129,1 4 0,-2-1 0,1 2-129,0-2 0,0 4 0,2 3 0,-2 1 0,2 2 0,-3 5 258,1 2-258,-3 6 129,-3 1 0,-2 3 129,-4 4 0,0 4-129,-7-1-129,1 3 129,-7 0-258,2 8 129,-8 2-129,0 3 0,-1 3-129,-3 5 129,-5 3 0,-1 3-129,-2 2 129,0 0-129,3 2-129,-2-6-258,9 6-516,4-4-2451,3-13-516,16-1-258</inkml:trace>
  <inkml:trace contextRef="#ctx0" brushRef="#br1" timeOffset="13031.745">7435 14383 1677,'0'25'2322,"0"-25"-1677,-10 21-516,4-7 0,-1 2 258,-3 4 258,-1-2 129,-4 6 0,2-2 0,-4 5 129,0 4-258,-3 1 0,0 1-129,-1 8-129,-1-1-258,1 5 129,-3 4-129,1 2-129,1 5 0,-2 3 0,4 3 0,-2 2 0,1 0 0,-2 1 0,3-2-129,-1 0 129,1 0 0,-2-2-258,0 4 516,0-2-258,-1 2 0,2 6 0,0 1 129,2 0 0,-1 3 0,4-1-129,2 1 129,3 3-129,-3-2 129,5-1 0,-4 1 129,3 2-129,-1-5 129,3 2 0,-3-6 129,5 0-129,1-11-129,4 9 129,1-17-129,0 10 0,4-13 0,2 7-129,2-5 0,0 11 0,-3-9 0,2 9 258,-5-9-258,2 6 258,-3-5 258,0 5-258,-1-17 516,0 3-258,0-8 129,0-35 0,0 65 0,0-65 129,0 58-129,0-58-258,2 80-129,-2-80 0,5 72 0,-5-72-129,11 79-129,-11-79-387,10 66 258,-10-66 129,15 50 0,-15-50 129,0 0-129,28 69 258,-28-69-258,0 0 129,39 68-129,-39-68 129,0 0-129,53 69 129,-53-69 0,0 0 0,67 53 0,-67-53-387,50 34 516,-50-34-258,57 16 258,-57-16-129,57 19 0,-57-19 0,60 2-129,-60-2 516,66 15-516,-66-15-387,67 10 387,-67-10 129,69 2-129,-69-2 0,67 0 0,-67 0 0,63 2 0,-63-2 387,62 8-387,-62-8 0,57-1 0,-57 1-387,52 20 258,-52-20 129,49 2 0,-49-2 0,0 0 0,72 18 0,-72-18-129,0 0 387,71 14-258,-71-14 0,0 0 0,67 0 0,-67 0-129,0 0 129,68 8 129,-68-8-129,0 0 0,65-3-129,-65 3 129,0 0 0,65-2 0,-65 2 0,0 0 0,64-16 0,-64 16-129,0 0 129,72 6 0,-72-6 0,54-2 0,-54 2 0,60 9-129,-60-9 129,62 10 129,-62-10-129,63-2 0,-63 2-387,65-4 387,-65 4 0,63 1 129,-63-1-516,65 0 387,-65 0 0,67-8 0,-67 8 258,67-2-258,-67 2 0,67-19-129,-67 19 129,69-8 0,-69 8-387,67-9 258,-67 9 129,65-5 0,-65 5 0,60-20 0,-60 20 387,60-9-387,-60 9 258,53-11-258,-53 11 0,50-13 129,-50 13-258,0 0 129,70-17 0,-70 17 0,0 0-129,58-30 129,-58 30 0,0 0-129,0 0 129,59-40-129,-59 40 129,0 0 0,0 0-258,34-51 129,-34 51 129,0 0 0,0 0 0,22-63 0,-22 63-129,0 0 516,12-55-129,-12 55-258,0 0 387,3-76-129,-3 76 0,1-61 129,-1 61-387,3-56-258,-3 56 516,2-81 0,-1 45-516,-1 5-129,0-9 258,0 6-129,0-4 129,0-1-129,0 1 0,0 3-129,0-6 258,0 3-258,0-5 258,-1 3-129,-1-8 258,-2 4 0,1-6 0,-2 1 129,1 0-129,1 4 129,1-3-129,-1 4 129,1-7-129,-1 3 258,-1-6-129,2 2-129,-4-4 0,1 2 129,-3-1-258,-1-4 258,-2 3-129,2 1 0,-2 0 129,-2 4-129,3-2 258,-3-1-258,1 3 387,0 1-258,1 2 0,0-3 129,0 5-129,0-7 129,0 3-129,-1 0 0,2-1-129,-1-1 129,-2 0-258,2 2 258,0 1 0,-2 3-129,4 0 258,-2 0-258,-1 5 129,3-4-129,1 3 129,-3-2 0,4 1-129,-1-1 0,0 0 129,2 3-129,0-1-129,3 1 129,-2 0 0,2 1 0,-1 4-129,-1-3 258,0 5-258,0 0 129,1 1 0,2 1-129,-3-2 0,3-1-129,-5 1 129,7 1 0,-4 1 0,1 1 0,-1 0 0,-1 4 129,-1 0 0,1 4-129,-2-2 0,1 2 0,0-2 0,1 1 0,-3 1 0,1 2 0,0 2 0,-1 2 129,-3 2 0,1 4 0,-1 1-129,-3 0 129,1 3-129,-1 2 129,0-2-129,-3 2 129,3 0 0,-3 3 0,-1-4 0,-2 5 0,-1-4 0,1 2 0,-2 1 0,0 0-129,-2 1 129,2-2-129,-2 2 129,1 0 0,-3 1 0,0 0 0,-1 0 0,0 0-129,-3 3-129,0 2 129,-1-1-129,2 2 0,-2-4 0,3 4 0,-4-5 129,4 1-129,-2-2 258,2 0-129,0 1 129,-2-1 0,4 0 0,-1 1-129,-1-1 129,1 4 0,0-1-129,-2 0 129,1 0-129,1 2 129,-2 0-129,2-3 129,0 1 0,2-1 0,-1 0 0,3 0 0,0-1 129,-1-1-129,3 0 0,1 0 129,0 0-129,1-1 0,3-3 129,0 2-129,-1 2 0,-2 0 129,4 0 0,-5 0 0,3 0 129,-1 0-129,2 4 129,-3-2-129,4 1 129,2-3-258,0 0-129,13 0 0,-18 2-387,18-2-387,0 0-1806,-13 14-1419,13-14-387,-1 12-258</inkml:trace>
  <inkml:trace contextRef="#ctx0" brushRef="#br1" timeOffset="18319.047">12543 14291 1419,'-9'0'1935,"9"0"-645,0 0-258,0 0 0,0-12-258,0 12-129,0 0 129,0 0 129,0 0-258,0 0 0,-7-11-258,7 11-129,0 0-258,0 0 0,0 0 0,0 0 0,0 0 129,0 0-129,0 0 129,0 0 0,-14 11 129,14-11-129,-14 23 129,6-5-129,-3 2-129,-4 4 0,2 3 0,-3 2 0,-1 2 129,-3 2-129,-2 1 0,0 3 129,1 0 0,-2 3 0,0 1 0,1 3 129,-2-1-129,3 3-129,0 3 129,3 0-129,-3 2 129,4 2-129,-3 0 0,1 1 0,1-1-129,-2 3 129,-1-1 0,2 0 0,-1 2 0,0 3-129,2-1 129,-2 2-129,-1 8 129,3-4-258,-2 3 258,3-1 0,-2-2 0,1-2 387,2-6-258,-1-3 129,2-5 129,2 0 129,-2-8 0,5 4 0,-2-5 0,2 2-258,1 0 129,1 2-129,-2-6 129,2 6-258,-1-6 258,0 3-129,-1-4 129,2 4 129,-3-4-258,5 4 129,-1-10-129,2 5-129,0 1 0,2-5-129,1-1 0,2-2 0,-1-1 0,1 4 0,-4-7 129,2 6-129,-3-4 129,0 6 129,-3-6-258,5 7 258,-4-2 0,2 2 0,-1 2-129,4 3 0,-6-4 0,8 6 0,-5-6 0,3 1 0,2-3 0,0 1 129,0-4 129,0-3-129,7-4 0,0-3 129,2 5 0,-2-5-129,7 2 0,-4-1-129,3 0-129,1-2 0,-14-19-129,29 60 387,-29-60 0,29 58-387,-29-58 129,31 58 129,-31-58-129,33 58 258,-33-58 0,0 0-516,58 60 0,-58-60 258,48 41 0,-48-41-387,56 33 516,-56-33-387,57 31 0,-57-31 258,62 35 0,-62-35-129,61 30 258,-61-30-258,62 15 258,-62-15-129,63 22 0,-63-22-258,63 25 258,-63-25-258,62 12 258,-62-12 129,62 42-129,-62-42 0,61 25 129,-61-25 129,61 19-258,-61-19 387,61 29-516,-61-29 129,62 16-129,-62-16 129,59 17-129,-59-17 129,58 17-129,-58-17 129,53 24 0,-53-24 129,0 0-129,69 17-387,-69-17 516,0 0-129,68 21 0,-68-21 0,47 6 0,-47-6 0,55 13 129,-55-13-129,56 29-129,-56-29 129,57 10 129,-57-10-258,55 15 129,-55-15 0,55 21 129,-55-21 258,55 3-387,-55-3 0,55 9 129,-55-9-129,58 10 0,-58-10 0,61 6 0,-61-6 0,61 8 0,-61-8 0,62 18 0,-62-18 0,66 0 0,-66 0 129,67 3-129,-67-3-129,77 1 129,-77-1 0,79 0 0,-79 0-129,75-3 129,-75 3 0,69 0 0,-69 0 0,61 0 0,-61 0 0,61-4 129,-61 4-129,62-1 0,-62 1 0,66-14 0,-66 14 0,68-14 0,-68 14 129,68-10-129,-68 10 0,67 0 0,-67 0 0,64-9 0,-64 9 0,66-6 0,-66 6 0,65 0 0,-65 0 0,65-11 0,-65 11 0,64-5-129,-64 5-258,62-3 387,-62 3-387,60-11 387,-60 11 0,56-13 0,-56 13 0,54-8 129,-54 8 258,53-16-387,-53 16 258,53-8-258,-53 8 129,50-4-129,-50 4 0,55 0 0,-55 0 0,54-5 129,-54 5-129,52 0 0,-52 0 0,0 0 0,69-14 0,-69 14 129,0 0-516,59-15 387,-59 15 0,0 0 129,50-8-129,-50 8 129,0 0-129,50-4 0,-50 4 387,0 0-258,53-10-129,-53 10 0,0 0 129,57-2-129,-57 2-129,0 0 258,54-1-387,-54 1 258,0 0 129,63-20-129,-63 20 0,0 0 0,68-30 129,-68 30-129,50-19 258,-50 19-258,51-11-258,-51 11 387,59-19-129,-59 19 0,62-22 129,-62 22-129,69-30 0,-69 30 0,74-21 387,-74 21-387,72-16 0,-72 16 0,72-7-258,-72 7 258,63-7 0,-63 7 0,59-8-387,-59 8 516,56-12-258,-56 12 129,50-10 387,-50 10-387,0 0-258,69-17 258,-69 17 0,0 0 0,62 0-129,-62 0 258,0 0-258,59-17 129,-59 17 387,0 0-387,56 0 0,-56 0 0,0 0 0,52-7 0,-52 7 129,0 0-129,0 0-258,59-36 258,-59 36 387,0 0-516,0 0 129,60-54 0,-60 54-129,0 0 129,0 0 258,56-24-258,-56 24-387,0 0 387,0 0-387,0 0 387,57-36-258,-57 36 129,0 0 387,0 0-387,0 0 129,54-48 0,-54 48 516,0 0-516,0 0 516,0 0-258,38-51-258,-38 51 258,0 0-129,0 0 129,0 0-516,30-54 258,-24 42-258,-2-4-129,1 1 129,-2 0-129,2-4 387,-2 0-258,1 4 258,-1-5-387,0 1 387,3-2 0,-2-1-129,1 3 129,0 1-258,-1-3-129,0-1 258,-2 5-258,2-2 129,-2 2-129,0 0 129,0-2-129,1 2 387,0 0 0,0-3-129,-1 4 129,1 0 0,0-2 0,-1-4-129,2-2 129,-2-1 0,3 1 0,-1-4 0,1-2 0,-1 1-129,-2 2 129,1 1 0,-3 0 129,0 1-258,0 2 258,-3 0-129,-3-1 0,-1 0 0,0 1 0,-1-2 0,0 0 129,1-1-258,-1-1 129,1-5 0,-2 1 129,0-5-129,-2 0 0,0 6 0,-3-6 0,-2 2 0,-2-4 0,-5 4 0,-1 2 0,-6-2-129,-1 1 129,-2-4 0,-6 7-129,2-3 258,-3 3-258,1-5 258,-3 1-387,-1 3 387,2-1-258,-3 0 129,-1-1 0,1 2-129,-3-1 258,0 0-258,-1-1 129,-4 1-129,-1 0 129,0-4 0,-2 0 0,0-2 0,-1 1 129,2-1-129,-1 1 129,4-2-129,-2-1-129,3 3 387,3 0-387,0-1 258,0 1-129,-3 1 129,3 0-129,-6 0 129,0 0-129,1-5 0,0 1 129,0 0-129,-1-4 0,4-1 0,2 1 0,3-1 0,1 1 129,1 3-258,0 1 258,0 2-258,-1 1 258,0 4-129,-1-2 0,0 1 0,-1-1 0,4 2 129,-2 0-129,3-1 129,0 3-129,-2-1 0,2 3 0,1 3 0,-1 2 0,2-1 0,1 1 0,1 2 0,-2-1 0,3 0 0,-2 3 0,4-3 0,-4 5 129,3-4-129,-3 4 0,-2 1 0,1 2 129,0 0-258,-2 1 129,-1 1 0,0 0 0,-2 2 0,2-1 0,0 3 0,1 1 0,1-1 0,3 0 129,-1 1-258,3 0 129,-1 1 129,-1 0-129,1 2 0,1 0 129,-1 1-129,-4 1 0,3 1 0,-2 2 129,2 0-129,-5 0-129,1 0 129,-1 2 0,-4 5 0,1 1 0,-2 4 0,1 0 0,1 2 0,0 1 0,1-1 0,4 3 0,-1-2 0,3 1 129,-1-3-129,2 3 0,4-2 129,0 0-129,3-1 0,1 2 0,4-2-258,7 4-258,-5-6-645,14 11-2322,-3-2-1032,-2-6-516,-1-6-129</inkml:trace>
  <inkml:trace contextRef="#ctx0" brushRef="#br1" timeOffset="23186.326">18153 14200 129,'0'0'387,"-6"0"129,6 0 645,-7 8 129,7-8 129,-9 18 129,9-18 129,-10 23-645,5-10 0,0 3-387,1 1-258,-2 2-129,0 2 0,-3 1-129,2 4 0,-2-4 129,-1 5 0,-1-1 129,1 3 0,-3-4 129,2 4 129,0-3 0,0 3-129,-1-1-129,6 2 387,-4-1-387,4 3 0,-2-1-129,2 1-129,-2-1 0,1 3-129,-2-1 129,2 4-129,-1-2 0,4 4-129,-1 2 129,1 1 129,1 4 129,-1 0-129,-2 0 0,2 1 258,-5-3-258,5 2 258,-8-4-129,1 6 129,-1-8-129,1 1 0,-1 0-129,4 0 0,-1 1-129,-1-2 0,4 0 129,-1 4-129,0 1 0,2-2 129,-1 1-129,2 0 129,1-1-129,0-4 0,2 0 0,0-3 0,1-5 0,-1 3 0,-3-1 0,2 0 129,-3 1 0,1-1 129,-1 1 0,1 2-258,1 1 129,3-2-129,0-3 258,0 1-258,0 2 0,0-2 0,0-2 0,0 2 0,0-1 0,2-2 129,-2 3-129,1 0 129,3-1-129,-1-3 0,1 3 0,1 1 129,-1-4-129,2 1 0,-2-2 0,3 1 0,-1-4 0,-1-1 129,1 0-129,2-1 0,-2 0 0,0 2 0,0-3 0,1 3 129,-1-1-129,-1 4 0,2-2 0,-4 5 129,3-2-129,0 0 129,2-3-129,0-1 0,1 4 129,0-5-129,-1 0 129,3-3-129,-4-1 129,2 2 0,-2 0 258,3-3 0,-3 4 0,0-1-258,1-8 129,0 2 0,0-1 129,-2 0-258,2 2-129,-1-3 0,-1-3-129,-6-11 258,12 22-129,-6-11 129,-6-11-129,0 0 0,0 0 0,23 62 387,-23-62 0,0 0 0,19 56-387,-19-56 387,0 0-387,0 0 0,27 56 0,-27-56-258,0 0 0,0 0 0,0 0 258,28 55-516,-28-55 516,0 0 129,0 0-129,23 54 0,-23-54-129,0 0 129,0 0 0,31 51 258,-31-51-258,0 0 0,0 0-129,0 0 129,54 65 0,-54-65 0,0 0 0,0 0-129,0 0 129,55 51-258,-55-51 258,0 0-129,0 0 129,52 34 0,-52-34 0,0 0-258,0 0 258,66 36 129,-66-36-129,0 0 0,58 14 0,-58-14 0,0 0 0,63 27 387,-63-27-516,0 0 516,59 13-387,-59-13 0,0 0 0,61 14 0,-61-14 0,0 0 0,61 7 0,-61-7 0,0 0 129,66 16-516,-66-16 258,0 0 129,64 7 0,-64-7 129,0 0-129,65 13-129,-65-13 129,0 0 387,66 15-516,-66-15 129,50 0 0,-50 0-129,53 3 0,-53-3 129,56 6 0,-56-6-129,60 0 129,-60 0 0,64 0-129,-64 0 129,63-24 0,-63 24-129,68-13 129,-68 13 0,66-11 0,-66 11 0,64 6 0,-64-6 0,62 0 0,-62 0 0,61 0 0,-61 0 0,58 0 0,-58 0 0,54-7 0,-54 7 0,52-8 0,-52 8 0,0 0-129,65-11 129,-65 11 0,0 0 0,54-26 0,-54 26-516,0 0 387,0 0 258,63-2-129,-63 2 0,0 0 0,0 0 0,56-10 0,-56 10 387,0 0-387,0 0 129,56-20-129,-56 20-387,0 0 387,0 0 0,64-17-129,-64 17 129,0 0 0,54-31 0,-54 31-129,0 0 516,58-7-387,-58 7-129,0 0 129,58-15 0,-58 15 0,0 0 0,53-2 0,-53 2-129,0 0 258,49-24-258,-49 24 129,0 0-387,0 0 387,59-24 0,-59 24 0,0 0 0,0 0-129,52-35 129,-52 35 0,0 0 258,0 0-258,0 0 129,58-38-258,-58 38 129,0 0 0,0 0 0,0 0 0,53-24 0,-53 24 0,0 0-387,0 0 258,0 0-258,0 0 387,0 0 0,0 0 0,55-32 0,-55 32 0,0 0 387,0 0-387,0 0 387,40-55-387,-40 55-129,0 0 129,0 0-516,42-48 516,-42 48-129,0 0 129,0 0 387,42-57-387,-42 57 516,17-21-516,-8 1 387,-1 0-387,0 9 0,-1-16 0,2 11-516,-4 1 516,1-7-387,0 0 0,-2 2 387,3-3-387,-4-6 387,2 9-258,0-3 258,-4-7-258,4 4 129,-2 0 0,-1-2 0,0 2 0,-2 1 0,0 1 0,-6-1 129,0 4-129,-4-5 0,0-1 129,-2-1-129,-1 5 129,-2-3 0,3 0 0,1-1-129,-1 2 258,-1 0-258,2 2 129,2-1 0,-4 0 0,1 2 0,-1-5 0,-2 2 0,-1 2 0,-3 1 0,0 0 0,-2 0 0,0-2 129,-1 0-129,-1 0 129,1-3-129,-1 1 0,-2 1 0,0-3 0,0-2 0,-1 5 0,-4-3 0,-5 6 0,1-3-129,-3 0 129,-3 2-129,-4-1 129,2 3 129,-1 0-258,-1 1 258,1-2-129,2 0 129,1 3-258,0-4 387,1 2-258,5-1 0,0-2 129,4-2 0,0-1-129,3-2 129,4 0 0,2-2 0,2-1 0,4 1-129,-1-1 0,5 1 0,4-4 129,-1-1-258,3 0 258,0-3-258,5 0 258,0 0-258,0 0 129,0 3 0,0 2 0,0 2 129,0 2-129,4-3 129,-1 4-129,1-1 129,3-3 0,-1 2 0,2-3-129,0 0 129,4 0-129,-2 0 129,1 0-129,1-1 0,-3 1 0,3 1 0,-3 2 129,0-4-129,1 2 0,0 0-129,1 1 129,-3-2 0,3 5 129,-3-3-258,0 3 258,3 3-258,-3-2 129,1 4 129,-3 1-129,1-3 0,0 3 0,-4-2 129,-1 0-129,-2 3 0,0-3 0,-2 1 0,0-1 0,-2 4 0,-1-1 0,-3 0 0,3 4 0,-2-2 0,-2 2 0,-3 2 0,0-4 0,-1 3 0,-1 0 258,1-3-516,-4 1 516,0-2-516,2 0 258,-3 1-129,0-1 0,-4 4 129,-2-1 0,-3 1-129,-5 3 129,-1 2 0,-3 0 129,-3 3-129,-2-4 0,1 3 0,0-2 0,3 1 0,-1 0 0,1 4 0,2-3 0,-4 3 0,-2 4-129,-2 1 129,-1 0 0,-3 2 0,-5 0 129,0 0-129,-4 0 0,1 0 0,-1 0 0,0 2 0,-2 2 0,3 0 0,1 3 0,-1 0 129,0 4-258,1 2 129,1 5 0,0 0 0,-2 6 0,0-2-129,1 3 129,2-1 0,3 3-387,0-11-516,17 10-2580,0-9-1032,7-15-387,8-4-258</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06:37.985"/>
    </inkml:context>
    <inkml:brush xml:id="br0">
      <inkml:brushProperty name="width" value="0.05292" units="cm"/>
      <inkml:brushProperty name="height" value="0.05292" units="cm"/>
      <inkml:brushProperty name="color" value="#00B0F0"/>
    </inkml:brush>
  </inkml:definitions>
  <inkml:trace contextRef="#ctx0" brushRef="#br0">5359 5126 903,'-13'10'1548,"7"8"-516,5 1-129,0 7-258,0 7 129,1 8-129,0 1 129,0 10-387,-4 2 258,2 9-258,-6 3 258,1 11 0,-6 3-258,1 8 0,-4 5 0,2 11-129,-3 9-129,2 10 129,-3 8-129,2 9 0,-3 10 0,3 8 129,-2 7-129,0 9 129,2-1 129,2 7-129,0-1 258,5 5 0,-2-9 129,7 6-129,-2-6 129,6-1 129,0-5-129,0 3-129,0-6 129,4 9-258,-3-5 0,3 6-129,-4-3 0,0 5 0,0-4-129,0-5-129,-4 1 129,1-8-129,-1-1 0,2-4 129,-1-3-129,1-7 0,0 2 0,2 1 0,0-6-129,0-1 129,0-5-129,0-5-129,3 0 0,-3-2 129,3-1-129,-3-3 0,0-4 129,0-2-258,-2-3 129,-3-4-258,1 5 129,-3-6-129,5-1-387,-4-10-129,5 4-258,-9-9-774,7-7-1290,2-1-387,-10-19-129</inkml:trace>
  <inkml:trace contextRef="#ctx0" brushRef="#br0" timeOffset="972.055">4802 14316 1548,'-6'-9'3483,"6"9"-129,0 0-1935,-11-7-258,11 7 0,0 0-258,-4 9-129,4 5-387,0 1-129,0 6-129,1-1 0,3 6 258,2 0-258,4 3 258,-3-4-129,6 7 129,2-8 0,4 7 0,2-1-129,6 1 0,2 3-129,5 2 0,5-2-129,4 0 0,3 2 129,7 0-258,7 1 258,3-1-129,7-4 0,4-3 258,8-1 0,9-1 0,4-7 129,14 5 0,5-13 0,9 4 129,9-9-129,12 4 129,10-9-129,10 3 129,5-5-129,8-1-129,6-2 129,10 1-129,1-3 0,7 1 0,0-4-129,7 2 0,-1 2 0,6 0 129,0-1-129,3 3 0,1-4-129,8 3 129,3 3-129,6 0 129,7 0-129,1 0 129,4 1-129,5 0 0,4 2-129,-2 2 129,0-5-258,-3 0 129,-4 0-258,-1 0 129,-2 0 0,-6-4 0,0 4-129,-2 0 129,-3 3 129,-1 0-129,2 3 129,-10 0 0,-3 1 0,-3 2 129,-7-2 0,-9-1-258,-10 2 258,-9 2-258,-11 0 258,-9 2-129,-10 2 129,-10 3-129,-14-2 129,-10 2 0,-8 0 0,-10-5 0,-8 0-129,-10-7-129,-9 2 129,-11-6-129,-5 6 0,-11-6-129,-5 4 0,-12-4-258,3 9-645,-15-10-387,6 7-903,-9 0-903,-4-7-903,4 3 0</inkml:trace>
  <inkml:trace contextRef="#ctx0" brushRef="#br0" timeOffset="1488.085">17153 15325 1161,'0'0'3612,"-20"-14"-645,15 1-645,2-2-645,-7-9-387,8-2-258,-6-14-258,7-6-129,-3-11-258,4-8 0,0-12-387,1-6-129,4-9 0,-2-16-129,3-8 0,-2-13 0,3-7-258,-6-15 129,5-12 0,0-14 0,0-12 129,5-6 0,0-6 0,6-7 0,0-5 258,5-4 0,-1-2 258,2-3 0,1-11 129,2 1 387,-2-13-387,1-5 129,-3-12-129,5-3 0,-4-13-258,2-3-129,-5-1 129,2-4-258,-2 10 0,-4 1 0,0 10 0,-2 8 129,1 12-129,-5 5 129,4 14-387,-2 5-129,2 3 129,-3 7-387,3 12 129,-6 5-129,-1 16-129,-7 9 129,-2 14 0,-13 14 387,-4 18-516,-5 14-516,-5 10-516,-1 14-516,-13 3 1</inkml:trace>
  <inkml:trace contextRef="#ctx0" brushRef="#br0" timeOffset="1976.11">16883 5096 258,'-163'-26'774,"68"15"645,-7 1 0,-11 2 0,-13 1 258,-9 2-129,-17-2 0,-9 6-516,-14 0-258,-9-2-516,-11 3-129,-11 0-129,-10-3 0,-9 2 129,-6-3 0,-9 0 129,-7-4 0,-2 4-129,-7-3 129,-4 5-129,-3-3 129,-5 0-516,-5 2 129,2-4 0,0 2 0,-4-5-129,3-1 129,0-5-129,0-1 129,2-4 129,0-1-129,-3 1 0,2-1 129,-3 0-129,5-2 129,6 0 0,9-1 258,6 1 0,11-2 0,18-2 129,7 3-129,15 4 129,11 2-387,6 2 0,11 5-387,7 2 387,9 4-258,2-1-129,14 7-387,9 0-1935,10-5-774,17 5 129</inkml:trace>
  <inkml:trace contextRef="#ctx0" brushRef="#br0" timeOffset="3216.183">1887 3152 1806,'-8'58'3225,"2"-31"-129,6 16-129,-4 0-2709,4 7 129,0 7 129,0-2 129,0 10 0,0-6 129,0 11-258,0-8 258,8 7-387,0-4 129,5 7-129,-2-3-258,7-2 0,-3-1-129,6-6 129,-3-5-258,-2-3 129,1-13 0,-5-6-129,0-9-129,-5-8-258,4-3-387,-11-13-645,13-5-1806,-4-10-258,-6-14-258</inkml:trace>
  <inkml:trace contextRef="#ctx0" brushRef="#br0" timeOffset="3556.203">1977 3892 3096,'51'-71'3870,"-18"23"-129,10 0-258,1-1-2580,4-6-258,2 2-258,-1 5 129,-1 3-387,-6 2 129,-6 11 0,-10 3 0,-4 11-129,-9 2 0,-13 16-129,16-9-645,-16 9-1161,0 0-1806,-6 10-129,-10 1-387,-1 12 259</inkml:trace>
  <inkml:trace contextRef="#ctx0" brushRef="#br0" timeOffset="3924.223">1932 4009 7611,'38'1'4257,"-15"-1"-258,6 0-258,3 2-3612,2 3-258,7 3 0,5 6 129,-2 1-129,2 1 0,-4 3 129,-1-3 129,-4 1 0,-6-5 0,-1 2 129,-6-3-129,0 0 0,-8-1 0,3-1 0,-6-1-129,-2-4-129,-11-4 0,17 16 0,-17-16-258,10 7 0,-10-7-1290,16 4-2064,-16-4-258,10-17-258,-7-7-258</inkml:trace>
  <inkml:trace contextRef="#ctx0" brushRef="#br0" timeOffset="4748.271">2968 2930 4386,'-14'-21'3741,"14"21"-516,-14-17-258,5 5-2451,9 12-516,-3-17-129,3 17 129,-10-13 0,10 13 0,-26-6 0,9 6 0,-8 0 129,2 10 129,-5-2-516,2 5 258,-1 0 0,2 4 0,8-5-129,-1 2 129,9 4-129,-2-1 129,9 4 0,2-1-129,0 6 129,6 3-129,5 7 129,-1 4 129,3 5-258,-2 6 129,-1 7 0,0 9 0,-1-1 0,-2 9 129,0-2 129,1 7 129,-3-8 0,2 8 129,-4-10 0,7 5 0,-1-9-129,2-1 0,1-7-129,6-8-129,0-1-129,0-11 258,3-9-129,3-6 129,1-17 0,5-3 129,-2-10 0,10-7 0,-3-13 129,7 2-129,-2-5 0,3 1-258,-4 1 129,-1 4-258,-5 5 129,-5 2-258,-6 6-129,-3-4-129,1 8-1032,-12-6-2451,0-4-258,-1-4-258,-5-7-129</inkml:trace>
  <inkml:trace contextRef="#ctx0" brushRef="#br0" timeOffset="11176.639">3516 3103 1806,'28'-16'2451,"-28"16"-1032,14 0-258,-14 0 0,0 0-129,-9 18 258,-7-10 129,-1 9-129,-9-8 0,2 14-129,-10-6-129,2 9-258,-5 0-258,3 6-258,1 0-129,4-1-129,4 3-129,8-10 0,6-5 129,9-2-129,2-17 129,16 10 129,8-10-129,2 0 0,7-8 129,0 2 0,3 6-129,-2 0 0,-4 2 0,-1 7 0,-5 6-129,-4-1 129,-3 6 0,-4 1 0,0-1 0,-5-2 129,-3-2 129,-2 3-129,-3-5 129,-9 4 0,-7-2 0,-3 1-129,-7-2 0,-1-2-258,2 1-129,-2-11-774,9 6-129,-4-9-1032,22 0-1548,-15-11-129,15-3-258</inkml:trace>
  <inkml:trace contextRef="#ctx0" brushRef="#br0" timeOffset="12137.694">3945 3542 7224,'5'45'3870,"-5"-19"129,0 11-516,-7 5-3483,0 7-129,-3 6 129,-1 2-258,-2 2 258,1-8-258,-1-6-258,8-8-258,0-23-1032,5-14-1806,8 0-129,6-26-258</inkml:trace>
  <inkml:trace contextRef="#ctx0" brushRef="#br0" timeOffset="12904.738">3950 3006 3225,'-18'-11'2580,"18"11"129,0 0-516,0 0-2838,0 0 0,13 0 516,0 0 387,4 0 387,1 0 516,8 0 0,0-4 258,8 4-516,-2-4 0,5 6-516,-3 8 129,3 3-258,-4 5-258,-2 7 0,-5 4-129,-3 3 0,-2 0 0,-7 1 129,1 0-258,-7 2 258,-2-6 0,-5 0 258,-1-3-129,-5 0 129,-9-3 0,-1 2 0,-7-5 0,-1 1 0,-4-3-129,-1-3 0,-2-7-129,0-4-129,1-4 129,0-4-129,3-7-129,1-8-129,8-1-258,-2-6-258,14 3-258,0-8-129,11 4-129,5-8 0,10 9 129,1-3 258,5 8 387,1 5 387,-2 6 258,1 10 129,-3 2 258,-1 14 0,-3 5-129,0 5 0,1 3 129,1 2 129,-2-3 387,5 1 129,-5-6 0,3 2 258,-4-8-258,5 3 129,-9-11-258,4 5-387,-7-7-258,-12-7-645,18 15-1032,-18-15-2064,0 0-258,-6 0-258,-12-10 129</inkml:trace>
  <inkml:trace contextRef="#ctx0" brushRef="#br0" timeOffset="17199.983">4045 9328 1806,'-25'-4'3870,"12"4"258,-9 0-516,-3 0-2451,3 8-516,-2-1-387,-1 4-258,-2 2 0,-3 2-129,1-1 129,0 4 0,0-2 258,6 1 0,0-3 0,5 3 129,1-2-129,6 0 0,3 2-129,8-1-129,0-1 129,7 2-129,7-2-129,5 1 0,11 1 129,3 0 0,7-2 0,3-2 0,1 5-129,4-1 129,-1 6-129,-1 0 0,-3 3 0,-7 1 129,-5 2-258,-4 2 258,-8 2-129,-9 0 258,-10 1 258,-3 1-129,-18-2 0,-5 3 0,-14-7 129,-6 5-129,-8-6 258,-3-1-387,-4-8 0,1-6-258,1-4 0,4-9-387,8 0-387,2-17-1806,8-9-1290,16-6-387,2-17 129</inkml:trace>
  <inkml:trace contextRef="#ctx0" brushRef="#br0" timeOffset="18396.052">11890 3696 129,'-15'0'3483,"-11"3"387,26-3-387,-27 0-1935,13-7-516,14 7 0,-19-10-258,19 10-258,-16-16 258,16 16-129,-10-21-129,10 9-129,0 0 129,9 0-387,5-2 0,5 1-129,4 3 0,5 4 0,6 0 0,4 6 0,3 3 0,1 6 0,1 4 0,0 8 0,0-1 0,-1 4-129,-4 2 129,-3-1 0,-2 6 0,-3 0-129,-1-2 129,-5 3-129,-3 3 0,-6-2-129,-6 4 129,-4 0 129,-5-4-129,-6 4 129,-10-2-129,-5 0 258,-6-6-258,-3-1 258,-7-6-129,0-3 0,-4-9-129,-3 0 129,2-8 0,-1-2-129,3-1 129,3-8 0,3-3 0,4-4-129,5 0 129,7-4-129,6 2 258,8-3-258,7 3 0,7 1 129,11 3-129,5-1 0,9 5 0,4 3 129,7 0-129,1 6 129,2 1 0,3 0-129,-1 1 258,1 7-129,-2 1 0,-1 3 129,-4 0 0,-1-1-129,-6 0 129,0 0 0,-6-1-129,-6-1 0,-5-3 0,-4-1-258,0 5-1677,-6-3-1935,-11-7-129,0 0-516</inkml:trace>
  <inkml:trace contextRef="#ctx0" brushRef="#br0" timeOffset="19772.128">5482 9564 1677,'-13'0'1419,"13"0"-387,0 0 0,-15 0 258,15 0 258,0 0-258,0 0-258,0 0 0,0 0-129,0 0-258,1 10-258,15-6-129,4 1-258,8 2-129,7 0 129,13 1 0,9 2 0,12-1 0,9 3-129,15-2 0,9 5 129,15-3 0,11 1-129,13-5 258,10-3 0,10-5 0,9 0 0,7-12 258,9-2-258,4-6 0,9 0 0,6-1-129,1 5-129,9 8-258,-2-4-387,7 12-258,-11-4-516,1 4-1161,-3 12-1419,-18-8 517</inkml:trace>
  <inkml:trace contextRef="#ctx0" brushRef="#br0" timeOffset="20540.174">11776 5576 1677,'-14'3'903,"5"9"-258,4 0 129,2 5-129,-2-2 387,1 8 129,0 1 0,3 8 0,-2 7-258,3 11 0,3 7-387,7 17 0,1 10-387,0 11 0,1 14-129,0 12 0,-4 11 0,-3 12 0,-5 12 129,-4 9 0,-9 10 129,-4 6-129,-3-2 0,0-4-129,0-10 0,-1-13 129,6-21 0,0-18-129,6-25 129,6-17-129,1-19-129,2-17-903,0-16-2193,10 2-903,-10-21 258</inkml:trace>
  <inkml:trace contextRef="#ctx0" brushRef="#br0" timeOffset="21284.217">10831 9063 3483,'4'23'4128,"-4"-23"-258,12 28-129,-4-16-4257,2 10 129,-2 4 0,2 4 258,-2 1-258,-1 7 387,1 8 129,-4 5 387,-1 14-258,-3 10-129,2 7 258,-2 5-129,0 6 129,-3-4-129,0-2-129,0-10 0,0-8 0,3-19 0,0-8 129,0-13-258,0-9 129,0-9 129,0-11 0,10-4 258,4-14-129,0-16 129,9-5 0,0-17-129,11-3-129,-1-16 0,6 3 0,-2-4-129,3 0-129,1 4 129,-1 5-129,0 4 258,3 7-129,-2 5-258,1 5 129,-2 7 0,-3 3 0,-3 7-129,-7 5 0,-2 10-387,-13-1-387,6 15-2193,-18 0-1548,0 0-258,-18 19 0</inkml:trace>
  <inkml:trace contextRef="#ctx0" brushRef="#br0" timeOffset="21629.237">11084 9814 5934,'46'30'5031,"-18"-7"-645,-3-4 0,3 12-4515,3 2 258,6 2 0,-2 5-129,-5-1 129,2 0 129,-4-2 0,2-1 0,-6-5 0,3-1-129,-3-6 0,-4-5-129,0-2 0,-6-5-129,-1-3 0,-13-9-129,19 11-129,-19-11-774,0 0-3225,11-3-258,-11 3-387,0-14 129</inkml:trace>
  <inkml:trace contextRef="#ctx0" brushRef="#br0" timeOffset="22780.302">12121 10155 4644,'16'1'4644,"-16"-1"-516,0 0-129,0 0-3999,0 10-258,0-10 129,-19 15 0,2-6 0,-4 4 129,-2 1 129,-5 0-129,-1 2 258,1 2-258,3-3 258,3 1-258,6-2 0,3 1-129,11 0 129,2-1-129,9-2 0,5 1 0,6 2 0,0-2 129,5 4-129,-1 3 0,0-3-129,-4 2 258,-1-2 0,-4 1-129,-5 1 258,-4-4 129,-1 1 129,-5-16 0,0 24 0,-9-16 0,0 7 258,-8-8-258,1 3-129,-5-5 129,0 3-258,-1-4-129,2-3-258,2 4-516,-2-11-1161,20 6-2580,-15-18-129,13 1-129</inkml:trace>
  <inkml:trace contextRef="#ctx0" brushRef="#br0" timeOffset="23492.343">12324 10270 5160,'-10'9'4902,"10"-9"-645,0 0-516,-16 0-2838,16 0-1677,0 0 258,12 8 129,-12-8 0,25 7 258,-6-1 387,4 2 0,2 2 129,-1 1-129,2 8-129,-3-2 0,0 4-129,-3 7 0,-5 0-129,-2 4 0,-5 1 129,-4 2 0,-3-5 0,-1 2 0,-1-2 129,-6-4-129,0-1 387,-5-7-387,-1-3 129,0-5-129,-2-3 0,-4-7 0,-1 0 0,-3-7 0,1-6-387,-2-1 387,-1-4-129,1 0 0,1-4 0,5 5-129,1-4-129,8 5 0,-2-1 129,11 5-258,0-4 258,0 16 129,16-20 0,-2 14 258,4 2 0,2 4 0,4 1 129,-1 6-129,2 7 129,0 3-258,-2 6 129,1 2-129,-1 3 0,-4-3 129,2 0 0,-3-1 0,3 2 129,-6-2 0,2-6 0,-4 1-129,0-6 0,-1 2-258,-12-15-258,22 21-1419,-14-9-2580,-8-12 0,0 0-258</inkml:trace>
  <inkml:trace contextRef="#ctx0" brushRef="#br0" timeOffset="28007.601">19446 1957 1,'0'0'0,"0"0"257,0 0 130,0 0 0,0 0 129,0 0 129,0 0 129,0 0-258,0 0 258,0 0 0,0 0 0,0 0 129,0 0 0,4 7 0,-4-7-129,0 0 0,0 0 0,-10 10-258,10-10 0,-14 0-258,14 0 0,-18 0-129,18 0 129,-22 3-129,9 1-129,-2 0 129,2 4-258,-2-2 129,3 1 0,-1 1 0,13-8 0,-17 9 0,17-9-129,-7 13 129,7-13 129,0 12-129,0-12 0,18 12 0,-6-3 0,2-2 0,2-3 0,1 4 0,0-2 0,1 2 0,-1-1 0,-1 1-129,1-4 129,-2 4 0,-2-2-258,-1 1 258,0-1 0,-12-6-129,14 11 258,-14-11 129,4 11-129,-4-11 0,-7 10 0,-3-6 0,-5 3 0,-2-2 258,-2 0-129,-4-1-129,2 1 0,-1-2 0,3 0 129,3-3-129,2 0-129,14 0-258,-17 0-129,17 0-387,0 0-387,0-17-1935,0 17-387,7-8 129</inkml:trace>
  <inkml:trace contextRef="#ctx0" brushRef="#br0" timeOffset="29557.69">19617 2012 645,'12'-6'1935,"-12"6"129,0 0 0,13-1-129,-13 1-129,0 0-387,13 0-516,-13 0-516,10 2-258,-10-2 0,15 10 0,-15-10 258,16 10-258,-16-10-129,16 13 129,-16-13 0,17 16-129,-17-16 0,15 17 0,-15-17-129,10 16 129,-10-16 0,7 13 0,-7-13 129,5 17-129,-5-17 0,2 16 0,-2-16 0,2 20 0,-2-20 0,0 19-129,0-19 129,0 18-129,0-18 129,0 16 129,0-16-129,-4 19 0,4-19 0,-14 17 0,14-17-129,-21 17 129,7-8-129,0-1 0,-5-3-129,0 3 129,3-2-387,-2-4 387,2-2-129,2 0 258,3-1-129,11 1 0,-14-16 0,14 4 0,0-2 387,4 0-645,5 2 0,1-3 0,3 1 0,1 0-129,-1 2 258,3 1-129,-2 5 258,1 0 0,-2 1 129,6 1 129,-2 4-129,0 0 129,3 7 129,-3 0-258,1 0 129,-2 4 0,1-2 0,-4 3 0,-1 1 258,-12-13-258,19 14 258,-19-14-129,14 14 129,-14-14-129,0 0-129,12 13 0,-12-13-129,0 0-258,0 0-774,0 0-1806,0 0-258,0 0-129</inkml:trace>
  <inkml:trace contextRef="#ctx0" brushRef="#br0" timeOffset="29997.715">20146 1848 1419,'-28'0'2967,"28"0"129,-14 2 129,14-2-2451,0 0-258,0 0 258,19 12-129,-3-11 0,10 3-129,1-2 129,5-1-387,3 0-129,0-1-129,0 0-129,-4-4-774,2-1-1290,-3 2-1161,-15-5-129,1-1-258</inkml:trace>
  <inkml:trace contextRef="#ctx0" brushRef="#br0" timeOffset="30268.731">20051 1677 9546,'13'4'4257,"4"3"-516,-3-2-129,10-3-3870,2 3 0,7 2 0,0-2 0,3 2 0,0-7 0,4 0-258,-3-7-1290,4-3-1935,6 0 129,-2-4-645,8-11 129</inkml:trace>
  <inkml:trace contextRef="#ctx0" brushRef="#br0" timeOffset="30711.756">21627 662 1419,'-57'5'3225,"57"-5"258,0 0-258,0 0-2193,0 0-387,-20 48 129,20-48-129,0 0-387,-4 65 516,4-65-258,0 64 0,0-64-516,-5 74 129,5-74-645,-10 78 258,10-78 258,-15 82-1419,15-82-1032,-22 81-903,22-81 258,-14 71-903</inkml:trace>
  <inkml:trace contextRef="#ctx0" brushRef="#br0" timeOffset="31867.822">21182 1656 1419,'-40'7'2838,"18"-7"258,22 0-129,-15 10-1935,15-10-129,-2 10 129,2-10 0,20 10 0,-1-10-129,17 2 258,4-2-387,15 0 129,9-7-516,13-5 129,10-4 0,14 7-129,12-1-129,13-11-129,6 4 129,11 4-258,3-3 129,4 6-129,-8-4-129,-4 1 0,-12-3-129,-15 11-774,-7-7-903,-23 4-2064,-24 4 129,-57 4-645,53-16-129</inkml:trace>
  <inkml:trace contextRef="#ctx0" brushRef="#br0" timeOffset="32396.853">21553 2130 4257,'8'-11'3870,"3"20"-774,2 10-129,-13-2-2451,4 17-1290,-2-4-129,1 13 645,-3-4-387,0 7 645,0-1 0,-5 9 387,4 0 0,-2 10 0,1 3 258,2 2-258,0-4-258,8 3 0,0-8 387,3-3-774,-2-11-129,3-11-129,-5-12-1161,-7-23-1419,14 18-516,-14-18 387</inkml:trace>
  <inkml:trace contextRef="#ctx0" brushRef="#br0" timeOffset="32671.868">21625 2818 1935,'0'-87'2322,"0"45"-516,3 8 258,7-4-645,7 12 0,7-10-258,11 11-129,0-9 129,14 7-129,-1-11-129,10 9 387,-4-6-645,6 8 258,-10-2-516,2 6 129,-8-2-387,-5 8 387,-7 1-516,-8 4-129,-6 4 0,-5 1-387,-13 7-387,0 0-516,0 0-516,-32 6-258,4 10-516,-16 0 0,-6 11-903,-11 0 129</inkml:trace>
  <inkml:trace contextRef="#ctx0" brushRef="#br0" timeOffset="32927.883">21527 2600 1419,'-43'36'2709,"37"-21"129,6-15-258,1 24 0,10-24-258,16 12-516,-1-10-516,18 8-258,2-4-516,14 8-129,2 0-129,6 0-129,1-2-129,0 8-129,-2-3 129,-3-3-129,-6 1 0,-5-2 0,-1-2-258,-10-8-516,3 11-1677,-7-13-1677,-10-4 0,-3-6-387</inkml:trace>
  <inkml:trace contextRef="#ctx0" brushRef="#br0" timeOffset="33543.918">22754 2709 1677,'0'0'2193,"0"-7"-903,0 7 258,0 0-129,-13-5-129,-3 2-387,2 3-129,-8 2-129,0 5-258,-5 4-129,-1 6 258,-6-3 0,4 8 129,-3-5-258,5 7 0,-1-7 0,11 7-258,2-9 0,9 0-258,7-15 0,9 18-258,12-10 129,4-5 129,5 1-129,1-3 258,1 3 0,-4 0-129,-6 6 129,-6-2-258,-4 4 0,-6 2-129,-2 1 387,-4-1-129,-2-2 387,-7 3 516,-4-1-645,-2 1 258,-2-1-258,-2-1-258,3 1-645,-8-5-516,10 4-387,-5-10-1548,1-6-903,18 3 646</inkml:trace>
  <inkml:trace contextRef="#ctx0" brushRef="#br0" timeOffset="34451.97">22782 2800 1419,'0'0'3612,"0"0"-258,0 0 0,18 3-2838,-5-3-774,7 5 0,1-5 387,3 2 0,3 1 258,-3-3 129,6 2-129,-10 0 258,4 6-258,-7-2-129,1 7-129,-3-3 0,-4 4-129,1-1 0,-2 3 0,-2-3 0,-2 3 0,4-4 258,-4-1-258,1 0 129,-7-11-129,6 22 129,-6-10-258,0 3 258,-6 0-129,-6 0-129,-5 3 129,-2-2 0,-6 0 129,-3-4-129,-4-3 258,-2 0-258,-3-3 129,3-1 0,0-1 0,2 0-129,2-3 0,4-1 129,7 0 0,4-1 129,15 1-258,-12-13 0,12 13 129,8-12-129,9 6 129,6 1-258,5 3 0,5 0-258,4 2-387,0 0-2838,3 0-387,-12 0-258</inkml:trace>
  <inkml:trace contextRef="#ctx0" brushRef="#br0" timeOffset="46728.672">4236 2443 258,'0'0'1935,"0"0"-1419,14 0 129,-14 0 387,17 0 129,-17 0 516,16-8-258,-16 8 258,22-14-129,-10-1-258,5 7-387,-2-4-258,1 3 0,2 0-516,-2 1 0,1 3 0,-3 1 0,-1-1-129,0 2 387,1 1-129,-1 2-516,-1-2 258,1 1 516,0 1-516,-1 0 0,0 0 129,-12 0-516,16 10 516,-16-10 0,17 20-129,-7-6-129,-2 5 258,3 6 129,-2 1 0,5 6-129,-6 5 0,9 4 129,-6 5-129,6 2 0,0 2-129,4 5 129,-1-1 258,2 4 258,1-1-387,2 7 0,-1-3 0,0 3 129,2 0-258,3-1 129,-2-2-258,-1-1-258,-3-7 258,0-2 0,-4-4 0,-3-2 0,-8-7 0,-1-1 129,-3-4-129,0 1 129,-1-5 0,-2-3-129,0-4 129,0-2-129,1-4 129,-2-3-129,0-13 258,0 20-258,0-20 258,0 0 129,0 12-129,0-12 0,0 0 0,-13 12 0,2-9 0,-1 3-129,-5-1 0,-2 6 129,-3 1-258,-3 2 0,3 1-258,-4-6-516,11 8-3225,-9-7-387,3 1-258,0-10-516</inkml:trace>
  <inkml:trace contextRef="#ctx0" brushRef="#br0" timeOffset="48723.786">11771 9612 645,'0'0'1290,"4"-9"-258,8-1-129,4-4 0,5-4 129,9-1 129,2-5-387,7-1 129,2-5-258,5 3 129,3-2-387,4 4 129,1 0-516,3 2 258,4 4-258,-1 4 0,3 5 0,0 1 129,2 6-129,2 3 129,-4 3 387,3 9-129,-3 2 258,4 0-129,0-1 258,7 2-258,-1-4 129,5-3-258,5-6 0,7-2 0,-1-5-387,10-4 0,1-9 0,5-1 0,0-2-129,0-6 129,-3 0-258,-2 1 258,-8-1 258,-1-4-129,-7 4 0,-2-4 0,-1-1-129,3 2 129,-1-3-129,-1 1 129,6 1-129,0 2 129,-2 0 129,-1 8 0,-8 1 129,-1 9 129,-9 5 0,-3 6-129,-10 6 129,0 13 0,-10 3-258,0 6 0,-4-1 0,0 4-129,3-6 0,6-4 129,5-6-258,9-10 258,12-5-258,15-11 0,9-12 129,13-7-129,9-8 129,9-3-258,8-4 258,2 0-258,-4 2 258,-4 3-129,-5 4 0,-4 6 0,-3 5-129,-6 4 129,-10 11 0,-1 9 0,-5 2 0,-2 13 0,-3 3 0,-3 7-129,-2 3 387,0 7-258,0-10 0,4 0 0,-2-7 129,5-5-129,1-6 0,4-6 129,1-6 0,0-8-129,0-8 258,2-2-258,-3-3 129,-1-2 0,-3-2-129,-3-1 0,-6 1-129,-6 2-129,-2 7-1290,-20-7-2709,-3-3-645,-16-4-387,-23-6 0</inkml:trace>
  <inkml:trace contextRef="#ctx0" brushRef="#br0" timeOffset="49891.853">11756 9527 516,'4'-12'3612,"-4"12"387,12-22-1032,-4 1-2064,7 5 0,-4-12 129,9 7-516,-2-12 258,4 0-129,2-4 0,9-1 0,-4-6-387,6 3 0,-3-1-129,3 0 0,-4 1 129,-2 7 0,-9 2 0,-1 10-129,-7 3 0,-2 5-129,-10 14-129,0 0 0,0 0 0,0 0-258,1 22 258,-7-5 0,-6 8 0,-5 3 129,-1 6-129,-8 2 0,1 10 0,-7-3-129,1 8 129,-4 2-258,-2 3 258,-4 2-258,1-1 387,0 0-129,2-8 129,4-3 0,6-6 129,7-7 0,7-8 129,12-11 0,2-14-129,26 12 0,3-12 0,12 0 129,8-4-129,8-1 0,1 1-129,3 4 129,-1 0-129,-2 2 129,-1 7 0,-4-1-129,0 5 129,-3 0 129,-1 0-129,-1 2 0,-5-3-129,-1-2 129,-4 3-258,-3-10-1032,0-1-2967,-2 0-387,-15-14-258</inkml:trace>
  <inkml:trace contextRef="#ctx0" brushRef="#br0" timeOffset="52063.977">20314 7796 2580,'0'0'2580,"0"-13"-129,0 13-516,0 0-129,-6-16-387,6 16-258,0 0-387,0 0 129,-2-15-387,2 15 0,0 0-129,0 0-129,0 0 0,0 0-129,0 0 0,0 0 0,0 0 129,2 5 0,-2-5 0,11 24-129,-5-6 0,3 7 0,0 5 129,3 12-129,-1 5 0,2 6-129,-3 8 0,2 1 129,-3 1-258,1-2 258,1-3-129,1-6 129,-1-7-129,3-7 0,2-9 0,1-2-258,6-5-903,-5-7-3096,-2-15 0,1-1-645,-8-21 387</inkml:trace>
  <inkml:trace contextRef="#ctx0" brushRef="#br0" timeOffset="52532.004">20542 7868 2967,'11'-1'4386,"-11"1"-387,0 0 0,14-9-2838,-14 9-645,0 0 0,0 0-258,0 0 129,0 0 258,11 1-129,-11-1 0,6 20 129,-6-8-258,6 10 0,-5 0 0,9 4 129,-2 2-258,6 5 0,-3 1-129,5 5 0,0 4-129,3-2 129,-3 3-129,4-3 0,-2 1-129,-4-4 129,1-1-129,-3-7 129,-2-2-387,-3-9-129,4 4-1677,-11-23-2193,5 12-258,-5-12-516,-1-17 258</inkml:trace>
  <inkml:trace contextRef="#ctx0" brushRef="#br0" timeOffset="52964.028">20359 8352 645,'0'0'4386,"-10"14"129,10-14 129,-13-1-2709,13 1-258,0 0-258,0 0-387,0 0-258,0 0-129,0 0 0,0 0-387,0 0 0,0 0 0,0 0-129,7 0 0,-7 0 0,26-8-129,-2 0 258,5 0-258,9 2 129,7-4-129,8-3 129,3-1-258,5-1 129,-1 3-129,1 2-258,-7-3 0,0 5-645,-19-11-2322,1 6-1290,-11 2-387,-9-4-258</inkml:trace>
  <inkml:trace contextRef="#ctx0" brushRef="#br0" timeOffset="53432.056">20213 8203 774,'-14'0'4128,"14"0"258,0 0-129,-5-9-2322,5 9-516,0-17-129,0 17-258,9-20 0,7 12-129,-7-9 0,12 7-258,-3-5-258,10 6 0,2-4-258,5 3 0,7-1 0,3 3-129,3 1-129,0 0 129,3 0 0,0 1 0,-3 2-129,-3-1-258,-2 7-645,-12-2-2967,1-4-645,-6 0-387,-7-7-258</inkml:trace>
  <inkml:trace contextRef="#ctx0" brushRef="#br0" timeOffset="55092.151">21619 8125 3225,'-15'0'4386,"15"0"-129,-11-5-1677,3-12-1032,8 17-387,0-25-387,4 11 0,1-10 0,8 7-129,-1-11 0,4 7-129,3 1-129,1 4 0,0-2-129,1 6-129,-2 3-129,0 2 129,-1 7-258,-2 2 129,-2 10 0,-3 3 129,-2 7-129,-2 5 129,-6 6-129,-1-1 129,0-3 0,-8 2 0,-5-6 0,-2-3 0,-3-4-129,-3-5 0,-4-7-129,-2-3 0,4 0-516,-8-12-1032,11-2-2838,-1-8-258,3-9-387,3-4 0</inkml:trace>
  <inkml:trace contextRef="#ctx0" brushRef="#br0" timeOffset="55428.17">21983 7483 5031,'10'9'4902,"-7"3"-258,-1 0-258,3 3-3741,5 15-129,-4 5 0,8 14-129,0 2 0,7 8-258,-2 10 258,4 3-258,-4-1 0,2 1-129,-1-7 0,-4-2 0,-5-9-129,-4-8-258,0-7-387,-7-17-2580,0-9-1161,0-13-258,0 0-258</inkml:trace>
  <inkml:trace contextRef="#ctx0" brushRef="#br0" timeOffset="55685.185">21936 8032 2580,'10'7'4773,"20"-11"-129,-11-8-129,5-11-3096,12 9-129,-5-10-129,11 9-258,-3-11 0,5 11-387,-1-2-258,-1 2-387,6 13-1677,-9 0-2580,1-1-516,-2 3-387,-5-2-129</inkml:trace>
  <inkml:trace contextRef="#ctx0" brushRef="#br0" timeOffset="56788.248">19211 9786 903,'13'20'3870,"0"-11"0,-13-9 0,19-14-2580,-3 2-903,3-13 129,6-2 129,5-7-387,5-2 0,0-9-129,1 6-129,-4-1 129,-3 3-129,-8 8 0,-6 7 387,-9 5-258,-6 17-129,-12-15 258,-7 15-129,-8 5 0,-3 7 129,-3 4 0,-2 5 0,-4 1 0,5 2 258,1 0-129,7 8 0,-1-4-129,10 1 129,-1 0-258,10 0 0,1 0 0,7 0 0,0 1 0,5-5 0,3 0 129,4 3 0,2-7-129,2 5 258,3-11-129,2 2 0,-2-6-258,3-7 129,7-4-258,2-3 129,5-9-387,-3-14-645,12 2-2709,-8-6-1032,0-9 0,-3 3-258</inkml:trace>
  <inkml:trace contextRef="#ctx0" brushRef="#br0" timeOffset="57068.26">19678 9508 1548,'5'20'4128,"-5"-20"129,6 21 0,-3-8-2451,-3-13-774,18 23 0,-11-12-129,13 6-258,-1-5 129,9 7-258,0-1-258,7 5 0,0 0-258,2-3-258,2 5-516,-8-9-1419,-3 4-2064,-4-2-387,-10-6-387</inkml:trace>
  <inkml:trace contextRef="#ctx0" brushRef="#br0" timeOffset="57309.276">19807 9866 6063,'0'0'5160,"4"-22"-258,11-4-387,-1-13-3483,14 0-129,-1-10-258,12 2-129,-3-7-129,5 3-387,0 4 0,-2 0-387,7 16-1290,-14 2-2967,3 6-258,-7 4-129,-4 7-516</inkml:trace>
  <inkml:trace contextRef="#ctx0" brushRef="#br0" timeOffset="57580.289">20363 9448 903,'6'41'3741,"-6"-22"-129,13 20-129,-6-1-2967,8 9-387,5 6 258,4 2-129,0 4 0,0 1 258,-3-4-129,-2-4-129,-5-8-258,-1-8 0,-7-11-1032,-2-11-2322,1 3-774,-5-17 129</inkml:trace>
  <inkml:trace contextRef="#ctx0" brushRef="#br0" timeOffset="57939.313">20323 9586 4902,'-1'-44'4644,"8"20"0,10 0-387,2-9-3225,17 10-129,-1-13-129,9 12-258,-4-3 0,6 9-129,-7 4-258,1 12 129,-8 4-258,-8 12-129,-4 11 258,-8 4-129,-6 8 129,-6 3-129,-3 2 258,-8-4-129,-6-1 0,-3-3 0,-4-5 0,-3-5 0,-3-5-129,1-9-129,1-8-129,-3-7-387,14 1-1161,-10-8-2451,12-9-516,9-3-129,5-6-516</inkml:trace>
  <inkml:trace contextRef="#ctx0" brushRef="#br0" timeOffset="58952.371">20836 9435 1161,'39'12'3870,"-22"-12"129,13 0 258,4 0-3225,-5-15 129,12 6 129,-8-11-387,9 7 258,-11-9-387,3 7 0,-13-2-387,-1 3 0,-9-1-258,-3 4 0,-8 1 0,0 10 0,-19-12 129,0 9-129,-2-1 0,-5 4-129,-3 7 129,-2 4-129,0 0 129,-1 5-129,4 4 0,0 1 0,4 3 258,4-2-258,4 3 129,5 2-129,3 1 0,6 1 0,2-2 0,3-5 129,9 0-129,4-11 0,8-4 0,5-7 0,5-7 0,4-12 129,4-8-129,0-2 129,3-1-129,-4 0 0,-2-2-129,-4 6 129,-9 4-129,-3 5 0,-5 7 129,-6 2-258,-12 8 129,16 0-129,-16 0 129,8 17 0,0-2-129,3 2 0,4 1 129,4 1 0,2-1 129,1 1 0,2-2 0,0 0 258,-5-5-129,-1-1-129,-9-3 387,-9-8-129,15 10 0,-15-10 0,0 0 129,-6-5-129,-7-10 0,-2-2 0,-3-8-129,-1 0 129,1-7-129,2-2-129,8-3 0,4 4 258,4 1-258,11 3 258,6 1-258,8 3 0,3 4 129,4 6-129,-2 6-129,-1 0 0,0 9-387,-7-3-258,4 9-129,-15-4-258,8 15-129,-19-17 0,17 19-129,-17-19 0,6 13 258,-6-13 387,0 0 516,4 17 516,-4-17 258,0 0 387,11 8 258,3 5-129,-14-13 258,17 28-258,-12-14-258,11 9-129,-7-3 0,6 6-387,-4-4 0,2-3-387,1-4-387,-14-15-2193,26-3-1677,-11-13-387,0-13-387,-1-3 259</inkml:trace>
  <inkml:trace contextRef="#ctx0" brushRef="#br0" timeOffset="59105.38">22022 8985 6837,'-5'25'4902,"5"-25"-903,0 25-1935,0-25-6063,0 0-516,9 10-516</inkml:trace>
  <inkml:trace contextRef="#ctx0" brushRef="#br0" timeOffset="59839.422">22175 9168 645,'42'-12'4257,"-19"-6"387,1 6-129,4-3-2838,-14-6 0,6 6-645,-11-3-258,-9 18-129,9-21-258,-9 21 0,-7-9-258,-5 9 0,-7 0 129,-1 6-129,-4 2 0,-2 7 0,-3-1-129,1 3 129,1 3-129,1 1 0,5 2 0,1 0 258,3 0-258,8 5 129,3-2 0,5 1 129,1-2-129,8-1 0,7-5 129,6-2-129,4-6 129,4-4-258,3-7 129,6 0 129,1-11-129,5-6 129,-3-3-258,-1-1 129,0-3-258,-1 0 258,-2-2-258,-5 3 129,-5 2 0,-6 6-129,-4 4 129,-4 0 0,-13 11 129,14-7-129,-14 7 129,0 0 0,7 12 129,-4 0-129,-2 0 129,4 5 0,-2-5-129,8 5 258,1-12-258,7 0 129,5-5 0,5-9-129,6-6 129,3-2 0,0-2-129,0 1 0,-6 4 0,-3 3 0,-4 6-129,-6 5 129,-9 9-258,-2 4 129,-1 5-129,-1-3 129,1 6-129,1-1-258,6 0-258,-14-20-1548,29 2-2193,-13-4-903,5-11-129,-3-9-516</inkml:trace>
  <inkml:trace contextRef="#ctx0" brushRef="#br0" timeOffset="60471.458">23481 8846 7353,'11'9'4902,"-11"-9"0,0 13-129,-7-12-3999,7-1-129,-20 11 0,7 2 0,-7 3-258,0 7 0,-4-3-129,4 4 0,0 0-258,3-2 129,5 0 0,4-2-129,8-7 0,9-3 129,10-3-129,7-2 0,8-5 0,7 0 0,5-5 129,8-4-129,2-4 0,1-3 0,2-4-129,-2 0 129,-3-1 0,-4-1-129,-8 6 129,-8-2-258,-9 0 129,-6 3 0,-10 3 129,-8 2 0,-1 10-129,-7-13 0,-6 10 129,-3 2 0,-4 1 0,1 4 0,-3 6 0,-1 3 0,3 5 0,2 2 258,-2 1-129,6 1 0,-1 1 129,5-2-129,2 1 0,4 2 129,4-4-258,0-1 129,12-4-258,4-3-129,10 0-258,5-8-129,14 4-645,-7-19-1161,21 5-1935,-6-9-903,6-2-129,-3-4 0</inkml:trace>
  <inkml:trace contextRef="#ctx0" brushRef="#br0" timeOffset="60907.483">24516 8787 5676,'-56'20'5160,"19"-8"-387,-3 0-129,2 5-3741,-7-8 0,13 10 0,-2-9-387,11 2-129,5-11-258,18-1 0,0 0-129,17 1 0,12-1 0,9-6 0,6 4 129,2 1-129,3 2-129,-3 3-387,-2 13 0,-8-3 129,-3 8 0,-11-1-258,-3 8 129,-4-2 387,-6-2 129,-3 4 516,-6-10 129,-1 8 0,-13-6 0,-1 6 0,-9-12 129,-4 6-387,-6-6-258,-2-1-129,-2-1-387,-4-11-1032,8 5-2838,-7-7-774,4-3-258,3-8-516</inkml:trace>
  <inkml:trace contextRef="#ctx0" brushRef="#br0" timeOffset="62151.554">21754 10605 7740,'0'0'5031,"-7"0"-387,-11-3-1290,4 12-1935,-16-3-516,6 11-129,-10-5 0,6 7-387,-6-5 0,7 7 0,-1-4-258,8-4 0,3 1-129,3-4 0,14-10 0,-9 22 0,10-11 0,12-1-129,7-2 0,6-1 129,7 3 0,5-1-129,6 3 129,3-2-129,0 1 129,-5 0-129,-1 3 129,-8-1-129,-6 2 129,-8 2 0,-8-3 0,-7 2 0,-5 3 129,-13-1 129,-8-1-258,-5 0 258,-7-2-129,-3 3-129,-2-6 0,-1-2 0,2-3-129,5-1-129,7-2-258,0-6-774,26 2-2451,-18-11-1032,15-1-516,3-8-129</inkml:trace>
  <inkml:trace contextRef="#ctx0" brushRef="#br0" timeOffset="62979.602">22080 10601 4644,'14'-4'4773,"-14"4"0,23-12-258,-1 7-3741,-8-5 129,13 5-129,-10-6 129,11 6-258,-6-2-258,6 1 129,-4 6-258,3 0-129,-1 3-129,0 5 129,-2 1-129,-1 6 0,-1-1 0,-3 5 0,-1 1-129,-4-4 129,-4 2 0,0-1 0,-2 3-129,-5-2 258,1-1-129,-4 4 0,-1-3 0,-5-4 0,-6 6 0,-2-4 129,-6 0 0,-3 0 0,-6-2 129,0 1-129,-1-6 0,-2 3 0,1-8 258,6 2-258,2-6 0,5 0-129,5 0 129,13 0-129,-16-2 0,16 2 0,0 0 0,-1-16 0,1 16-258,1-13 258,-1 13-129,13-16 0,-13 16 0,17-21 129,-17 21-129,20-19 129,-10 10 0,3 1 0,0 0-129,0-1 129,6 5 0,0 1-129,3 1 0,2-1-129,5 3 129,-4-5-387,11 5-258,-9-14-1419,10 6-2451,-3-4-387,-3-9-129,-4-4-258</inkml:trace>
  <inkml:trace contextRef="#ctx0" brushRef="#br0" timeOffset="64847.708">22603 10759 1032,'0'0'2838,"0"0"-258,0 0-129,0 0-516,0 0-516,0 0-129,0 0-129,0 0-258,0 0 0,0 0-129,0 0-129,0 0 0,0 0 0,0 0-129,0 0-129,0 0 129,0 0-129,0 0 0,0 0-129,0 0 129,0 0-129,0 0 0,0 0-129,0 0-129,0 0 129,0 0-129,0 0 129,0 0-129,7 5 129,-7-5-129,0 0 0,8 16 129,-8-16 258,0 0-258,6 14 0,-6-14-129,0 0 0,7 16 0,-7-16 129,6 14-129,-6-14-129,0 0 0,10 15 129,-10-15 0,0 0 0,11 14 0,-11-14 129,0 0 0,16 18 0,-16-18-129,14 17 0,-8-6 0,-6-11 129,0 0-129,15 15 0,-15-15-129,0 0-129,0 0-129,0 0 0,0 0-258,0 0-903,0 0-2193,1-13-1161,-1 13 0,2-19-258</inkml:trace>
  <inkml:trace contextRef="#ctx0" brushRef="#br0">22973 10715 2193,'0'0'2967,"-14"-1"0,14 1-2580,0 0-1419,0 0 0,0 0 129,7 4 387,-7-4 258,0 0 387,15 0 129,-15 0 516,14-6-387,-3-1-903,3 7-2064,-11-13-387</inkml:trace>
  <inkml:trace contextRef="#ctx0" brushRef="#br0">23114 10631 3225,'27'17'4257,"-27"-17"0,25 12-1290,-13-9-4515,-12-3-2064,27 5-645,-27-5 0</inkml:trace>
  <inkml:trace contextRef="#ctx0" brushRef="#br0">23674 10449 9159,'-8'-10'4128,"8"10"-1290,0 0-3870,0 0-3741,12-3 0,-12 3-258</inkml:trace>
  <inkml:trace contextRef="#ctx0" brushRef="#br0">23950 10343 774,'57'-46'3999,"-37"20"-129,7 11-1032,-9 8-1290,-5-1-645,0 8-516,-13 0-129,12 8-258,-7 8-129,-2-2-129,3 4-387,1-4-645,-7-14-2451,27 25-387,-27-25 387</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19-09-20T23:12:50.337"/>
    </inkml:context>
    <inkml:brush xml:id="br0">
      <inkml:brushProperty name="width" value="0.05292" units="cm"/>
      <inkml:brushProperty name="height" value="0.05292" units="cm"/>
      <inkml:brushProperty name="color" value="#FF0000"/>
    </inkml:brush>
  </inkml:definitions>
  <inkml:trace contextRef="#ctx0" brushRef="#br0">3060 5744 384 0,'-9'0'140'0,"9"3"-108"0,0 5-8 0,0-1-24 16,0 5-4-16,0-1 4 16,9 8 0-16,-9 3 68 0,0 1-36 15,0 3 40-15,0 4-40 16,-9 4 0-16,9 0-20 15,0 3 12-15,-8 16-16 16,-9 10 4-16,9 12-4 16,-14 12 4-16,5-1-8 0,-12 23 60 15,4 22-36-15,-13 4 52 16,4 19-48-16,-4 11 36 16,21-3-36-16,0 7-8 15,17 11-16-15,4-15-16 16,17 11 4-16,-4 4 12 15,4 0-4-15,5 15 68 16,-14 1-40-16,-3 2 92 16,-5 24-68-16,-4-4-20 15,-4 25-20-15,-9 1-16 16,-4 34 4-16,-17 7-4 16,5 4 0-16,-26 15 68 0,9-15-36 15,8 11 32-15,12-18-36 16,-3 3-8-16,16-15-12 15,9 0-40-15,4-3 16 16,0 18-28-16,-9-26 24 16,9-4 72-16,0-19-28 15,-17-7 28-15,5-4-32 16,8-45-8 0,-9-3-8-16,4 7-4 15,-7-23 0-15,-1-18 8 16,0-8-4-16,4-19-136 0,5-30 76 15,16-41-772-15,5-60 456 16,12-86 68 0</inkml:trace>
  <inkml:trace contextRef="#ctx0" brushRef="#br0" timeOffset="1051.281">6332 3924 748 0,'-4'-15'276'0,"17"11"-216"0,12 4-16 15,-8-4-12-15,13 8-28 0,16 0-4 16,-4 3 4-1,18 1-4-15,-1-1 0 0,8-3-12 0,13 0 8 16,18 3 12-16,3 1-4 16,0-4 24-16,5-1-16 15,16 1 76-15,13 4-52 16,9-5 56-16,21 5-52 16,8 3-20-16,8 0-12 15,14 12 8-15,3 7-8 16,18 7 4-16,3 5-4 15,5-1-24-15,8-7 8 16,5-4 84-16,8-4-44 0,8 0 52 16,9-7-48-16,4 0 44 15,13-4-48-15,12-4 36 16,0-7-36-16,18 0-8 16,7-4-16-16,-16 7-8 15,13 1 4-15,-9-1 4 16,12 4-4-16,-3-3-20 15,-13 3 8-15,8 0 12 16,-8-3 0-16,0 3 32 16,-9-11-20-16,0 0 40 15,-3-7-32-15,16-1 20 16,-21-3-24-16,-13 3 16 16,-17-3-20-16,-16 4-8 15,-22-1-4-15,-25 4 20 16,-13 1-12-16,-25-1-20 15,-25-4 0-15,-26 1 4 0,-20 3 4 16,-26 0 16-16,-17 1-8 16,-13-5-56-16,-17 1 24 15,-24 7-448-15,-39 7 260 16,-26-7-652 0</inkml:trace>
</inkml:ink>
</file>

<file path=ppt/ink/ink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7T18:35:54.0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2001 89 2,'1'-11'4,"-1"11"0,0 0 0,0 0-1,0 0-1,-5-11 1,5 11-1,0 0 1,0 0 0,0 0 1,-8-12 0,8 12 0,0 0 0,-12-9 0,12 9-1,-11-7 0,11 7-1,-17-7 0,17 7 0,-20-6-1,8 3 1,-3 1-1,0 1-1,-1-1 1,-1 0 0,-1 2 0,-1-1-1,-1 1 1,0-1-1,-1 1 0,1 0 1,-1 0-1,0-1 0,0 1 1,0 1 0,0-1-1,1 0 1,-2 0-1,1 1 1,-1 0-1,-1 1 1,1-1-1,-1 1 1,-1-1-1,1 0 1,-2 1 0,2-1-1,-1 0 1,2-1-1,0 1 1,0-1-1,3 0 1,0 0-1,3 0 1,0 0-1,0 0 2,2 0-1,-1 1-1,1-1 1,0 1-1,0 1 0,0-2 0,0 1 0,1 0 0,0 1 0,3-1 1,-2 1-1,12-2 1,-19 3-1,19-3 1,-15 5-1,15-5 0,-13 3 1,13-3-1,0 0 0,-14 5 1,14-5-1,0 0 1,-15 6-1,15-6 1,-13 6-1,13-6 1,-18 7-1,8-3 0,-2 1 0,-1 0 1,0 2-1,-1-1 1,2-1-1,-5 4 0,3-2 1,-1 2-1,-1-1 0,0 1 1,1 2-1,1-1 0,-1 2 1,2-2-1,0 1 0,-1 0 1,2 0-1,-2 0 1,1-2-2,2 2 1,-1-1 0,0 2 0,1 0 0,0-2-1,-1 2 1,2 1 0,-2 0 0,0 1 0,2 1 0,-2 0 0,1 0 0,-1 2 0,0 1 0,0-1-1,1 0 1,0 2 0,1-2 0,-3 1 0,1 1 0,0 1-1,1-2 1,0 3 0,-1 0 0,1 0 0,-1 0 0,2 0 0,0 0 0,0-1-1,0-1 1,2 0 0,0 1 0,-1-2 1,0 1-2,1 1 0,1 0 1,-1 0-1,2-2 0,-2 2 0,1-1 1,1 2-2,-1-2 2,-1 1 0,0 2 0,-2-1 0,0 3 0,-1 2 0,-2 0 0,2 1 0,-1 2 0,0 1 0,-1-1 0,3 2 0,0-2 0,1 0 0,1 1 0,1-1 0,0-2 0,0 0 1,2 2 1,-1 0 0,-1 0-1,1 0 1,2 2 0,-1-1 0,0 2-1,2-1 0,-2-1-1,3 0 0,-1 1 0,0 0 0,1 2 1,-2-1-1,-1 1 1,2 2-1,-1 0 0,1-1 1,-1 2-1,2 2 2,0-3-1,2 1 1,1 0-1,0 1 0,1-1 0,1 1 1,0 1-1,1 0 0,0 2-1,-1-2 0,1 3 1,0 1-1,-2-1 1,2 1-1,-2 2 1,1-2 0,-2 0 0,0-1 0,-1-2-1,1 1 1,0-1 0,-1-2 0,1-1 0,1-1-1,-1 1 1,0-3 0,1 0 0,1 0 0,-1 0 1,0-1-1,-1-2 0,2 0 0,-1-1 0,0 0 0,1-2 0,-1 1 0,0-1 0,0 0 0,0-2-1,0 0 1,2-1-1,-2-1 1,0 1-1,2-1 1,-2-2 0,3 1-1,-1 0 1,0 2 0,0-1 0,0 0-1,1 2 1,0-2 0,-1 2-1,1-2 1,1 2 0,-1-2 0,2 1 0,-1-2 0,2 0 0,0 0 0,0-1 0,0 0 0,0-2 0,2 1 1,-1 0-1,2-2 0,-1 2 1,0 3-1,-1-4 0,3 2 0,-2 1 1,2 0-2,0-2 1,1 1 1,-2-3-1,4 2 0,-2-1 0,3 0 1,-2 0-1,-2 0 0,4-1 0,-2 0-1,-1-2 1,1 0 0,-3-1-1,2-1 0,-1 0 0,1 0 1,-5 0-1,4-1 0,-3 2 1,-1-2-1,2 0 0,-2-1 0,1-2 0,-1 1 0,-8-11 0,18 18 1,-8-9-1,-10-9 0,21 16 1,-9-8-1,2 0 1,0 1-1,1-1 0,1-1 1,-1 1-1,2-1 1,0 0-1,-2 0 0,1-1 1,1 1-1,-2-1 0,0-2 1,0 2-1,-1-1 0,2-2 1,-1 2-1,-1-1 0,0-1 1,1 1-1,0-1 1,2 1 0,1-1 0,0 1 0,2-1-1,1 1 2,2-1-2,1 2 1,0-2 0,1 2 0,2-1 0,1 0-1,0-1 2,0 1-2,0-1 1,0-1-1,0 1 0,-1-1 1,-1 0-1,-1-1 0,-1 1 0,0 0 0,-1 0 0,0-1 0,0 0 0,-1 0 0,0 1 0,-1-1 1,-2 0-1,-3 0 0,-2 0 0,-2-1 0,-12 0 0,14 1 1,-14-1-1,0 0 0,0 0 0,0 0 0,0 0 0,0 0 1,0 0-1,0 0 0,0 0 0,0 0 0,11-1 0,-11 1 0,0 0 0,0 0 0,0 0 0,0 0 0,11-1 0,-11 1 0,0 0 0,0 0 0,13 2-1,-13-2 1,14 4 0,-14-4 0,21 3 0,-8 0 1,1-1-1,-1 0 0,0 1 0,-3-2 0,-10-1 0,17 3 0,-17-3 0,0 0 0,0 0 0,10 3 0,-10-3 0,0 0 0,0 0 0,0 0 1,0 0-1,0 0 0,0 0 1,0 0-1,0 0 0,0 0 1,0 0-1,0 0 0,0 0 1,0 0-1,-2-13 0,2 13 0,-6-14 0,2 2-1,-5-1 0,0-1 0,-3-2 0,2-2 0,-3 0 0,1-2 0,0 1 1,0 0-1,1 0 1,1-1 0,0 0 0,0 1 0,0 0 0,1 1 0,0 0 1,0 2-1,1 1 0,1 2 0,7 13 0,-10-20 0,10 20 0,-10-14 0,10 14 0,0 0 0,0 0 0,-10-11 0,10 11 0,0 0 0,0 0-1,0 0 1,0 0 0,0 0-1,0 0 1,0 0-1,0 0 1,0 0 0,0 0 0,0 0 0,0 0-1,0 0 1,0 0 0,0 0 0,0 0 0,0 0 0,0 0 0,0 0 0,0 0-1,0 0 1,0 0 0,0 0-1,0 0 0,0 0 1,0 0-1,0 0 1,0 0-1,0 0 0,0 0 0,0 0 0,0 0 0,0 0 0,-3 12 0,3-12 0,4 13 0,-1-3 1,2 1 0,1 3-1,1 0 1,3 1 0,1 2 0,1-2 0,1 0 0,-2 0 0,2-1 0,-1 0 0,-2-1 0,0 0 0,-2 0 1,1-3-1,-2 2 0,2-1 0,-4-1 0,-5-10 0,14 20 0,-8-10 1,2 1 0,-3 1 0,3 0 0,-2 0 0,2 0 0,-1 0-1,-1-1 1,-6-11-1,12 18 0,-12-18 0,9 10 0,-9-10 0,0 0 0,0 0 0,6 12 0,-6-12 1,0 0-1,0 0 0,0 0 0,0 0 0,0 0 0,0 0 0,0 0 0,0 0 0,0 0 0,0 0 0,0 0 1,0 0-1,0 0 0,0 0 1,0 0-1,-9 13 1,9-13-1,-14 12 0,2-4 0,-2 2 0,-1 2 0,-4 2 0,-1-1 0,-1 2 0,-2 0 0,-2 0 0,1 1 1,-3-2-1,-1 1 0,-2-4 1,0 4-1,-2-4 0,2 1 0,-2 0 0,2-2 0,2 1 1,1-2-1,2 3 0,3-4 0,2 0 0,4-1 0,3-1 0,2-1 0,11-5-1,-13 5 1,13-5 0,0 0-1,0 0 1,0 0-1,0 0 1,0 0-1,0 0 1,0 0-1,0 0 0,0 0-3,0 0-6,0 0-9,0 0-13,0 0 1,-4-19-1,6-1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3.84615" units="1/cm"/>
          <inkml:channelProperty channel="Y" name="resolution" value="74.48276" units="1/cm"/>
          <inkml:channelProperty channel="T" name="resolution" value="1" units="1/dev"/>
        </inkml:channelProperties>
      </inkml:inkSource>
      <inkml:timestamp xml:id="ts0" timeString="2016-09-26T21:27:38.593"/>
    </inkml:context>
    <inkml:brush xml:id="br0">
      <inkml:brushProperty name="width" value="0.1" units="cm"/>
      <inkml:brushProperty name="height" value="0.1" units="cm"/>
      <inkml:brushProperty name="color" value="#3165BB"/>
      <inkml:brushProperty name="fitToCurve" value="1"/>
    </inkml:brush>
  </inkml:definitions>
  <inkml:trace contextRef="#ctx0" brushRef="#br0">954 0 0,'-23'0'344,"-1"0"-329,0 0 1,1 0-1,-24 0 1,23 0 15,1 23-31,-1 1 47,1-24-47,-1 0 31,1 23-15,-1-23 0,24 24 15,-23-1 0,-1-23-15,1 0-1,-1 24 1,1-1 47,-1-23-48,24 24 1,-23-1-16,-1 1 15,1-1 32,-1-23 0,-23 24-16,47-1 1,-23 1-17,23-1 17,-24 25-32,1-1 31,23-24-16,-24 1 1,24-1 15,-24 1-31,24-1 32,-23 48-1,23-48 0,-47 24-31,47-23 16,0-1 15,-24 24 0,24-23 0,0-1 1,0 1-17,0-1 1,0 1 15,0-1-31,0 1 31,0-1-15,0 25 0,0-25-1,0 1 48,0 23-63,0-24 31,0 1-15,0-1-1,0 1 17,-23-1-17,23 1 1,0-1-1,0 24 1,-24 0 0,24-23 15,-23 46-15,-1-46-16,1-1 31,23 1 0,0-1 0,0 1-15,0-1 15,0 1-15,0 0-16,0-1 47,0 1-32,0 23 1,0-24 0,0 1-1,0 23 16,0-24-15,0 1 0,0-1-1,0 24 1,0-23 0,0-1 15,0 24-16,0-23 1,0-1 0,0 1-1,0-1 1,0 1 0,0-1-1,0 1 16,0 23-31,0-23 32,0-1-1,0 24-15,0-23-16,0-1 15,0 1 1,0 23-16,0-24 15,0 1 1,0 23 15,23-24 1,-23 1-1,0 23 16,24-24-32,-24 1 32,23-1-31,-23 24-1,24-23 17,-24-1-17,23 1 1,-23-1 0,24 1 15,-24 0-16,23-24 1,1 23 31,-1 1-47,-23-1 31,24 1-15,-24-1 46,24 1-30,23 23-1,-24-24 16,1 1-32,-24-1 1,0 1 0,23-1-1,24 1 1,-23-24 15,-24 23-15,23 1-1,24-1 1,-23 1 0,23-1 46,-24-23-46,24 24-1,-47-1-15,24 1 32,-1-24-17,1 0 16,-1 0-15,1 0 0,23 0-16,-24 0 47,1 0-32,23 0 1,-23 0 15,-1 0-15,24 0 15,-23 0-15,-1 0 640,-23-24-641,0-23 1,-23 24 0,-1-1-16,1 1 15,23-24 1,-24 47-16,1-24 16,-1 1-16,1-24 31,-1 47 0,0-24-31,1-23 31,23 24 32,-47 23-48,47 23 345,23 24-345,1-23 1,23 23 0,-23-24-1,-1-23 1,1 24 15,-1-1 266,1 24-281,-24-23-1,0 23 1,23-24 0,1-23-16,-1 24 31,1-1-16,-48-23 251,1 24-266,-1-1 31,-23-23-15,24 0 0,-1 0-1,-47 24-15,48 0 31,-1-24-15,-23 23 0,24-23-16,-1 0 15,24 24 1,-23-1 15,-1 1-15,1-24 31,-1 23-32</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3.84615" units="1/cm"/>
          <inkml:channelProperty channel="Y" name="resolution" value="74.48276" units="1/cm"/>
          <inkml:channelProperty channel="T" name="resolution" value="1" units="1/dev"/>
        </inkml:channelProperties>
      </inkml:inkSource>
      <inkml:timestamp xml:id="ts0" timeString="2016-09-26T21:27:27.515"/>
    </inkml:context>
    <inkml:brush xml:id="br0">
      <inkml:brushProperty name="width" value="0.1" units="cm"/>
      <inkml:brushProperty name="height" value="0.1" units="cm"/>
      <inkml:brushProperty name="color" value="#3165BB"/>
      <inkml:brushProperty name="fitToCurve" value="1"/>
    </inkml:brush>
  </inkml:definitions>
  <inkml:trace contextRef="#ctx0" brushRef="#br0">954 0 0,'-23'0'344,"-1"0"-329,0 0 1,1 0-1,-24 0 1,23 0 15,1 23-31,-1 1 47,1-24-47,-1 0 31,1 23-15,-1-23 0,24 24 15,-23-1 0,-1-23-15,1 0-1,-1 24 1,1-1 47,-1-23-48,24 24 1,-23-1-16,-1 1 15,1-1 32,-1-23 0,-23 24-16,47-1 1,-23 1-17,23-1 17,-24 25-32,1-1 31,23-24-16,-24 1 1,24-1 15,-24 1-31,24-1 32,-23 48-1,23-48 0,-47 24-31,47-23 16,0-1 15,-24 24 0,24-23 0,0-1 1,0 1-17,0-1 1,0 1 15,0-1-31,0 1 31,0-1-15,0 25 0,0-25-1,0 1 48,0 23-63,0-24 31,0 1-15,0-1-1,0 1 17,-23-1-17,23 1 1,0-1-1,0 24 1,-24 0 0,24-23 15,-23 46-15,-1-46-16,1-1 31,23 1 0,0-1 0,0 1-15,0-1 15,0 1-15,0 0-16,0-1 47,0 1-32,0 23 1,0-24 0,0 1-1,0 23 16,0-24-15,0 1 0,0-1-1,0 24 1,0-23 0,0-1 15,0 24-16,0-23 1,0-1 0,0 1-1,0-1 1,0 1 0,0-1-1,0 1 16,0 23-31,0-23 32,0-1-1,0 24-15,0-23-16,0-1 15,0 1 1,0 23-16,0-24 15,0 1 1,0 23 15,23-24 1,-23 1-1,0 23 16,24-24-32,-24 1 32,23-1-31,-23 24-1,24-23 17,-24-1-17,23 1 1,-23-1 0,24 1 15,-24 0-16,23-24 1,1 23 31,-1 1-47,-23-1 31,24 1-15,-24-1 46,24 1-30,23 23-1,-24-24 16,1 1-32,-24-1 1,0 1 0,23-1-1,24 1 1,-23-24 15,-24 23-15,23 1-1,24-1 1,-23 1 0,23-1 46,-24-23-46,24 24-1,-47-1-15,24 1 32,-1-24-17,1 0 16,-1 0-15,1 0 0,23 0-16,-24 0 47,1 0-32,23 0 1,-23 0 15,-1 0-15,24 0 15,-23 0-15,-1 0 640,-23-24-641,0-23 1,-23 24 0,-1-1-16,1 1 15,23-24 1,-24 47-16,1-24 16,-1 1-16,1-24 31,-1 47 0,0-24-31,1-23 31,23 24 32,-47 23-48,47 23 345,23 24-345,1-23 1,23 23 0,-23-24-1,-1-23 1,1 24 15,-1-1 266,1 24-281,-24-23-1,0 23 1,23-24 0,1-23-16,-1 24 31,1-1-16,-48-23 251,1 24-266,-1-1 31,-23-23-15,24 0 0,-1 0-1,-47 24-15,48 0 31,-1-24-15,-23 23 0,24-23-16,-1 0 15,24 24 1,-23-1 15,-1 1-15,1-24 31,-1 23-32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8T02:06:32.167"/>
    </inkml:context>
    <inkml:brush xml:id="br0">
      <inkml:brushProperty name="width" value="0.05" units="cm"/>
      <inkml:brushProperty name="height" value="0.05" units="cm"/>
      <inkml:brushProperty name="color" value="#E71224"/>
    </inkml:brush>
  </inkml:definitions>
  <inkml:trace contextRef="#ctx0" brushRef="#br0">3755 287 11376 0 0,'0'0'256'0'0,"0"0"34"0"0,0 0 21 0 0,0 0-35 0 0,-5 0-159 0 0,-29 10 1297 0 0,14-12 778 0 0,-17-6 327 0 0,-3-4-1337 0 0,-31 4-860 0 0,4-4-262 0 0,-68 27 536 0 0,12-6 55 0 0,60 3-510 0 0,-63 6 483 0 0,65-6-608 0 0,-77 23 304 0 0,91-15-245 0 0,-11 19 96 0 0,51-34-76 0 0,1 0 0 0 0,0 1 0 0 0,0 0 0 0 0,0 0 0 0 0,0 0 0 0 0,1 1 0 0 0,0 0 0 0 0,1 0 0 0 0,-1 0 0 0 0,2 0 0 0 0,-1 1 1 0 0,1-1-1 0 0,-1 4-95 0 0,-13 20 150 0 0,4 34 122 0 0,8-25-218 0 0,5 81 139 0 0,14-46 110 0 0,20-6-293 0 0,-12-25-10 0 0,14 6 0 0 0,47 28 0 0 0,5-22 504 0 0,4-14 8 0 0,44 8-792 0 0,36-17 468 0 0,26 6-56 0 0,-28-20-132 0 0,-45-11 0 0 0,111 7 256 0 0,-109-19-256 0 0,11-11 0 0 0,11-13-80 0 0,-44 1 144 0 0,3-14-64 0 0,-44 12 0 0 0,80-45 0 0 0,-55 11 54 0 0,-75 52-51 0 0,0-1 1 0 0,-1-1 0 0 0,0 0-1 0 0,-1-1 1 0 0,0 0 0 0 0,-1-1-4 0 0,6-7 42 0 0,48-102 100 0 0,-59 112-148 0 0,0-1-1 0 0,0-1 1 0 0,-1 1-1 0 0,-1-1 1 0 0,0 1-1 0 0,-1-1 1 0 0,0 0-1 0 0,-1-8 7 0 0,-3 5 0 0 0,-2 1 0 0 0,0 0 0 0 0,-1 0 0 0 0,0 0 0 0 0,-2 0 0 0 0,0 1 0 0 0,0-1 0 0 0,-1 1 0 0 0,-2-1 0 0 0,1 0 0 0 0,-3-4 7 0 0,-1 2 0 0 0,-1 0-1 0 0,0 0 1 0 0,-1 1 0 0 0,-1 1-1 0 0,0 0 1 0 0,-2 1 0 0 0,-5-4-7 0 0,-63-37 157 0 0,48 33-106 0 0,-1 2 0 0 0,-1 1 1 0 0,-1 2-1 0 0,0 2 0 0 0,-1 2 0 0 0,-1 1 1 0 0,-1 3-1 0 0,1 1 0 0 0,-42-3-51 0 0,-60-23 0 0 0,-10 6-246 0 0,-97-5 246 0 0,-95 34-1091 0 0,146 27-508 0 0,126-14-5059 0 0,26-5-955 0 0</inkml:trace>
  <inkml:trace contextRef="#ctx0" brushRef="#br0" timeOffset="1754.667">1153 154 13312 0 0,'0'0'390'0'0,"0"0"-2"0"0,0-2-246 0 0,0-3-68 0 0,-20-12-268 0 0,-58 41 2474 0 0,-13-8 1341 0 0,-60 6-2105 0 0,19-9-1022 0 0,-12 22 185 0 0,116-27-500 0 0,-1 2 1 0 0,1 1-1 0 0,1 1 1 0 0,0 2-1 0 0,-6 4-179 0 0,-6 4 198 0 0,0 1 0 0 0,2 2 0 0 0,1 2 0 0 0,-19 18-198 0 0,-2 29 118 0 0,12 4-2 0 0,32-47 94 0 0,-22 86 104 0 0,26-23-186 0 0,10-76-141 0 0,1 0 0 0 0,0 0 0 0 0,1-1 0 0 0,1 1 0 0 0,0-1 0 0 0,6 13 13 0 0,-3-12 65 0 0,0-1 0 0 0,1 0 0 0 0,1-1 0 0 0,1 0 1 0 0,0 0-1 0 0,1-1 0 0 0,0 0 0 0 0,1-1 0 0 0,1-1 0 0 0,0 1 0 0 0,1-2 0 0 0,1 0 0 0 0,0-1 0 0 0,0 0 0 0 0,10 4-65 0 0,81 42 0 0 0,29-1-168 0 0,95-25 592 0 0,-113-24-424 0 0,113-22-80 0 0,-112-1 64 0 0,-81 13 52 0 0,0-1-1 0 0,-1-2 0 0 0,0-2 1 0 0,0-1-1 0 0,27-11-35 0 0,3 0 55 0 0,-27 8-6 0 0,0-1 0 0 0,-1-3 0 0 0,-1-1 0 0 0,-1-2 1 0 0,13-9-50 0 0,43-24 96 0 0,-52 25-40 0 0,-2-2 1 0 0,-1-2 0 0 0,-2-1-1 0 0,0-4-56 0 0,-21 21 67 0 0,-1-2 0 0 0,-1 0-1 0 0,0 0 1 0 0,-2-1-1 0 0,0 0 1 0 0,-1-1 0 0 0,0 0-1 0 0,3-13-66 0 0,-7 12 75 0 0,0 0-1 0 0,-1 0 0 0 0,0 0 0 0 0,-2-1 1 0 0,-1 1-1 0 0,0-21-74 0 0,-10-68 125 0 0,-20-7 152 0 0,-25-6-178 0 0,42 105-80 0 0,0 0 0 0 0,-2 1 0 0 0,0 0 0 0 0,0 1 0 0 0,-2 0 0 0 0,0 2-1 0 0,0 0 1 0 0,-1 0 0 0 0,-1 2 0 0 0,0 0 0 0 0,-8-3-19 0 0,-88-40 0 0 0,-72 14 0 0 0,78 32 0 0 0,-61 12-72 0 0,-19 16 72 0 0,57 0 0 0 0,30-2-523 0 0,79-10-415 0 0,13-4-99 0 0,-2-1-3779 0 0,4-6 2994 0 0</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4T16:54:58.790"/>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9C5E9960-C86C-45FA-8F30-79177B877110}" emma:medium="tactile" emma:mode="ink">
          <msink:context xmlns:msink="http://schemas.microsoft.com/ink/2010/main" type="inkDrawing"/>
        </emma:interpretation>
      </emma:emma>
    </inkml:annotationXML>
    <inkml:trace contextRef="#ctx0" brushRef="#br0">12904 16515 2193,'0'0'774,"0"0"-774,0 0 0,0 0 0,0 0 129,0 0 129,0 0 258,0 0-129,0 0 129,0 0 0,0 0-129,0 0-258,0 0-258,0 0 129,0 0-129,12 5 129,-12-5-258,19 5 258,-8-2 0,0 1 0,4-3 0,-1 3 0,4-3 0,2 1 258,0 1-258,2-2-258,6 2 258,-2-1 0,2 0 0,0 1 0,1 0 0,-1 0 0,-1 3 0,3-3 258,0 1-516,1-4 258,1 5 0,-1-5 0,3 1 258,5-1-516,-1-3 258,1 3 0,0-3 0,2 0 0,4-1-129,-2 4 129,4-4 0,-5 4 0,5 0 129,-3 0-129,1 0 0,-1 0 0,-1 0 258,2 0-258,-3 0 129,3 0-129,-1 0 0,2 0 0,0 2 129,2 0-129,0-2 0,-1 0 0,3 2 0,-2-1 129,0-1-129,2 0 0,-3 0 0,2 0 0,-2 0 129,3-3-129,-6 1 0,5-1 0,-4 2 258,2 1-129,0-3 129,-1 3 0,5 0 0,0 5 0,4 1 258,0-3-258,1 2 129,2-1 0,2-1-129,3-3 0,-4 0 258,3-3-258,-1-4 129,5 2-129,2-6 0,-1 3 0,4 2 0,-3 0-129,1-1-129,1 2 258,-3-1-258,1 1 0,-4-1 0,-1 4 129,0-7 0,-2 3 0,2 1 129,2-2-258,-2 0 0,0 2 129,1 0-129,3-2 0,-3 0 0,3 2 0,-2-1 0,1 2-129,-1 2 129,1-1 129,-3-1-129,-1 4 0,-1 0 129,-2 0 0,-1 0 0,2 0 0,-4 0-129,2 0 129,2 0 129,1 0 0,3 0-129,0 0 0,3-5 129,0 5-129,1-3 0,3 3 258,-2 0-387,1 0 0,0 0 129,0 0-129,4 3 0,-1-1 129,2-2-258,1 3 129,1 0 0,3-2 0,0 0 129,1 1-129,0 0 0,0-2 0,1 5 129,3-3-258,-5 3 258,-2 2-129,3 2-129,0-2 129,2-1 0,-1 1 0,0 1 0,3-3-129,2-3 129,2-1 0,0-1 0,1 0 129,-1 0-129,0 2 129,-2 1-129,-2-2 129,-2 5-129,-1 1 0,-6 0 129,-1 3 0,0-3-129,-4-2 129,-1 2 0,0 3 129,-3-2-129,0 0 0,1 2-129,-3-3 129,0 0 0,-2 1-129,2 2 0,-3-4 129,-1-3-129,1-1 129,1 1-129,-3-3 0,2 2 0,1 3 129,-3-5 0,1 0-258,-1 2 129,0 5 0,-1-7 0,0 5 0,0-5 129,1 0-129,0-1 0,-1 1 129,2 0 0,-2-8-129,4 5 129,1-1 0,-4 3-129,0-4 129,2 3 129,-5 0-258,-1-3 129,-1 0 129,-1-1-129,-1 0 0,-2-2 0,1 6 0,-1 0-129,4-3 129,0-2 0,-1 7 0,0 0-129,-4 0 129,-3-4-129,0 1 0,-2-3 129,-3 2-129,-2-1 129,-2 3-129,-1-6 0,-5 5 0,-4 2 129,-6-1 0,-8 2-129,0-1 129,-14 1-258,0 0-129,11 0-129,-11 0-129,0 0-129,0 0-387,7 17-258,-7-17-645,9 17-1290,3-5-1032,-12-12-258</inkml:trace>
    <inkml:trace contextRef="#ctx0" brushRef="#br0" timeOffset="7916.452">7798 6515 129,'0'0'1419,"0"0"0,-13 2-387,13-2 0,-10 0-387,10 0 0,-13 0 0,13 0-129,-15 0 0,15 0 0,-18 0 0,18 0-129,-17 0 129,17 0-129,-19-2 0,9 2-258,10 0 129,-19-2-129,19 2-129,-19-1 129,19 1-129,-13-1 129,13 1-129,-16 0 0,16 0 258,-13 0-129,4 0-129,9 0 129,-22 0-129,12 0 129,-6 0 0,2 0-129,-4 0 129,-1 0-129,3 1 0,-3 2 0,0-3 0,-2 2 0,4 1 0,-6-1 0,3 0 0,0-1 129,-1-1-129,-1 3 0,3-2 0,0-1 0,0 3 0,5-3 0,-5 0 0,4 0 0,-2 2 258,2-2-258,-2 0 0,-2 0 0,0 1 0,0-1-258,-3 2 258,2 1 0,-3-1 0,2 2 258,-2-4-129,3 3-129,0-3 129,-2 2 129,4-2-129,-1 0 0,-1-5 258,5 3-387,-2-3 129,-1 1-129,1 1 129,-2 0-129,1 1 0,-2 0 0,0 2 0,-5 0 0,1 0 129,-1 0-129,0 0 129,2 0 0,-2 0 0,-1 0 0,3 0 129,4-2-258,-3 2 129,0-3 0,2 3-129,0 0 0,-3 0 0,2 3 0,-1 1-129,-1 1 129,-1 2 0,-1 0-129,0 1 129,-2 3 0,-1-3 129,-1 1-129,-2-1 0,2-1 0,-1 2 129,0-4-129,-2 2 129,1-4-129,0 3 0,0 1 0,2-1 0,-1 3 0,1-2 0,0 2 0,-2 0 0,2-1 0,0-2 129,3 3 0,-3-3-129,2 0 129,0-4 0,3 2-129,-1-2 129,0-1-129,1 2 129,0-3-129,-2 1 0,0 0 0,-1-1 258,1 0-129,-2 0 0,2 0-129,-1-2 129,1-1 0,1 0-129,-1-1 0,-2 3 129,-1 1-258,-1-1 129,-2-2 0,1 3 0,1 0 0,-2 0 0,2-1 129,-1 0-129,2-3 129,1 3-129,2 1 0,-1-3 0,3 2 0,-1-1 129,0 0-129,-1 0 0,-1 2 0,0-1 0,-1 0 0,-1 1 0,-1-3 0,1 3 0,-1-2-129,1 2 129,-3-1 129,1-1-129,0 0 0,0 1 0,-1 0 0,1-2 0,3 1 0,3 2 0,1-3 0,1 1-129,1 0 129,3-1-129,1-2 129,-2 2-129,1-2 129,-2-1 0,0 1 0,1 0 0,0 0 0,0-1 129,1 1-129,1 0 0,1 1 0,-1 0 0,3 0 0,-4 1 0,3-2 0,-1 2 0,-6 2 0,5 0 0,-4 1 0,-2 0 0,2 0 0,1 0 0,-3 0 0,2 0 0,0 0 0,0 0 0,-2-3 0,2 2 0,-1 1 0,-2 0-129,3 0 129,-4 0 129,2 0-258,-2 0 129,1 1 0,-1 5 0,1-2 0,0 3 0,2-2 129,1 1-129,0-2 0,0 1 0,3-2 129,0-3-129,0 2 129,1-2 0,2 0-129,-1 0 129,1 0 0,0 0-129,-2 0 0,-1 0 0,-1 0 0,-1 4 0,-2 3 0,-1-2 0,-3 3 0,4 0 0,3 0 0,-3 0 0,5 2 0,2 1 0,2-1 0,3-2 0,11-8 0,-15 21-129,10-8 129,2 1 0,2-2-129,1 1 129,0 2 0,3 1 0,1 1 0,5 0-129,0 0 129,2 2 0,4-2 129,1 1-129,4-2 129,0 0-129,3-1 129,-1-3 0,6 3 0,-3-4 0,3 2-129,-1-3-129,-2 0 129,4-1 0,-1 1 0,1-1-129,-2-1 129,2-1-129,0 0 129,2-2 0,2-1 0,0 2 0,1-1 129,7 0-129,0-1 129,5 0-129,0 0 129,4 0-129,0 1 0,-1-1 258,-2 0-516,3-1 516,-1-2-258,-2 2 0,3-2 0,1-1 129,6 0-129,4-4 0,3 0 129,0-1-129,2 0 129,2 0-129,-2 3 0,0 1 0,-2 1 0,-6 0 0,-2 0 0,0 2 0,-1-1 0,-1-1 0,2 0 0,-1 0 0,1 0 0,-1 0 0,0 0 0,-2 0 129,1 0-129,-1 0 0,-1 0 0,1 0-129,0 0 258,0 0-129,2 0-129,0-3 129,2-1 0,-1 1 0,-1-2 0,2 1 0,-2-1-129,1 1 258,-1 2-129,2 1-129,1 1 258,-1 0-129,0 0 0,3 1 0,-1 1 0,2 2 0,-2 1 0,4-1 0,-4-1 0,2-1 0,-1 1 0,-2 1 0,-1-2 0,-1 1 0,-1 2 0,0-3 0,-1 1 129,1 0-129,1 1 0,0-1 0,0 2 0,-1-2 0,-4 1 0,1 2 0,-2 2 0,-4-4 0,-2 2 0,0-1 0,-2-3 0,2 1 129,-2-2-129,0-1 0,0 0 129,2 0 0,-2-1-129,3 1 129,-4-3-129,0 1 129,-3-2-129,-3-1 129,-1 2-129,-5-1 0,-3 0 0,-1-3 129,-3 5-129,3-4 0,-1 0 0,-4 3 0,4-4 0,-3 2 0,-1 0 129,-3-2-129,2 2 129,-8 0-129,1 1 129,-12 4 0,14-9-129,-14 9 129,0 0 0,8-9-129,-8 9 129,0 0-129,6-15 129,-6 15-129,0-19 129,0 3-129,0 3 0,0-5 0,-2-4 0,-4 0-129,3 1 258,-3-2-258,-1 4 129,-2-2 0,2-3 0,-2 1 129,0 4-129,-2-1 0,0-1 0,0 4 0,0-5-129,-2 3 258,-1-2-258,-1 5 129,-2-1 0,-2-4 0,-1 4-129,-4 0 258,-4-2-129,-3 2 0,-3 0 129,-6 2-129,-1-2 129,-5 2-129,3 2 129,-5 2-129,1 2 129,2 1-129,1 3 0,4-2 0,0 5 0,3-1-129,5-1 0,3 4-258,1-3-645,16 6-1290,-5 2-2193,8-1-387,9-4-387</inkml:trace>
  </inkml:traceGroup>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4T17:12:44.829"/>
    </inkml:context>
    <inkml:brush xml:id="br0">
      <inkml:brushProperty name="width" value="0.05292" units="cm"/>
      <inkml:brushProperty name="height" value="0.05292" units="cm"/>
      <inkml:brushProperty name="color" value="#00B0F0"/>
    </inkml:brush>
  </inkml:definitions>
  <inkml:trace contextRef="#ctx0" brushRef="#br0">3746 11426 129,'1'-11'1032,"-1"11"516,0-12 645,0 12 129,-11-16-129,0 4 129,1 5-258,-9-2-516,2 5-774,-8-4-129,0 8-516,-5-4-129,-1 3 0,-5 1 0,-1 0 0,-3 2 129,-2 4 0,-1-2 258,-2 3-129,-3 2 129,0 7 129,-2-3 0,4 10-129,1-1 0,2 6 0,3 3-129,8 4-129,3 0 0,7 6-129,5 0 129,7 1-129,6 0 0,4 4 0,3-2 0,8 2 0,7-2 129,5 1 0,8-1 0,4-1 129,7-1 0,5-1 129,3-7-258,6-1 129,4-4-129,5-7 0,4-6 0,6-5 0,2-11-129,4-3 129,3-19-129,2-10 0,-1-10 129,-3-8-129,-2-9 129,-8-7-258,-8-1 258,-7-6-129,-14 0 0,-11 2 0,-15-3-129,-14 4 129,-17 4-129,-22 3 129,-19 14-258,-17 11 0,-19 17-258,-23 6-1806,-11 19-1935,-9 18-387,-11 15-387,-1 9-129</inkml:trace>
  <inkml:trace contextRef="#ctx0" brushRef="#br0" timeOffset="1">20399 3943 1,'-4'5'902,"4"-5"-257,0 0-258,-8 12 0,8-12 258,-7 16-129,7-16 129,-7 16-129,7-16 0,-9 20 258,4-9 0,-1 1 0,1 2-258,-2 2 0,3 2-129,-1 4-129,-1 0 0,1 4-129,1 3-129,-2 3 258,2 4-258,-2-2 129,2 4 0,-1-1 0,2 0 0,-3-4 0,3 2 129,1-2-129,-1-2 129,3 1-129,-1-1-129,-1 0 129,2 2-129,-1 0 0,0 3 129,-1 1 129,2 0-129,-3 3-129,2 1 258,-1 3-258,-1 0 258,1 1-258,1-2 129,-1 0 129,2 2 0,0-4 0,0-2 258,2-5-258,1 2 129,1-2 258,1 2-387,-1-3 129,2 5-129,-2-5 0,0 2-258,3-1 387,-2-1-387,-1-2 129,1 0-129,-3-2 0,2-1 0,-2 1 129,0-1-129,-2 2 0,0-1 129,0-1-129,0 2 129,0-1-129,0 0 0,2-2 0,-2 1 0,1-4 0,0 1 0,0-4 129,1 4-129,-1 0 129,0-2 0,1 4 129,0-1-258,0 3 258,0 0-258,1-2 129,-1 0-129,0-1 258,1 0-258,1-3 0,-1-2 0,0 1 0,3 2 129,-4-3-129,4 3 129,-3-6 0,1 4 0,-2-3-129,1 1 0,-3 0 129,2-2 0,-1-1-129,0-2 129,0 1 0,-1-2 0,0-3 0,2-1 129,-2-10-129,0 0 129,0 14-129,0-14 0,0 0 129,0 0-258,0 0 129,0 0-129,0 12 0,0-12 0,0 12 0,0-12 0,-2 16 0,2-16 0,0 21 0,0-12 129,0-9-258,0 21 129,0-8 0,1-2 0,2 1 0,-1 1 0,2-1 0,-2-2 0,2 2 129,-4-12-129,6 15 129,-6-15-129,6 13 129,-6-13 0,0 0 0,3 11 129,-3-11-258,0 0 129,0 0-129,0 0 129,0 0-129,0 0 129,0 0 0,0 0 0,0 0-129,0 0 129,0 0-129,0 0 0,0 0-387,0 0-774,0 0-2709,9 2-903,-9-2-129,5-12-258</inkml:trace>
  <inkml:trace contextRef="#ctx0" brushRef="#br0" timeOffset="2">20077 7196 774,'-26'3'774,"13"1"0,0-3-129,2 2 0,0 1 0,1-3 129,1 3 0,-1 0 129,1 0-258,0 4 129,0-1-387,-1 0 129,0 3-258,-3 1 0,2 1 129,-1 4-258,2 2 0,-3-3 129,3 2 0,-1 4 0,5-4 0,-2 3 0,3 2 258,0-5-258,4 5 387,-1-4-258,2 7 258,2-7-387,5 7 129,1-3 129,4 2-258,1 0 0,3 1-129,0-1 129,4 0-129,0-2 0,2 2 258,1-3 0,2 2-129,1-6 129,4 4 0,-1-6 129,5 6-258,1-6 0,1 4 0,3-2 0,3 3-129,2-3 0,1 0 129,1 0 0,4-1-129,1 2 129,2-4-129,2-1 0,0-2 0,1-1 129,2-3-129,-1-3 0,4-1 129,-3-3-129,3 0 0,0-4 0,3-6 0,-3 0-129,0-1 129,0-4 0,-1 1-129,-6-1 129,-2 0 0,-4-4-129,-3 6 0,-2-5 129,-3 0 0,-4-3-258,-2 0 387,-1-1-387,-2 3 258,-3-4 0,-3 0-129,1 0 0,-4 0 0,-1 3 129,-2-2-129,-3 0 0,-2-4 0,0 3 0,-4 0 129,-2-1-129,-4-1 0,-2-3 0,-2 2 0,0-3 129,-5 2-129,-5 4 129,-1-2-129,-5 0 0,-4 0 0,-5 4 0,-4 1 129,-5 5-258,-2-4 258,-8 2-129,-3 2 0,-1 1 0,-7 4 0,1 0 0,-3 4-129,-4-2 129,1 5-129,-2 3 129,1 0 0,0 3 0,3 3 0,3 5-129,4-2 129,6 7-258,2-5-258,13 11-2580,-2-6-1419,2-15-645,2-1-129</inkml:trace>
  <inkml:trace contextRef="#ctx0" brushRef="#br0" timeOffset="3">7525 6423 645,'-10'0'903,"10"0"0,-9 0 258,9 0 258,-15 0-129,15 0 129,-13-1-258,13 1-516,-12-2 0,12 2-129,-18 0 0,8 0 0,-1-3 0,1 3 0,-4-1-129,1 1 258,-5-3-258,0 3-129,-1 0 0,-4 0-129,0 0 129,-3 3-258,-2-1 129,-3 5-129,0-4 0,2 1 0,-1 2 0,1-2 0,0 1 0,0 1 0,1 0 129,2-1-129,0 6 0,1 0 0,3-1 0,-1 4 129,2-4-129,1 2 0,3 1 0,0 0 0,3-3 0,1 0 129,1 4-129,2-6 0,-1 7-129,3-2 129,1 2 0,1-2 129,0 1-129,3 4 0,0-2 0,1 3 129,0-3-129,1 2 129,1 0-129,-1 0 129,1-2 0,0 3 0,0-3 129,1 1-129,3-3 0,0 1 129,1-1-129,3 3 129,1-2 0,2 2-129,-1 0 129,3 0-129,-1-1 129,4 3 0,-1-7 0,2 4-129,3-4 0,1 1 0,0-3 129,1 1 0,2-3-129,3 2 129,-1 0-258,2-2 129,0-2 0,0 2 0,-1-1-129,-1 1 0,0-2 0,-1 1 0,-1-3 129,2 1-129,-2-1 129,1-1-129,0-1 129,2-2-129,1 0 129,1 0-129,0 3 0,0-2 0,1-1 0,-2 0 129,1 0-258,0 0 258,-1 0-129,2 0 0,2-1 0,1-6 129,2 2-129,1 1 0,1 0 0,1-4 0,-1 0 0,0 1 129,1-3-129,-1 0 0,-3 0 0,1 1 0,-2-4 129,-3 3-129,3 0 0,-4-3 258,0 2-258,-1-2 129,-1-2-129,-1 0 0,-1-1-129,-1 0 258,-2-2-258,-1 1 258,-5-2-258,-2 2 258,-3-1-129,0 1 129,-4 1 0,-3 1-129,-1 0 129,-3-1-129,0-1 0,-1 0 129,-5 0-129,-1 1 129,-2-3-129,-3 2 0,-2-2 0,0-2 0,-4 4 0,0-1 0,-4 1 0,2-3-129,-3 3 129,0-3 0,0 5 0,-1 1 0,1 2 0,-3-1 0,0 4 0,0-1 0,-1 5-129,-1-2 258,0 2-129,-3 3-129,0-4 258,0 0-129,-3 3 0,1 1-129,-3 0 129,-1 2 0,-2 0 0,0 0 0,-2 7-129,-3-1 129,-1 2 0,-3-3 0,1 1 0,-3-2 0,-3 3 0,-1-2 0,-2-3 129,1 1-129,0 2 0,-1 0 0,2 5 0,0-1 0,3 3 0,1 0 0,4 2-129,-1 4 0,2 5-387,0-5-645,8 12-2451,-7-7-903,2 0-258,-1-6-387</inkml:trace>
  <inkml:trace contextRef="#ctx0" brushRef="#br0" timeOffset="6">23305 2755 1032,'3'-20'2322,"-3"20"-645,0 0-258,0 0-387,0 0-258,0 0-387,0 0 0,0 0-258,0 7 0,0-7 0,-3 22 258,-1-10-129,2 3 0,-1-5 129,2 4-129,1-14 129,-1 20 0,1-20-129,0 0-129,0 0 0,1 14-129,-1-14 0,0 0-129,8 0-516,-8 0-645,2-22-1935,-2 22-258,2-14 1</inkml:trace>
  <inkml:trace contextRef="#ctx0" brushRef="#br0" timeOffset="7">23262 2830 2709,'0'0'3612,"0"0"129,0 0-516,0 0-3354,0 0-129,0 0 258,0 0 129,0 0 0,0 0 0,0 0 387,0 0-129,0 12-129,0 0 0,1 9-129,0 6 129,1 12-129,-1 2 129,1 10 0,-2 4-129,0 7 129,0 2-129,-2 9 258,-3-5-129,3 8 129,-4-5-258,4 2 258,0-5 0,2-3 0,0-11-129,2-7-129,2-13 129,1-2-129,-3-12 258,4-3-258,-6-17 129,5 14 0,-5-14 129,0 0-129,0 0 0,6-5 0,-6 5-129,5-12 387,-5 12-645,9-16 387,2 11-387,7-1 387,2-1-387,7-5 258,8 2-387,8 3 258,7-1-129,3 4 0,3 1-129,3 2 0,-4 1 258,5 1-129,-5 11 387,-2 0-258,-2 1 129,-1-4 129,-4-1-129,3-1 0,-5 0-129,-2-7 0,-5 0 0,1-7-258,-10-3 0,3 1 516,-14-4-258,-2-1 0,-5-3-258,-6-5 516,3 0-516,-6-4 516,1-8-258,-2-9-258,5-10 258,-5-6-129,0-9 129,-2-7-129,-1-3 129,-3-4 0,-4 0 0,-2 3-129,0 7 0,-3-2 0,5 7-129,2 4 129,-3 7-129,4 3-129,3 7 258,-1 7 129,1 6-129,1 10 0,1 2 129,-2 7 0,-4 4 0,-2 5 0,-4 2 0,0 1 0,-7 0 0,-6 2 129,-2 0 0,-11 4 129,2-1 0,-11 5-129,-3-4 0,-9-1 129,1-1-129,-6 5 0,3-6 0,-1 1-129,4-2-129,7 0 258,5 0 0,6-3-129,6 1-258,6-5-516,10 7-1032,0 0-2580,5 0 0,15 0-645,-10 0 259</inkml:trace>
  <inkml:trace contextRef="#ctx0" brushRef="#br0" timeOffset="8">23718 3059 1419,'0'0'3741,"0"0"-258,0 0 129,0 0-3354,-5-4 0,5 4 258,-21-13 129,7 9-258,-6-4 129,1 5 387,-5-5-387,4 8 129,-3 2-258,1 5-516,5 4 129,0 0 129,7 6-258,3-3 0,7 5 129,0 0-258,7-6 258,11 7 129,0-3-129,7 2 0,-3 0-129,4 3 129,-5 0-129,0 0 129,-4 1-129,-3 1 129,-6 3 0,-5-4 0,-3 1 129,0-1 129,-7-6 129,-4 0 129,-7-4 129,0 1-258,-4-7 129,-1 2 0,-3-9-129,-1 0-258,2 0 0,5-5-129,2 0-129,0-11-387,18 16-645,-12-25-2451,12 4-1032,10 5-129,10-10 129</inkml:trace>
  <inkml:trace contextRef="#ctx0" brushRef="#br0" timeOffset="9">23912 3546 7611,'-10'2'4257,"5"-9"-258,5-9-1290,0 16-3225,3-20 387,2 4 129,-1 0 0,3-1 516,0-1-258,2 4 258,2-2-258,2 3 0,2 7-258,2 5 0,0 1-258,1 6 129,-4 8 0,0 3 0,-3 6 129,-4 0 0,-4 2 129,-2-1 129,-3-2 258,-7 2-129,-5-12 258,-3 2-129,-3-9 129,-3 0-516,-1-5 0,0-17-1548,5-14-2580,0 2-774,2-20-258,4-2-516</inkml:trace>
  <inkml:trace contextRef="#ctx0" brushRef="#br0" timeOffset="12">23751 734 1677,'39'-38'3096,"-39"38"-1419,0 0-129,0 0-516,0 0-129,0 0 0,0 0 0,0 0-645,0 0 0,0 0 0,0 0-258,0 0 258,0 0 0,0 0-258,0 0 129,0 0 129,-11 51 258,11-51-258,0 0 129,-30 54 387,30-54-387,0 0 129,-40 50 129,40-50-516,0 0 387,0 0 129,0 0-258,0 0-129,-25 51 0,25-51-129,0 0 129,39 22-129,-39-22 0,46 21 0,-46-21-129,54 17 129,-54-17-129,43 12 0,-43-12-387,0 0-516,50 0-2064,-50 0-1032,0 0-129,0 0-516</inkml:trace>
  <inkml:trace contextRef="#ctx0" brushRef="#br0" timeOffset="13">23843 831 2193,'0'0'2709,"0"0"516,0 0-3612,0 0 129,0 0 387,35 13 258,-35-13 0,0 0 387,0 0 258,0 0 129,0 0 387,-7 54-516,7-54-258,0 0-129,0 59-387,0-59 0,0 0 516,0 70-645,0-70-129,0 0 129,0 63 129,0-63 0,0 0 258,-10 53-258,10-53 0,0 0 0,-16 51 129,16-51-258,0 0 0,0 0 129,0 0 0,0 0-129,0 0-645,0 0-1161,0 0-2064,0 0-516,0 0-516,0 0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3.84615" units="1/cm"/>
          <inkml:channelProperty channel="Y" name="resolution" value="74.48276" units="1/cm"/>
          <inkml:channelProperty channel="T" name="resolution" value="1" units="1/dev"/>
        </inkml:channelProperties>
      </inkml:inkSource>
      <inkml:timestamp xml:id="ts0" timeString="2016-09-26T15:18:04.832"/>
    </inkml:context>
    <inkml:brush xml:id="br0">
      <inkml:brushProperty name="width" value="0.1" units="cm"/>
      <inkml:brushProperty name="height" value="0.1" units="cm"/>
      <inkml:brushProperty name="color" value="#3165BB"/>
      <inkml:brushProperty name="fitToCurve" value="1"/>
    </inkml:brush>
  </inkml:definitions>
  <inkml:trace contextRef="#ctx0" brushRef="#br0">954 0 0,'-23'0'344,"-1"0"-329,0 0 1,1 0-1,-24 0 1,23 0 15,1 23-31,-1 1 47,1-24-47,-1 0 31,1 23-15,-1-23 0,24 24 15,-23-1 0,-1-23-15,1 0-1,-1 24 1,1-1 47,-1-23-48,24 24 1,-23-1-16,-1 1 15,1-1 32,-1-23 0,-23 24-16,47-1 1,-23 1-17,23-1 17,-24 25-32,1-1 31,23-24-16,-24 1 1,24-1 15,-24 1-31,24-1 32,-23 48-1,23-48 0,-47 24-31,47-23 16,0-1 15,-24 24 0,24-23 0,0-1 1,0 1-17,0-1 1,0 1 15,0-1-31,0 1 31,0-1-15,0 25 0,0-25-1,0 1 48,0 23-63,0-24 31,0 1-15,0-1-1,0 1 17,-23-1-17,23 1 1,0-1-1,0 24 1,-24 0 0,24-23 15,-23 46-15,-1-46-16,1-1 31,23 1 0,0-1 0,0 1-15,0-1 15,0 1-15,0 0-16,0-1 47,0 1-32,0 23 1,0-24 0,0 1-1,0 23 16,0-24-15,0 1 0,0-1-1,0 24 1,0-23 0,0-1 15,0 24-16,0-23 1,0-1 0,0 1-1,0-1 1,0 1 0,0-1-1,0 1 16,0 23-31,0-23 32,0-1-1,0 24-15,0-23-16,0-1 15,0 1 1,0 23-16,0-24 15,0 1 1,0 23 15,23-24 1,-23 1-1,0 23 16,24-24-32,-24 1 32,23-1-31,-23 24-1,24-23 17,-24-1-17,23 1 1,-23-1 0,24 1 15,-24 0-16,23-24 1,1 23 31,-1 1-47,-23-1 31,24 1-15,-24-1 46,24 1-30,23 23-1,-24-24 16,1 1-32,-24-1 1,0 1 0,23-1-1,24 1 1,-23-24 15,-24 23-15,23 1-1,24-1 1,-23 1 0,23-1 46,-24-23-46,24 24-1,-47-1-15,24 1 32,-1-24-17,1 0 16,-1 0-15,1 0 0,23 0-16,-24 0 47,1 0-32,23 0 1,-23 0 15,-1 0-15,24 0 15,-23 0-15,-1 0 640,-23-24-641,0-23 1,-23 24 0,-1-1-16,1 1 15,23-24 1,-24 47-16,1-24 16,-1 1-16,1-24 31,-1 47 0,0-24-31,1-23 31,23 24 32,-47 23-48,47 23 345,23 24-345,1-23 1,23 23 0,-23-24-1,-1-23 1,1 24 15,-1-1 266,1 24-281,-24-23-1,0 23 1,23-24 0,1-23-16,-1 24 31,1-1-16,-48-23 251,1 24-266,-1-1 31,-23-23-15,24 0 0,-1 0-1,-47 24-15,48 0 31,-1-24-15,-23 23 0,24-23-16,-1 0 15,24 24 1,-23-1 15,-1 1-15,1-24 31,-1 23-32</inkml:trace>
</inkml:ink>
</file>

<file path=ppt/ink/ink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8:50:07.4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124 1411 0,'-7'-10'4,"7"10"-1,-9-13-1,9 13-1,-7-12-1,7 12 0,-10-8 0,10 8 0,-11-7 0,11 7-1,-14-2 1,5 3 0,9-1-1,-16 2 1,16-2 1,-11 2 0,11-2 1,0 0 1,-10 4-1,10-4 1,0 0 0,0 0-1,0 0 0,0 0 0,0 0 1,0 12 0,0-12 1,-2 14 0,2-14 1,-5 23 1,1-9 0,3 6 1,-1 2-2,3 3-1,1 1 0,4 3 1,1 0-2,2 3-1,0 2 1,0-2 0,-1 1 1,-4 4 0,-2 0 0,-3 2 0,-2-2-1,-1-1 1,0-2-1,0-2-1,2-6-1,1-5 0,2-6 0,0-3 0,-1-12 0,3 14 0,-3-14 1,0 0-1,0 0 0,0 0 0,0 0 0,0 0 0,0 0-1,0 0 0,0 0-1,0 0 1,10 14-1,-10-14 1,11 13 0,-2-5 0,6 3 0,7-2 1,8 1 0,8-2 0,12 1 0,12-4 0,10-1 0,13-1 0,11-3 0,12-2 0,9 0-1,11-4 1,6-1-1,6-2 0,3-1 0,1-2 0,1-1 0,-3-1 0,-6 0-1,-5 0 1,-9 1-1,-7 0 0,-7 3-2,-7 1 0,-11 2 0,-9 2 0,-9 1 0,-8 1 0,-9 2 0,-11 1 1,-8 0 1,-10 1 0,-6 0 1,-7 0 0,-4 0-1,-9-1 1,0 0-1,0 0 0,0 0 0,0 0 1,0 0-1,0 0 1,0 0 0,0 0 1,0 0-1,0 0 1,-10-9 1,10 9 0,-11-15-1,11 15 2,-11-19 0,6 7 1,3 2 1,-1-3 0,1-3 1,0-8-1,1 0 1,0-7 0,0-3-1,-2-4-1,3-1-1,-3-4 0,2 1-1,-3 1-1,3 4 0,-3 4-1,2 4-1,2 6-1,-2 1-8,0 3-18,2 7-2,-7-4-1,-1 3 1</inkml:trace>
  <inkml:trace contextRef="#ctx0" brushRef="#br0" timeOffset="1401">2397 48 7,'0'0'17,"4"-22"-2,-4 22-4,7-15-2,-7 15-2,0 0-2,6-11 0,-6 11-2,0 0 0,0 0 1,-14 7-1,3-1-1,-5 6 1,-3 3 0,-8 8 0,-5 9-1,-7 7 0,-4 9-1,-4 7 0,-3 4 0,-1 3 0,3-2-1,3-6 0,6-7-1,8-11-4,6-8-1,8-11-4,9-3-11,0-17-1,8 3 1,-4-26-1</inkml:trace>
  <inkml:trace contextRef="#ctx0" brushRef="#br0" timeOffset="1767">1849 298 5,'12'3'14,"-12"-3"-6,10 6-2,-10-6 0,-8 17-1,-2-5 1,-1 4-1,-5 4 0,0 4 1,-4 5 0,0 5-1,0 6 0,1 6 0,0 6-2,4 0-2,1 2 1,6-5-2,5-4 2,7-5-1,9-9 2,8-10-1,11-12 1,8-7 0,8-11 0,7-7 0,7-7 1,0-6-1,-2-2 1,-5-1 0,-6 4 1,-9 1 0,-7 7-1,-12 4 0,-6 7-2,-15 9-1,10-6-2,-10 6-3,-9 15-6,-1-1-13,-3 9-5,-11-9 0,0 6 1</inkml:trace>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8:48:38.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0 430 3,'0'0'5,"10"13"-2,-10-13 0,3 12-1,-3-12 1,0 11-1,0-11 1,-1 14 0,1-14 0,1 19 0,2-7 0,1 2 0,1 2 0,2 2-1,-1 3 0,2 1 0,-3 1 0,2 4-1,-1 2 2,-3 2-1,1 1 0,-2 1 0,-1 2 1,-1-2-1,0 0 1,-1-3-1,0-1-1,0-2 1,0-2-1,-1-2 0,1-4 0,-1-1 1,-1-1-1,0-3 1,0-2 0,3-12 1,-6 18-1,6-18 1,-4 12-2,4-12 1,0 0-1,0 0 0,0 0 0,0 0 0,-3 10-1,3-10 1,0 0 0,0 0 0,0 0 0,0 0-1,0 0 1,0 0 0,0 0-1,0 0 1,0 0-1,0 0 1,0 0-1,0 0 0,0 0 0,0 0 0,10 4 0,-10-4 0,13 6 0,-3-2 0,2 1 0,1 0 2,3-1-2,1-1 1,4-2-1,2-1 0,1-1 0,1-2 0,3-1 1,1 0-3,-1-1 3,3 1-3,-3 1 3,0 0-1,2-1 0,-2 2 0,1-1 0,0-1 0,0 2 0,2-2 0,3 2 0,0 0 0,2-1 0,1 2 0,2 0-1,2 1 1,0 0-1,1 0 1,-1 1-1,0 1 1,1 0-1,1-1 0,0 1-1,1 0 0,0 1 1,1-1-1,4 2 1,-1-2-1,0 1 1,0 0 0,0-1 0,1 0 1,0 1 0,-2-1 0,1 0-1,0 0 1,2 1 0,2-2 2,0 0-2,2-1 0,3 0 0,2-1 0,2-1 0,1-2-1,3-3 1,3 3-1,1-1 1,3-1 0,1-1 0,0 1 0,3 0 0,0 1 0,-2-1 0,1 0 0,-1 2 0,-1 0 0,1-1 0,-1 2 0,1-2 0,-1 1 0,2 1 1,0-2-1,-1 2 0,1 0 0,-1 1 0,-1 1 0,-3 1 0,-2 0 0,-3 2 0,0 1 0,-3 1 0,-2 1 0,-1 1 0,0 2 1,-1 0-1,0 0 0,-3 0 0,-1 1 0,0-2 1,-2-1-1,-1-1 0,-2 1 0,-1 1 1,-1-1 0,-2 0 0,-3-1 0,-1 0-1,-1 1 2,-1 0-2,-1-1 2,-3-1-2,-1-1 0,1 1 0,-3 1 0,0-3 0,-2 3 0,-2-1 0,-1-1 0,-4-2 0,-1 3 0,0-3 0,-2-1 0,-1 1 0,-1-2 1,1 1-1,-1 0 0,0-1 0,0 0 0,-1-1 0,0 0 0,-1 1 0,-1-3 0,2 3 0,0-1-1,4 1 0,1 1-1,3 0 0,3 0-1,3 0 1,0 0 0,-1-1 0,0-1 1,-3 1-1,-2-2 2,-5 2 0,-1 1 0,-3 0 0,-2 1 0,1-1-1,-2 1-1,1-1 1,0-1 0,0-2 1,-1 0-1,-1-1 0,1-1 0,-2-5 1,2 3-1,0-2 0,0 0-1,2-2 2,1 2-2,2-4 2,-1 2-2,4 0 2,-2-2 0,1-1 1,-2 0-1,0-1 1,-2-2 1,-1 3 0,-4-2 1,-1 1 1,-3-3-1,-1 2 2,-2-2-1,0 0 1,-2-5 0,-1-1 0,0-4 1,0-4-1,0-2 1,-2-5-3,-1-8 2,-1-6-3,-3-3 0,-3-6-1,-1-2 0,-1-4 0,-3 3-1,-1 3 3,3 7-3,-2 7 3,3 8-1,3 8 0,0 8 0,2 7-2,2 6 1,4 11-2,-4-12 0,4 12-3,0 0-3,0 0-5,0 0-6,-13-6-9,13 6 0,-20 0 0,11-2 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20:18:19.640"/>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E27A2AAC-6CDB-4895-9EE4-E93FC46FFF00}" emma:medium="tactile" emma:mode="ink">
          <msink:context xmlns:msink="http://schemas.microsoft.com/ink/2010/main" type="writingRegion" rotatedBoundingBox="11761,8257 13167,8257 13167,9385 11761,9385"/>
        </emma:interpretation>
      </emma:emma>
    </inkml:annotationXML>
    <inkml:traceGroup>
      <inkml:annotationXML>
        <emma:emma xmlns:emma="http://www.w3.org/2003/04/emma" version="1.0">
          <emma:interpretation id="{4379C599-FCAF-473D-B85F-EE8C715D5410}" emma:medium="tactile" emma:mode="ink">
            <msink:context xmlns:msink="http://schemas.microsoft.com/ink/2010/main" type="paragraph" rotatedBoundingBox="11761,8257 13167,8257 13167,9385 11761,9385" alignmentLevel="1"/>
          </emma:interpretation>
        </emma:emma>
      </inkml:annotationXML>
      <inkml:traceGroup>
        <inkml:annotationXML>
          <emma:emma xmlns:emma="http://www.w3.org/2003/04/emma" version="1.0">
            <emma:interpretation id="{83B69687-0E95-48AD-8D83-1AE1BF0FFD66}" emma:medium="tactile" emma:mode="ink">
              <msink:context xmlns:msink="http://schemas.microsoft.com/ink/2010/main" type="line" rotatedBoundingBox="11761,8257 13167,8257 13167,9385 11761,9385"/>
            </emma:interpretation>
          </emma:emma>
        </inkml:annotationXML>
        <inkml:traceGroup>
          <inkml:annotationXML>
            <emma:emma xmlns:emma="http://www.w3.org/2003/04/emma" version="1.0">
              <emma:interpretation id="{D65C8529-0668-451C-B610-6D5F2C600BB9}" emma:medium="tactile" emma:mode="ink">
                <msink:context xmlns:msink="http://schemas.microsoft.com/ink/2010/main" type="inkWord" rotatedBoundingBox="11761,8738 12456,8738 12456,9385 11761,9385"/>
              </emma:interpretation>
              <emma:one-of disjunction-type="recognition" id="oneOf0">
                <emma:interpretation id="interp0" emma:lang="" emma:confidence="1">
                  <emma:literal/>
                </emma:interpretation>
              </emma:one-of>
            </emma:emma>
          </inkml:annotationXML>
          <inkml:trace contextRef="#ctx0" brushRef="#br0">866 1840 144 0,'4'-4'55'0,"0"4"-30"0,0 0-25 0,-4 0 10 16,5 0-6-16,-1 0-3 15,0 0 6-15,-4 0 5 16,0 0-6-16,0 0 10 0,4 4 6 16,0 3 2-16,-4 4 1 0,0 0-6 15,0 4-1-15,0 11-4 16,0 11 1-16,0 0-4 15,0 0 1-15,0 0-5 16,0 0-2-16,0 11 0 16,0 4-1-16,0-8-2 15,4-3 1-15,1-8 0 16,-1-3 3-16,0-4 1 16,0-8 1-16,0-3-9 15,13-8-1-15,-5-7-2 16,13-14 2-16,9-16-6 15,-1-3-2-15,0-4 6 16,0 0 1-16,1 0 3 16,-5-8 0-16,0-3 4 15,8 4 2-15,5 7 2 0,-9 4 0 16,1 3-4-16,-5 4-3 16,-4 0 0-16,-5 8-1 15,1 7 0-15,-4 3 2 16,-17 8-6 15,21 22 3-31,-1 19 2 16,-3-4 0-16,-4 0 2 15,-1 4-2-15,-4 18-1 16,-3-7 1-16,-1 0 1 0,-4-8 3 16,0 0 0-16,0-7 0 0,0-3-1 15,0-5 0-15,0-7-7 16,0-3-2-16,0-8-14 15,0-4-3-15,0-14-83 16,0-19-20 0</inkml:trace>
        </inkml:traceGroup>
        <inkml:traceGroup>
          <inkml:annotationXML>
            <emma:emma xmlns:emma="http://www.w3.org/2003/04/emma" version="1.0">
              <emma:interpretation id="{32867077-340B-406F-AB65-A47139CF7A4D}" emma:medium="tactile" emma:mode="ink">
                <msink:context xmlns:msink="http://schemas.microsoft.com/ink/2010/main" type="inkWord" rotatedBoundingBox="12747,8257 13167,8257 13167,8683 12747,8683"/>
              </emma:interpretation>
              <emma:one-of disjunction-type="recognition" id="oneOf1">
                <emma:interpretation id="interp1" emma:lang="" emma:confidence="0">
                  <emma:literal>2</emma:literal>
                </emma:interpretation>
                <emma:interpretation id="interp2" emma:lang="" emma:confidence="0">
                  <emma:literal>z</emma:literal>
                </emma:interpretation>
                <emma:interpretation id="interp3" emma:lang="" emma:confidence="0">
                  <emma:literal>Z</emma:literal>
                </emma:interpretation>
                <emma:interpretation id="interp4" emma:lang="" emma:confidence="0">
                  <emma:literal>e</emma:literal>
                </emma:interpretation>
                <emma:interpretation id="interp5" emma:lang="" emma:confidence="0">
                  <emma:literal>C</emma:literal>
                </emma:interpretation>
              </emma:one-of>
            </emma:emma>
          </inkml:annotationXML>
          <inkml:trace contextRef="#ctx0" brushRef="#br0" timeOffset="1875.809">1852 1474 148 0,'4'-11'57'0,"0"7"-30"0,5 0-23 0,-1-7 15 16,0 4-7-16,5-4 1 15,-1-4 1-15,9 0 3 16,-4 4 8 0,8 0-13-16,-5 3 3 0,-3 5-1 15,0-1-1-15,-1 0 0 0,-7 15-3 16,-1 1-3-1,-8 10-2 1,-8-4-3-16,-1 1-2 16,1-1 3-16,-13 1-2 15,5-1 2-15,-1 4-2 16,4-3-1-16,-3 3 1 16,3-3 1-16,1-1-1 15,-1-3 2-15,5 7 0 16,0-3 1-16,-1-5 0 15,5-3 0-15,4 8-2 16,-4-4 1-16,4-1-2 16,0-2-1-16,4-1 1 15,0 0-1-15,1-4 2 16,3 1 1-16,0-5-1 0,9 1 1 16,-1 0 0-16,14-4 3 15,-1 0-1-15,4 0 0 16,-4 0-3-16,0-4-2 15,0 4 1-15,-4-4 1 16,-4 4-1-16,0 0 2 16,-4 0-2-16,-1 0 2 15,-3 0-2-15,-1 0-1 16,-4 0 1-16,1 0-1 16,-5 0 0-16,-4 0 2 15,0 0 1-15,0 0 1 16,0 0-2-16,0 0 1 15,4 4-9-15,-4-4-1 0,0 0-27 16,0 0-13-16,-8 4-83 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20:18:18.454"/>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FD819266-6363-4D03-BD8F-F71427DA0075}" emma:medium="tactile" emma:mode="ink">
          <msink:context xmlns:msink="http://schemas.microsoft.com/ink/2010/main" type="inkDrawing" rotatedBoundingBox="10449,8098 14604,7841 14609,7927 10455,8184" semanticType="underline" shapeName="Other">
            <msink:sourceLink direction="with" ref="{EC3DA2AB-2F50-48E9-844A-7B89F3B76A59}"/>
          </msink:context>
        </emma:interpretation>
      </emma:emma>
    </inkml:annotationXML>
    <inkml:trace contextRef="#ctx0" brushRef="#br0">-2 247 108 0,'5'-4'41'0,"-5"4"-22"0,4 0-7 15,-4 0 13-15,0 0-11 16,0 0-3-16,0 0-7 16,4 0-1-16,0 0-1 15,0 0 1-15,0 0 2 0,5 0 9 16,-1 0 3-16,4 0-2 15,1 0 1-15,4 4-5 16,3 0-1-16,10-1-2 16,7 1 0-16,5 0 0 15,3 0 0-15,5-1-2 16,17 1 1-16,4-4 0 16,8 0 1-16,16 0-2 15,1 0 1-15,8-4 0 16,12 1 3-16,13-5-3 15,9 1 1-15,3-1-5 16,13 1-2-16,13-4 0 0,-9 3-1 16,12-10 0-16,-3 0 2 15,7-5-1-15,5 1-1 16,-8 0-2-16,-1 3 1 16,-7 1 3-16,-18 3 3 15,5 0 0-15,-17 4 2 16,-12 4-2-16,8-1 2 15,-25 5 0-15,-17-1 1 16,-12 4 2-16,-17 0 4 16,-12 0-8-16,-13 4-3 15,-8-4-11-15,-4 3-5 0,-8 1-24 16,-13 4-9 0,-13-8-66-16,-33-4-43 15,-4-4 67-15</inkml:trace>
  </inkml:traceGroup>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20:18:34.082"/>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85ED02E5-4A39-45EF-8871-B7D2CBAD4CFE}" emma:medium="tactile" emma:mode="ink">
          <msink:context xmlns:msink="http://schemas.microsoft.com/ink/2010/main" type="inkDrawing" rotatedBoundingBox="16586,12110 20255,11856 20262,11961 16594,12215" semanticType="callout" shapeName="Other">
            <msink:sourceLink direction="with" ref="{9BA5F12A-8CF6-4657-99E0-271C85E5771E}"/>
          </msink:context>
        </emma:interpretation>
      </emma:emma>
    </inkml:annotationXML>
    <inkml:trace contextRef="#ctx0" brushRef="#br0">0 217 124 0,'17'3'46'0,"8"-6"-24"0,-5 6-15 15,1-3 15-15,8 4 0 16,5-4 2-16,3 4 4 16,9 0 3-16,20-1-17 15,5 1 12-15,16 0 4 0,9 3-4 16,12-3-3-16,25-4-7 15,21 0-2-15,4-8-6 16,25-18-3-16,-4-7-5 16,9 0-2-16,7 3-6 15,-24 4 0-15,3 4 4 16,-11 4 4-16,-1 3 10 16,-16 4 5-16,-18 3-3 15,6 1-2-15,-14 0-1 16,-16 3 1-16,-12 0-3 0,-5 4 1 15,-4 0-5-15,-12 4-2 16,-17 0-3-16,-8-1-1 16,-13 1-1-16,-8 0 0 15,-4-1-6-15,-9 1-2 16,-12-4-22-16,-20 0-10 16,3 0-74-1,-20-7-47-15,-17-1 73 16</inkml:trace>
  </inkml:traceGroup>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20:18:15.042"/>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AA337153-D277-4FBA-B9BB-7764B94490A8}" emma:medium="tactile" emma:mode="ink">
          <msink:context xmlns:msink="http://schemas.microsoft.com/ink/2010/main" type="writingRegion" rotatedBoundingBox="10837,6512 22621,5879 22690,7159 10906,7792"/>
        </emma:interpretation>
      </emma:emma>
    </inkml:annotationXML>
    <inkml:traceGroup>
      <inkml:annotationXML>
        <emma:emma xmlns:emma="http://www.w3.org/2003/04/emma" version="1.0">
          <emma:interpretation id="{8820398B-71E0-4B55-B4ED-97A83AB07D4B}" emma:medium="tactile" emma:mode="ink">
            <msink:context xmlns:msink="http://schemas.microsoft.com/ink/2010/main" type="paragraph" rotatedBoundingBox="10837,6512 22621,5879 22690,7159 10906,7792" alignmentLevel="1"/>
          </emma:interpretation>
        </emma:emma>
      </inkml:annotationXML>
      <inkml:traceGroup>
        <inkml:annotationXML>
          <emma:emma xmlns:emma="http://www.w3.org/2003/04/emma" version="1.0">
            <emma:interpretation id="{FA743457-61DB-4894-9EB7-13C29995EB88}" emma:medium="tactile" emma:mode="ink">
              <msink:context xmlns:msink="http://schemas.microsoft.com/ink/2010/main" type="line" rotatedBoundingBox="10837,6512 22621,5879 22690,7159 10906,7792"/>
            </emma:interpretation>
          </emma:emma>
        </inkml:annotationXML>
        <inkml:traceGroup>
          <inkml:annotationXML>
            <emma:emma xmlns:emma="http://www.w3.org/2003/04/emma" version="1.0">
              <emma:interpretation id="{EC3DA2AB-2F50-48E9-844A-7B89F3B76A59}" emma:medium="tactile" emma:mode="ink">
                <msink:context xmlns:msink="http://schemas.microsoft.com/ink/2010/main" type="inkWord" rotatedBoundingBox="10837,6512 13553,6366 13622,7646 10906,7792">
                  <msink:destinationLink direction="with" ref="{FD819266-6363-4D03-BD8F-F71427DA0075}"/>
                </msink:context>
              </emma:interpretation>
              <emma:one-of disjunction-type="recognition" id="oneOf0">
                <emma:interpretation id="interp0" emma:lang="" emma:confidence="1">
                  <emma:literal/>
                </emma:interpretation>
              </emma:one-of>
            </emma:emma>
          </inkml:annotationXML>
          <inkml:trace contextRef="#ctx0" brushRef="#br0">-7705 394 56 0,'0'-8'24'0,"8"8"-12"0,-8 0-12 0,0 0 7 16,0 0 7-16,0 0 3 15,0 0 7-15,0 0 5 16,0 0-10-16,0 4-1 15,0-4-4-15,0 8-1 16,0-1-7-16,0 4 3 0,0 4 1 16,0-4-3-16,4 7 1 15,0 12-3-15,0 0 0 16,-4-1 1-16,0 4 1 16,0 8 1-16,0 0 2 0,-4 14-1 15,0 1 0-15,0-4-5 16,4-1-1-16,0-6 5 15,-4 6 3-15,4 1 0 16,0-4 1-16,0-11-9 16,0-7-1-16,0-12 2 15,4 1 2-15,0-8-2 16,13-15-3-16,-1-14 0 16,9-8-1-16,-4-4 0 15,0 1 2-15,0-8-1 16,-1-15 2-16,5 4-4 15,0 4 0-15,0-1 1 16,4 1 0-16,5 3-3 16,-1-18 2-16,5 11 1 15,-9 11 2-15,-4 7-1 16,0 4 2-16,-5 8 0 0,-3 7 1 16,0 22 2-1,-5 4-3-15,1 3 0 16,-1 4-1-16,-4 4 1 15,1 8 0-15,-1 6 3 16,-4 8-1-16,5 0 2 16,-1 0 2-16,-4 1 2 15,0 6-3-15,-4 0 0 16,0 5-5-16,0-12-2 16,-4-8 0-16,0-10 1 15,0-4-1 1,4-8-9-16,-4-3-5 0,4-11-24 15,0-8-11-15,0-29-61 16,4-12-40 0,-4-14 62-16</inkml:trace>
          <inkml:trace contextRef="#ctx0" brushRef="#br0" timeOffset="1044.665">-6840 91 20 0,'-8'-4'11'0,"3"4"-6"0,1-4 5 0,4 1 7 16,0-1 8-16,0 0 5 15,0 0-5-15,4-3-1 16,5 0-7-16,-1-1 0 15,5-3-4-15,-1-7 2 0,5-1-6 16,-1 4-1-16,1-7-4 16,-5 15-3-16,1 3 2 0,8 0 0 15,-5 12 1 1,1-1 0-16,4 8 6 16,-13 0 2-1,9-4 0-15,-5 0-2 16,-12 4-1-16,-4 0-5 15,0-1-1-15,0 1-1 16,-9 0-2-16,-3 0 1 16,-1 11 1-16,0-4 1 15,1 7 3-15,3-6 1 16,1-1 1-16,-1-4-2 16,1 1 1-16,-1-4 0 15,5-1 1-15,4-3-4 16,0 1-1-16,4-1-1 0,0-4-2 15,4 0 3-15,4-3 0 16,9 0 1-16,-1-4 2 16,9-4-5-16,13 0-1 15,-5 1-5-15,0-1-1 16,1 0-15-16,-5 1-6 16,0-1-28-16,-4 0-10 15,-4 4-15 1</inkml:trace>
          <inkml:trace contextRef="#ctx0" brushRef="#br0" timeOffset="1669.606">-6482 926 144 0,'0'-3'55'0,"0"6"-30"0,0-3-23 0,0 0 14 15,0 0-8-15,4 0 0 16,0 0 0-16,4 0 2 16,1 0-5-16,-1 0 6 0,0 0 4 0,5 0 6 15,8 0 4-15,-5 0-4 16,13 0-3-16,0 0-6 16,1 0-2-16,3 0-6 15,0 0-1-15,0 0-1 16,-3 0-2-16,7-3 1 15,0-1-1-15,-3 4 2 16,-5 0 1-16,-4 0-4 16,-4 4 1-16,-5-1-2 15,-3-3 0-15,-5 4 2 16,0-4 0-16,-8 0-11 16,0 0-3-16,0 0-33 15,0-4-12-15</inkml:trace>
          <inkml:trace contextRef="#ctx0" brushRef="#br0" timeOffset="2495.611">-5596 338 116 0,'0'-7'46'0,"0"3"-24"0,0 4-6 16,0 0 18-16,0 0-9 16,0 0-5-16,0 0-7 15,0 0-1-15,0 0-7 16,0 8 1-16,0-1 1 0,0 4 3 16,0 0 4-16,-4 4-2 15,4 0 3-15,0 3-6 16,0 34 2-16,0-4-3 15,0-3-6-15,0-1-3 16,0-3 4 0,4 18 3-16,-4-11-1 0,0-4 0 15,4-3-1-15,-4-8 2 16,4-3-1-16,0-8 2 16,0-3 0-16,1-5 1 15,-1-6-4-15,4-5-3 16,0-6 0-16,5-5-1 15,4-14-3-15,-1-11 2 16,5 0-1-16,4-4-2 16,8-4 0-16,-4-7 0 15,5-8 0-15,-5 5 3 0,0 2 0 16,-4 9 1-16,0 3 0 16,-4 4 2-16,-1 7 1 15,-3 3 1-15,-4 5-2 16,-1 7-2-16,9 11-2 15,0 7 1 1,4 4 3-16,-5 8 1 16,1 22 1-16,-4-1-2 15,-1 1 1-15,-3 3 0 16,-5-3 3-16,1 14 3 16,-5-3 2-16,0-7 1 15,-4-5 0-15,0-3-4 16,0-7-3-16,0-4-5 15,0-4 0-15,-4-4-5 0,4-3-1 16,0-4-17-16,0-3-5 16,0-5-32-16,0-3-12 15</inkml:trace>
        </inkml:traceGroup>
        <inkml:traceGroup>
          <inkml:annotationXML>
            <emma:emma xmlns:emma="http://www.w3.org/2003/04/emma" version="1.0">
              <emma:interpretation id="{3EA7BBC4-8D71-4C63-B31F-A17AC343D83E}" emma:medium="tactile" emma:mode="ink">
                <msink:context xmlns:msink="http://schemas.microsoft.com/ink/2010/main" type="inkWord" rotatedBoundingBox="18570,6314 20807,6194 20846,6921 18609,7041"/>
              </emma:interpretation>
              <emma:one-of disjunction-type="recognition" id="oneOf1">
                <emma:interpretation id="interp1" emma:lang="" emma:confidence="1">
                  <emma:literal/>
                </emma:interpretation>
              </emma:one-of>
            </emma:emma>
          </inkml:annotationXML>
          <inkml:trace contextRef="#ctx0" brushRef="#br0" timeOffset="35434.11">761 290 160 0,'4'0'60'0,"4"4"-32"0,5-4-28 0,-5 0 10 15,5 0-11-15,3-11-1 16,1 0-13-16,8-8-6 16,0 1 7-16,12-4 3 15,-8 3 11-15,-4 4 5 16,-4 1 13-16,-4-1 8 15,-5 4-2-15,-3 0 0 0,-5 0-13 16,-4-1 0-16,0 1 2 0,-13 4-14 16,-12 3-16-1,0 4 3 1,-4 4 5-16,0 3 3 16,-4 4 4-16,8 1 5 15,-4 13 6-15,-5-2 1 16,5 6 4-16,-8-3 2 15,8 4-1-15,0-4 1 16,8-1 3-16,4 1-7 16,5-3-2-16,3-1-5 15,5-4-4-15,13 1-5 16,11-1-2-16,5-7-8 16,9 0-4-16,3-3-12 0,13-5-4 15,4-3-13-15,-4-3-5 16,0-5-16-1</inkml:trace>
          <inkml:trace contextRef="#ctx0" brushRef="#br0" timeOffset="35929.691">1231 294 140 0,'0'4'52'0,"29"-1"-28"0,-8-3-28 15,0 0 8 1,0-11-11-16,3 0-5 16,-3-11-2-16,4 4 9 15,-4-1 7-15,0 1 11 16,-5 3 6-16,-3 0 4 15,-5 0 1-15,1 0-7 16,-5 4 0-16,-4 0-10 16,-4 4-6-16,-5-1-4 0,1 5-3 15,-5-1-1-15,-3 4-1 16,-9 4 0-16,-8 3 5 16,-1 4 1-16,5 0 8 15,0 12 4-15,0-1 1 0,4 7 3 16,0-3 2-16,0 0 2 15,4 0 3-15,0-4 2 16,5 0-1-16,3 1-2 16,5-1-8-16,4 0-3 15,4-4-3-15,12 1-1 16,9 3-10-16,12-15-2 16,13-3-20-16,4-4-8 15,0-4-42 1,4-3-55-16,17 0 33 0</inkml:trace>
          <inkml:trace contextRef="#ctx0" brushRef="#br0" timeOffset="36709.721">1764 394 168 0,'-9'-4'63'0,"9"4"-34"0,0-7-25 16,0 3 13-16,0-3-8 15,0-1-3-15,0-3-6 16,0-11-2-16,4-8 1 16,5 1-16-16,3 3-3 0,9 0-3 15,8 0 1-15,0 4 7 16,9 4 5-16,-5 6 12 16,0 1 6-16,0 8 1 0,1 3 2 15,-9 3-4 1,-4 5-2-16,-5 10 2 0,-3 12 0 15,-5-4 5-15,-4-4 5 16,-8 0 0-16,-4 4 1 16,-9 0 8-16,0-4 4 15,-12-3-1-15,-12-1 2 16,3-3-15-16,5-8-4 16,0-3-10-16,4-8-4 15,-1-3-21-15,5-8-8 16,5-11-22-16,3-11-6 15,5-4-20 1,3 1-21-16,5-1 39 0</inkml:trace>
          <inkml:trace contextRef="#ctx0" brushRef="#br0" timeOffset="34938.748">41 17 72 0,'-4'-8'30'0,"25"8"-16"0,-34-3-3 16,13 3 10-16,0 0-5 15,0 0-1-15,0 0-1 16,0-4 4-16,-4 0-4 16,4 4 2-16,0 0-3 15,0 0 0-15,0 0-7 16,0 0-4-16,0 4-1 0,0 0-1 15,0 7 0-15,0 0 2 16,0 4 1-16,0 3 3 16,0 1 1-16,0 10-1 0,0 8 1 15,0-4 0-15,-4 1 1 16,0-1 0-16,-9 0 0 16,13-3 2-16,-8-4 1 15,0-8-3-15,4-3-3 16,12-8 2-1,8-10-6-15,5-8-3 16,4-15-6-16,4-11-2 16,5 0-2-16,-1 0 0 15,4 3 4-15,-3 5 3 16,-1 3 5-16,-4 4 4 16,-4 3 5-16,-4 8 2 15,-5 4-3-15,-3 7 0 16,-1 4-3-16,1 7 0 0,-1 0-3 15,1 4-2-15,-1-1 5 16,1 23 1 0,-1 0 0-16,-3 4-4 15,-1-4 2-15,0 0-3 16,1-4 2-16,-1 8 2 16,-4-4 4-16,0-11-9 15,-4-8-2-15,4-3-32 16,1-8-13-16</inkml:trace>
          <inkml:trace contextRef="#ctx0" brushRef="#br0" timeOffset="36935.2">1930-287 96 0,'62'-11'35'0,"-53"8"-18"0,3-1-7 16,1 4 14-16,-5 0-2 15,4 0-1-15,1 0 4 16,-5 7 1-16,1 4-5 16,-1 8 0-16,0 7-12 15,0 29-3-15,1 4 0 0,-1 1 1 16,0 17 3-16,5-10-1 16,-1-4 2-16,1-8-8 15,4-3-2-15,-1-11-28 16,5-8-11-16,4-11-58 15</inkml:trace>
        </inkml:traceGroup>
        <inkml:traceGroup>
          <inkml:annotationXML>
            <emma:emma xmlns:emma="http://www.w3.org/2003/04/emma" version="1.0">
              <emma:interpretation id="{527257A5-97A7-4D44-86A3-2D09FC82F855}" emma:medium="tactile" emma:mode="ink">
                <msink:context xmlns:msink="http://schemas.microsoft.com/ink/2010/main" type="inkWord" rotatedBoundingBox="21572,6162 22633,6105 22673,6846 21611,6903"/>
              </emma:interpretation>
              <emma:one-of disjunction-type="recognition" id="oneOf2">
                <emma:interpretation id="interp2" emma:lang="" emma:confidence="1">
                  <emma:literal/>
                </emma:interpretation>
              </emma:one-of>
            </emma:emma>
          </inkml:annotationXML>
          <inkml:trace contextRef="#ctx0" brushRef="#br0" timeOffset="38286.028">3623-379 176 0,'4'-4'68'0,"-4"4"-36"0,0 22-31 0,0-22 16 15,4 8-9-15,1-4 0 16,-1 3 0-16,-4 0 2 16,4 4-5-16,0 1-1 0,-4 6 2 15,4 4-3-15,-4 15 0 16,0 19 1-16,4-1 0 15,1 4-2-15,-1 8 1 16,4 3-4-16,0-3 0 16,5-8-4-16,-1-11 1 15,1-7-3-15,-5-12 2 0,1-7-19 16,3-10-7 0,5-9-52-16,-1-10-26 15,-16-12 54-15</inkml:trace>
          <inkml:trace contextRef="#ctx0" brushRef="#br0" timeOffset="37670.29">2995 35 148 0,'-4'-11'55'0,"8"15"-30"0,0-4-23 0,-4 0 14 16,8 0-10-16,1 0-1 16,3 0-5-16,5 3-3 15,4 1 2-15,8 4 4 0,12-1 6 16,-3 0-3-16,-1 4-1 15,-3 4-2-15,-1 0 0 16,0 4-4-16,-4 18 0 0,-4-4 1 16,-4-4 0-1,-4-3 6-15,-9-4 6 0,-4 1 9 16,-8-1 7-16,-8-4-9 16,-5-3-3-16,-4 0 6 15,-12-8 5-15,-5 1-12 16,1-8-3-16,4-4-8 15,3-3-3-15,6-1 2 16,3-3 0-16,4-7-8 16,9-1-2-16,8-7-7 15,0 8-2-15,8 3 2 16,9 0 1-16,8 4-6 16,0 4-2-16,4-1-11 15,0 12-5-15,4 0-53 16</inkml:trace>
          <inkml:trace contextRef="#ctx0" brushRef="#br0" timeOffset="38498.722">3436 39 156 0,'-8'4'57'0,"8"-4"-30"0,4 3-18 15,0-3 14-15,4 0-2 16,13 0-1-16,8-3-8 15,9-1-5-15,3 0-4 16,5-3-3-16,21-12 1 0,3 4-8 16,1 1-3-16,4 3-27 0,4 0-14 15,-8 3-26 1</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20:18:54.305"/>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D55A8AE0-078D-4B6E-822F-5357D09C5252}" emma:medium="tactile" emma:mode="ink">
          <msink:context xmlns:msink="http://schemas.microsoft.com/ink/2010/main" type="writingRegion" rotatedBoundingBox="18937,7489 25184,7429 25204,9617 18958,9677"/>
        </emma:interpretation>
      </emma:emma>
    </inkml:annotationXML>
    <inkml:traceGroup>
      <inkml:annotationXML>
        <emma:emma xmlns:emma="http://www.w3.org/2003/04/emma" version="1.0">
          <emma:interpretation id="{CC2758F4-CB32-47C4-A98B-ED4B815C6B42}" emma:medium="tactile" emma:mode="ink">
            <msink:context xmlns:msink="http://schemas.microsoft.com/ink/2010/main" type="paragraph" rotatedBoundingBox="18915,7503 23233,7185 23322,8385 19004,8703" alignmentLevel="1"/>
          </emma:interpretation>
        </emma:emma>
      </inkml:annotationXML>
      <inkml:traceGroup>
        <inkml:annotationXML>
          <emma:emma xmlns:emma="http://www.w3.org/2003/04/emma" version="1.0">
            <emma:interpretation id="{A64FA7DA-36D5-4707-9DFA-5F781F32EA1D}" emma:medium="tactile" emma:mode="ink">
              <msink:context xmlns:msink="http://schemas.microsoft.com/ink/2010/main" type="line" rotatedBoundingBox="18915,7503 23233,7185 23322,8385 19004,8703"/>
            </emma:interpretation>
          </emma:emma>
        </inkml:annotationXML>
        <inkml:traceGroup>
          <inkml:annotationXML>
            <emma:emma xmlns:emma="http://www.w3.org/2003/04/emma" version="1.0">
              <emma:interpretation id="{4B941BE7-3940-4866-ADD8-8FC9C42AC448}" emma:medium="tactile" emma:mode="ink">
                <msink:context xmlns:msink="http://schemas.microsoft.com/ink/2010/main" type="inkWord" rotatedBoundingBox="18915,7503 21133,7340 21212,8406 18994,8569"/>
              </emma:interpretation>
              <emma:one-of disjunction-type="recognition" id="oneOf0">
                <emma:interpretation id="interp0" emma:lang="" emma:confidence="1">
                  <emma:literal/>
                </emma:interpretation>
              </emma:one-of>
            </emma:emma>
          </inkml:annotationXML>
          <inkml:trace contextRef="#ctx0" brushRef="#br0">337 993 156 0,'4'0'57'0,"0"4"-30"0,0-1-32 15,8 5 29 1,1-1-10-16,-1 8-2 16,-3 11-3-16,-1 15-5 15,0-1 6-15,-3 5 5 0,-1 6-3 16,0 16 1-16,-4 3-4 15,0 4 0-15,-4 15-3 16,-9-8 1-16,1-7-4 16,3-7 0-16,5-12-14 0,0-14-8 15,8-8-34-15,5-14-16 16,3-12-13 0</inkml:trace>
          <inkml:trace contextRef="#ctx0" brushRef="#br0" timeOffset="601.296">1223 1474 176 0,'0'-4'68'0,"4"4"-36"0,25 0-35 15,-21 0 13-15,1 0-9 16,-1 4-3-16</inkml:trace>
          <inkml:trace contextRef="#ctx0" brushRef="#br0" timeOffset="914.599">1302 1492 285 0,'16'15'8'0,"-3"0"5"0,-1 3-3 16,1 1 0-16,-1 3-4 15,1 0-1-15,-1 0-1 16,-3 12 0-16,-1 14 0 16,0-8 0-16,-4-6 2 0,-4-5 3 15,0-3 2-15,-4-4 3 16,0-3 4-16,-4-4 1 16,-13-4-4-1,-12 0-8-15,-1-4-2 16,5-3-5-16,0-4-1 15,4 0 1-15,0-4 2 16,4 0-6-16,5-3 1 16,-1 0-6-16,9-4 1 15,4-8-14-15,4 1-3 16,4-12-3-16,4 4 0 16,5 4-9-16,12 3-1 0,8 1-29 15,0 3-24 1,5 0 34-16</inkml:trace>
          <inkml:trace contextRef="#ctx0" brushRef="#br0" timeOffset="450.082">732 1673 124 0,'12'4'46'0,"1"-4"-24"0,7-4-24 15,-7 1 11-15,4-5-11 16,3-6 0-16,1-1 0 16,8-4 1-16,-4-7 12 15,9-7 5-15,-9 7 7 16,-9 0 3-16,1 4-2 16,-5 4-1-16,-16-5-12 15,0 9-2-15,0-1-2 0,-13 7-6 16,1 1 0-16,-1 3-6 15,-4 4 1-15,-8 15 2 16,4 11 1-16,0 4 1 0,-4-1 2 16,-4 8 5-16,-9 4 4 15,9 7 5-15,4 7 4 16,4-3 1-16,8-7-1 16,5-5-6-16,7-6-4 15,14-5-12-15,16-7-6 16,4-11-21-16,4-7-6 15,5-8-28-15,7-18-13 16,9-15-10 0</inkml:trace>
          <inkml:trace contextRef="#ctx0" brushRef="#br0" timeOffset="1305.214">2051 1411 244 0,'-5'0'93'0,"5"0"-50"0,-8 26-44 15,4-30 18-15,-17 11-10 16,-8 1-2-16,0-1-7 16,0 8-3-16,0 4 2 15,0-5-1-15,4 5 2 0,0-4 2 0,4 3 0 16,4 1-3-16,1-1 2 16,3-3-1-16,5 0-2 15,4-1 0-15,-1 1 0 16,5 0-4-16,5 7 0 15,-1 15 2-15,4-7 1 16,-4-4 3-16,5-4 3 16,-5 0 6-16,0-3 4 15,0 3 5-15,-4-4 4 16,0 1-4-16,-4-5 1 16,0-2-8-16,0-1-1 15,-5-8-15-15,1-3-6 16,0-3-28-16,-1-8-14 0</inkml:trace>
          <inkml:trace contextRef="#ctx0" brushRef="#br0" timeOffset="1801.793">2005 1400 228 0,'-4'3'88'0,"4"-6"-48"0,4 6-42 16,0 9 14-16,8-12-13 15,1 0-1-15,8 0 0 16,4-4 3-16,12 0 0 16,9 0 2-16,4 1 2 0,4-5-2 15,12 1-2-15,9 0-20 16,4-5-10-16,5-2-69 15</inkml:trace>
          <inkml:trace contextRef="#ctx0" brushRef="#br0" timeOffset="1591.213">2246 1159 216 0,'-4'63'82'0,"8"-55"-44"0,-4 18-38 15,0-8 16-15,0 1-14 16,0 6 0-16,0 20-2 16,-8 3 0-16,4 4 0 15,-1 18 2-15,1 8 3 0,0-12 9 0,-4 1 3 16,4-16 0-16,-5-6 0 15,5-12-9-15,0-7-5 16,0-8-35-16,-4-6-16 16,-1-16-64-1</inkml:trace>
        </inkml:traceGroup>
        <inkml:traceGroup>
          <inkml:annotationXML>
            <emma:emma xmlns:emma="http://www.w3.org/2003/04/emma" version="1.0">
              <emma:interpretation id="{172642A3-1F29-445E-8995-3521A553F9CC}" emma:medium="tactile" emma:mode="ink">
                <msink:context xmlns:msink="http://schemas.microsoft.com/ink/2010/main" type="inkWord" rotatedBoundingBox="21885,7871 22266,7843 22304,8361 21923,8389"/>
              </emma:interpretation>
              <emma:one-of disjunction-type="recognition" id="oneOf1">
                <emma:interpretation id="interp1" emma:lang="" emma:confidence="1">
                  <emma:literal/>
                </emma:interpretation>
              </emma:one-of>
            </emma:emma>
          </inkml:annotationXML>
          <inkml:trace contextRef="#ctx0" brushRef="#br0" timeOffset="2505.265">3332 1359 156 0,'0'0'57'0,"8"4"-30"0,5-4-32 15,-5 0 10-15,5 3-8 16,-1-3 0-16,5 4-1 15,8 4 3-15,0 3 0 16,4 7 9-16,0 8 7 0,-4 0 8 16,4 0 6-16,-4 3-12 15,0 1-2-15,0 0-7 16,-9-1 0-16,1 8-10 0,-4-4 0 16,-5 12 6-1,-8-8 7 1,-4-11 6-16,-5-4 2 0,-3-4 1 15,-13-3-5-15,-8-4 1 16,4-3-7-16,-5-1-1 16,1-3-6-16,0-4-2 15,-1-11 0-15,5 0 2 16,4-12-3-16,5 5-2 16,3-1-5-16,0 1 0 15,5 3-1-15,3 0 3 16,1 1-1-16,8 2 0 15,4-2-1-15,9 6 0 0,3 1 2 16,9 3 4-16,13 0-6 16,8 4-2-16,-5 0-12 15,1 0-4-15,-1 4-41 16,-3-4-50 0,12 0 33-16</inkml:trace>
        </inkml:traceGroup>
        <inkml:traceGroup>
          <inkml:annotationXML>
            <emma:emma xmlns:emma="http://www.w3.org/2003/04/emma" version="1.0">
              <emma:interpretation id="{51C72F9D-BF6F-4EE7-AC3F-0E4E68B185B4}" emma:medium="tactile" emma:mode="ink">
                <msink:context xmlns:msink="http://schemas.microsoft.com/ink/2010/main" type="inkWord" rotatedBoundingBox="23024,7464 23252,7447 23322,8385 23093,8402"/>
              </emma:interpretation>
              <emma:one-of disjunction-type="recognition" id="oneOf2">
                <emma:interpretation id="interp2" emma:lang="" emma:confidence="0">
                  <emma:literal>v</emma:literal>
                </emma:interpretation>
                <emma:interpretation id="interp3" emma:lang="" emma:confidence="0">
                  <emma:literal>V</emma:literal>
                </emma:interpretation>
                <emma:interpretation id="interp4" emma:lang="" emma:confidence="0">
                  <emma:literal>n</emma:literal>
                </emma:interpretation>
                <emma:interpretation id="interp5" emma:lang="" emma:confidence="0">
                  <emma:literal>t</emma:literal>
                </emma:interpretation>
                <emma:interpretation id="interp6" emma:lang="" emma:confidence="0">
                  <emma:literal>N</emma:literal>
                </emma:interpretation>
              </emma:one-of>
            </emma:emma>
          </inkml:annotationXML>
          <inkml:trace contextRef="#ctx0" brushRef="#br0" timeOffset="4383.3">4451 1323 80 0,'29'-29'33'0,"-25"10"-18"0,25 12 9 15,-20-12 19-15</inkml:trace>
          <inkml:trace contextRef="#ctx0" brushRef="#br0" timeOffset="4517.622">4543 1201 254 0,'8'-33'44'0,"4"3"-24"16,-3 1-10-16,-1-1-5 0,0 0-6 16,1 8-1-16,-1 4-13 15,0-1-2-15,1 4-10 16,-1 4 0-16,-4 0-74 31,4-3 22-31</inkml:trace>
          <inkml:trace contextRef="#ctx0" brushRef="#br0" timeOffset="3662.793">4559 982 28 0,'0'0'11'0,"4"0"-6"0,1 4-2 0,-5-4 4 16,0 0 8-1,0 0 2-15,4 3 9 0,4 1 4 16,-8-4-3-16,0 0 1 16,4 4-10-16,-4-4-3 15,4 3-4-15,-4-3-2 16,0 0-5-16,5 4-1 0,-5-4 3 16,4 4-3-16,0-1 0 15,-4 5 1-15,4-1 0 16,0 1 2-16,0 3 1 15,0 4 1-15,5 40 4 16,-1-7-4 0,5 4 0-16,-5 18 2 0,4-3-3 15,-3-1 1-15,3 16-14 16,-3 3-5-16,-1-11-9 16,-4-4-2-16,0-11-46 15,-4-7-37 1,0-15 36-16</inkml:trace>
        </inkml:traceGroup>
      </inkml:traceGroup>
    </inkml:traceGroup>
    <inkml:traceGroup>
      <inkml:annotationXML>
        <emma:emma xmlns:emma="http://www.w3.org/2003/04/emma" version="1.0">
          <emma:interpretation id="{4FDDCFDF-DDC0-43C0-9A75-BCB7A365EEE2}" emma:medium="tactile" emma:mode="ink">
            <msink:context xmlns:msink="http://schemas.microsoft.com/ink/2010/main" type="paragraph" rotatedBoundingBox="19371,8825 25196,8769 25204,9617 19379,9673" alignmentLevel="1"/>
          </emma:interpretation>
        </emma:emma>
      </inkml:annotationXML>
      <inkml:traceGroup>
        <inkml:annotationXML>
          <emma:emma xmlns:emma="http://www.w3.org/2003/04/emma" version="1.0">
            <emma:interpretation id="{2E96D2AB-213C-4189-839D-FE0A9BDE4593}" emma:medium="tactile" emma:mode="ink">
              <msink:context xmlns:msink="http://schemas.microsoft.com/ink/2010/main" type="line" rotatedBoundingBox="19371,8825 25196,8769 25204,9617 19379,9673"/>
            </emma:interpretation>
          </emma:emma>
        </inkml:annotationXML>
        <inkml:traceGroup>
          <inkml:annotationXML>
            <emma:emma xmlns:emma="http://www.w3.org/2003/04/emma" version="1.0">
              <emma:interpretation id="{930D7495-62BA-48BB-8FFD-F2C1D1AED679}" emma:medium="tactile" emma:mode="ink">
                <msink:context xmlns:msink="http://schemas.microsoft.com/ink/2010/main" type="inkWord" rotatedBoundingBox="19374,9130 20156,9122 20161,9584 19378,9592"/>
              </emma:interpretation>
              <emma:one-of disjunction-type="recognition" id="oneOf3">
                <emma:interpretation id="interp7" emma:lang="" emma:confidence="1">
                  <emma:literal/>
                </emma:interpretation>
              </emma:one-of>
            </emma:emma>
          </inkml:annotationXML>
          <inkml:trace contextRef="#ctx0" brushRef="#br0" timeOffset="6410.028">1065 2680 124 0,'12'26'49'0,"-8"-22"-26"0,5 3-29 0,-5 4 8 15,0 4 4-15,0 0 4 16,-4 3 21-16,0 1 12 15,0-1 0-15,0 1-1 16,4-4-23-16,0-4 0 0,5-4-1 16,3-10-19-16,9-9-8 15,12-2-21-15,13-23-8 16,-4 3-2-16,-1 5 1 16,-3 3 26-16,-5 7 14 15,-8 8 19-15,-4 4 8 0,-9 29 23 16,1 4-14-1,-5 4-6-15,0-1-16 16,1 4-7-16,-1 1-5 16,0 3 0-16,1-4-4 15,-1 8-2-15,0-4-7 16,1-11-4-16,-5-8-21 16,0-3-8-16,0-4-122 31,13-41 65-31</inkml:trace>
          <inkml:trace contextRef="#ctx0" brushRef="#br0" timeOffset="5959.879">773 2621 140 0,'0'0'52'0,"4"4"-28"0,1-8-24 0,-5 4 10 16,0 0-6-16,0 0-3 16,0 0 0-16,0 0 1 15,4 8-1-15,0 10 6 0,0 8 5 0,-4 0 3 16,0 3 0-16,0 5 1 16,0 3 3-16,0 11-5 15,0 3 0-15,0-2 0 16,-4-12 4-16,0 0-12 15,4-12-4-15,0-2-32 16,0-9-15-16</inkml:trace>
        </inkml:traceGroup>
        <inkml:traceGroup>
          <inkml:annotationXML>
            <emma:emma xmlns:emma="http://www.w3.org/2003/04/emma" version="1.0">
              <emma:interpretation id="{AC5BE9C1-D83C-449D-B589-5483E37095EF}" emma:medium="tactile" emma:mode="ink">
                <msink:context xmlns:msink="http://schemas.microsoft.com/ink/2010/main" type="inkWord" rotatedBoundingBox="20934,8810 24037,8780 24045,9628 20942,9658"/>
              </emma:interpretation>
              <emma:one-of disjunction-type="recognition" id="oneOf4">
                <emma:interpretation id="interp8" emma:lang="" emma:confidence="1">
                  <emma:literal/>
                </emma:interpretation>
              </emma:one-of>
            </emma:emma>
          </inkml:annotationXML>
          <inkml:trace contextRef="#ctx0" brushRef="#br0" timeOffset="7189.521">2338 2810 192 0,'8'11'71'0,"4"-7"-38"0,5-1-36 0,-4-3 11 15,-1-3-15-15,5-1-3 16,16-4 5-16,9-10 2 16,-1-1 3-16,1-6 6 0,-5-1 4 15,-4 3-1-15,-3 1 0 16,-5 0 1-16,-5 4 1 15,-3-1 3-15,-9 4 4 16,-3 4-6-16,-5 0-2 16,-5 0-8-16,-7 4-1 15,-5 3-6-15,-8 0-1 16,0 8-4-16,-12 0 1 16,4 3 5-16,-1 4 2 15,5 0-1-15,0 4 2 0,0 11 5 16,4 7 5-16,0-3-3 15,4-1-1-15,5 1 2 16,3 0 2-16,1-5 2 16,3 1 1-16,5-3-2 15,4-1 1-15,4 7-6 16,9 8-1-16,-1-7-4 16,9-15-3-16,12-8-14 15,13-14-4-15,0-8-11 16,0 0-5-16,-5-3-29 15,1-5-45 1,-9-3 23-16</inkml:trace>
          <inkml:trace contextRef="#ctx0" brushRef="#br0" timeOffset="7614.952">2912 2617 156 0,'16'8'57'0,"-11"-8"-30"0,-1 7-21 0,-4-7 15 16,4 4-9-16,4 0-2 15,1 3-5-15,-1-3-2 16,4 11-1-16,1 7-2 0,3 0 3 16,1 0-2-16,0 0 2 0,-1 0 0 15,1 1 1 1,-5-1 0-16,1 4 2 0,-1-4 8 15,1 0 5-15,-9 8 0 16,-4-4 0-16,-4 3 1 16,-13 1 0-16,1-8-5 15,-1-4 1-15,-4-6-5 16,0-1-1-16,-8-4-4 16,-4 0-1-16,4-14-3 15,4 0 1-15,4 3-9 16,4-15-1-16,5 5-9 15,4-1-3-15,12 0-17 16,4-3-6-16,13 3-3 16,0-4 1-16,4 1-25 15,4-4-30-15,4-1 31 16</inkml:trace>
          <inkml:trace contextRef="#ctx0" brushRef="#br0" timeOffset="7970.523">3706 2606 256 0,'-4'8'96'0,"4"-5"-52"0,-4 1-47 0,0 0 16 16,-4 0-9-16,-1 3-1 15,-3 0-1-15,-1 1-2 16,-8 7 1-16,-8-4 5 0,4 11 6 0,0 0 3 15,0 0 0-15,-4 0-1 16,4 4-1-16,5 0-3 16,-1 0 1-16,4 0-6 15,5-4-3-15,3-3-6 16,9 6-9 0,5-2 0-16,7-5-6 15,0 1-1-15,13-8-2 16,9-19-2-16,-1-6-6 15,-4-1-2-15,0-7-11 16,0-4-5-16,0-15-18 16,-4-7-24-1,-4 0 35-15</inkml:trace>
          <inkml:trace contextRef="#ctx0" brushRef="#br0" timeOffset="8391.164">3756 2314 132 0,'0'-18'49'0,"-4"14"-26"0,4 0-5 0,0 4 18 15,0 0-12-15,0 0-1 16,0 0-9-16,0 0-4 16,0 8-5-16,4-1 5 0,-4 4 5 15,4 8 2-15,1 14-1 16,-1-3 3-16,0 3 2 16,8 4-2-16,-12 3-2 15,0 16-3-15,0-4-1 16,9-4-3-16,-9-4 1 15,8-7-2-15,0-4 0 0,13-7-8 16,-4-11-7 0,4-7-3-16,-1-8-10 15,5-8-2-15,-4 1 8 16,0-1 5-16,0-6 10 16,0 10 6-16,-9 4 0 15,9 0 1-15,-9 0-1 16,1 7 2-16,-1 1-5 15,1 3-3-15,-1 7-1 16,5 4-1-16,4 4 2 16,0 22 3-16,-5-3-4 15,1-1-1-15,-5-7-2 16,1-4-2-16,3-7-24 16,-3-4-11-16</inkml:trace>
          <inkml:trace contextRef="#ctx0" brushRef="#br0" timeOffset="9113.354">4588 2569 132 0,'13'4'49'0,"-5"0"-26"0,5 3-18 0,-5 1 11 16,0-1 2-16,5 0 3 15,-1 4-2-15,1 12-2 16,-1 6-9-16,9 1-1 0,0-1 0 16,4 1 1-16,0 3 0 15,-4 1-7-15,-5-5-2 16,5-3 6-16,-4 7 4 16,-9-7 7-16,0 4 2 15,-4-1 4-15,-4-10 3 16,0-4-4-16,0-4-1 15,-12-11-11-15,4 0-3 16,-5-15 5-16,-3-4-2 16,-1 1 0-16,4-12-3 15,1 4 1-15,-1 1-4 16,5-1-2-16,0-8-3 16,-1 5-1-16,9-12-3 15,9 8 3 1,20 3-2-1,0 4-2-15,0 4-10 16,4 7-1-16,-3 1-9 16,-1 3-3-16,8 3-27 15,9 1-14-15,-9 3-26 16</inkml:trace>
          <inkml:trace contextRef="#ctx0" brushRef="#br0" timeOffset="9862.812">5254 2950 192 0,'-12'-11'74'0,"12"0"-40"0,0-11-33 0,0 11 14 16,-5-4-6-16,5-3 2 16,0-12 0-16,0 8 1 15,5-15-6-15,3 7-2 16,0 4 0-16,5 8 0 15,-1 3-5-15,5 4-1 16,4 4-6-16,-1 3 0 0,1 15-3 16,-4 0 2-16,4 7 5 15,-9 5 2-15,5-1 6 16,-5 0 2-16,-12 4 6 16,0-4 3-16,0 0 5 15,-12 1 4-15,-5-1 3 16,5-4 3-16,-9 1-12 15,0-8-3-15,-4-4-11 16,-4-3-5-16,4-4-14 16,4-8-5-16,-8-3-22 15,8-3-11-15,5-5-65 16</inkml:trace>
        </inkml:traceGroup>
        <inkml:traceGroup>
          <inkml:annotationXML>
            <emma:emma xmlns:emma="http://www.w3.org/2003/04/emma" version="1.0">
              <emma:interpretation id="{6F9226ED-29BE-4485-BBF7-8D6E6A4C2EE2}" emma:medium="tactile" emma:mode="ink">
                <msink:context xmlns:msink="http://schemas.microsoft.com/ink/2010/main" type="inkWord" rotatedBoundingBox="24353,9009 25199,9001 25203,9499 24358,9508"/>
              </emma:interpretation>
              <emma:one-of disjunction-type="recognition" id="oneOf5">
                <emma:interpretation id="interp9" emma:lang="" emma:confidence="1">
                  <emma:literal>w</emma:literal>
                </emma:interpretation>
                <emma:interpretation id="interp10" emma:lang="" emma:confidence="0">
                  <emma:literal>W</emma:literal>
                </emma:interpretation>
                <emma:interpretation id="interp11" emma:lang="" emma:confidence="0">
                  <emma:literal>y</emma:literal>
                </emma:interpretation>
                <emma:interpretation id="interp12" emma:lang="" emma:confidence="0">
                  <emma:literal>v</emma:literal>
                </emma:interpretation>
                <emma:interpretation id="interp13" emma:lang="" emma:confidence="0">
                  <emma:literal>z</emma:literal>
                </emma:interpretation>
              </emma:one-of>
            </emma:emma>
          </inkml:annotationXML>
          <inkml:trace contextRef="#ctx0" brushRef="#br0" timeOffset="10479.439">5778 2521 236 0,'-25'8'90'0,"54"3"-48"0,-12-4-58 0,-9 1 12 16,-8-1-12-16,9 0-1 16,-5 1 10-16,4 3 6 0,-4 4 1 15,0 7 14-15,9 11 7 0,-5-3 12 16,-4-1 6-16,5-3-9 16,-5-4-3-16,0-3-10 15,9-4-2-15,-5-4-12 16,0-8-3-16,5-3-19 15,3-7-7-15,-3-11-5 16,3-12-1-16,-3 4 15 16,8 4 8-16,-5 3 17 15,-3 5 9-15,-5 3 5 16,0 3 4-16,-3 4-12 16,3 19-10-1,-4 11-7-15,0-4-2 16,0 4 1-16,5 0 2 15,3 0 3-15,5 4 6 0,-9-5 4 16,-4 1-2-16,13 8 0 16,-9-9 1-16,5 9 6 15,-1-19-5 1,1-4-7-16,-5-15-5 16,13-7 8-16,-4-4 5 15,-1-7 1-15,1-8 0 16,8-10-10-16,0-8-1 15,8-1-15-15,-4 1-5 16,13 4-12-16,-5 3-4 0,5-7-22 16,8-4-9-1,4 1-51 1</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8T02:06:36.002"/>
    </inkml:context>
    <inkml:brush xml:id="br0">
      <inkml:brushProperty name="width" value="0.05" units="cm"/>
      <inkml:brushProperty name="height" value="0.05" units="cm"/>
      <inkml:brushProperty name="color" value="#E71224"/>
    </inkml:brush>
  </inkml:definitions>
  <inkml:trace contextRef="#ctx0" brushRef="#br0">1054 307 2320 0 0,'0'0'68'0'0,"2"0"1"0"0,26-4 347 0 0,-1-15 2183 0 0,-10-16 1263 0 0,-16 33-3476 0 0,-1 1 2 0 0,-13-52 1952 0 0,-9 18-659 0 0,18 28-1587 0 0,0 0 0 0 0,-1 1 0 0 0,0-1-1 0 0,0 1 1 0 0,-1 1 0 0 0,0-1 0 0 0,0 1 0 0 0,0 0 0 0 0,-1 0 0 0 0,1 1-1 0 0,-1 0 1 0 0,-2-1-94 0 0,-12-9 201 0 0,-13 10 71 0 0,22 3-175 0 0,-1 1 0 0 0,1 0 0 0 0,-1 1 0 0 0,0 0 0 0 0,1 1 0 0 0,0 0 0 0 0,-1 1-1 0 0,-1 1-96 0 0,-123 50 552 0 0,97-34-342 0 0,2 1-1 0 0,0 2 0 0 0,1 2 0 0 0,-6 7-209 0 0,-47 31-201 0 0,-146 86 885 0 0,214-132-591 0 0,0 1 0 0 0,1 1 0 0 0,1 1 0 0 0,1 1-1 0 0,-10 13-92 0 0,-7 24 586 0 0,33-52-553 0 0,0-1 1 0 0,0 1 0 0 0,1 0-1 0 0,0 0 1 0 0,0 1-1 0 0,0-1 1 0 0,1 0 0 0 0,0 1-1 0 0,0-1 1 0 0,1 0-1 0 0,0 1 1 0 0,0-1 0 0 0,0 1-1 0 0,1-1 1 0 0,0 0 0 0 0,0 1-1 0 0,1-1 1 0 0,0 0-1 0 0,0 0 1 0 0,0 0 0 0 0,1 0-1 0 0,-1 0 1 0 0,2 0-1 0 0,2 3-33 0 0,47 49 142 0 0,30 1 64 0 0,69 15-119 0 0,-103-56-5 0 0,1-2 1 0 0,0-2-1 0 0,0-2 0 0 0,11-1-82 0 0,8-1 78 0 0,1-2 0 0 0,0-4-1 0 0,1-2 1 0 0,50-7-78 0 0,116-39 755 0 0,-37-26-521 0 0,-180 61-180 0 0,-1-1 0 0 0,0 0 0 0 0,-1-2 0 0 0,0 0 0 0 0,-1-1 0 0 0,0 0 0 0 0,-1-2 0 0 0,14-15-54 0 0,28-52 283 0 0,-49 68-243 0 0,-1 0 1 0 0,0 0-1 0 0,0-1 0 0 0,-2 0 1 0 0,1 0-1 0 0,-2 0 0 0 0,0-1 1 0 0,-1-3-41 0 0,1 2 21 0 0,-2 0 1 0 0,0-1 0 0 0,-1 0 0 0 0,0 1 0 0 0,-2-1-1 0 0,-1-17-21 0 0,0 17 37 0 0,-1 2-1 0 0,-1-1 1 0 0,-1 0 0 0 0,0 0-1 0 0,-1 1 1 0 0,-1 0-1 0 0,0 0-36 0 0,-11-19 8 0 0,-53-91 184 0 0,-11 37 216 0 0,62 75-391 0 0,0 1-1 0 0,-1 1 0 0 0,0 1 1 0 0,-1 1-1 0 0,0 1 0 0 0,-1 1 1 0 0,0 0-1 0 0,0 2 1 0 0,-1 1-1 0 0,1 0 0 0 0,-23-1-16 0 0,-23 2-82 0 0,1 3 0 0 0,0 3 0 0 0,-65 10 82 0 0,-65 31-256 0 0,-60 35-951 0 0,200-57-277 0 0,-1 7-3650 0 0,-6 9-1830 0 0</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20:18:34.999"/>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66CC70C6-314C-4217-BA07-D45B44305A10}" emma:medium="tactile" emma:mode="ink">
          <msink:context xmlns:msink="http://schemas.microsoft.com/ink/2010/main" type="writingRegion" rotatedBoundingBox="19442,12701 18126,13883 16347,11902 17663,10720"/>
        </emma:interpretation>
      </emma:emma>
    </inkml:annotationXML>
    <inkml:traceGroup>
      <inkml:annotationXML>
        <emma:emma xmlns:emma="http://www.w3.org/2003/04/emma" version="1.0">
          <emma:interpretation id="{D3B99178-25B5-4855-81CC-D2A378FB9655}" emma:medium="tactile" emma:mode="ink">
            <msink:context xmlns:msink="http://schemas.microsoft.com/ink/2010/main" type="paragraph" rotatedBoundingBox="19248,12876 18126,13883 17232,12888 18354,11881" alignmentLevel="1"/>
          </emma:interpretation>
        </emma:emma>
      </inkml:annotationXML>
      <inkml:traceGroup>
        <inkml:annotationXML>
          <emma:emma xmlns:emma="http://www.w3.org/2003/04/emma" version="1.0">
            <emma:interpretation id="{59BE9087-E640-4AD9-AE11-E6A83B1E0D0F}" emma:medium="tactile" emma:mode="ink">
              <msink:context xmlns:msink="http://schemas.microsoft.com/ink/2010/main" type="line" rotatedBoundingBox="19248,12876 18126,13883 17232,12888 18354,11881"/>
            </emma:interpretation>
          </emma:emma>
        </inkml:annotationXML>
        <inkml:traceGroup>
          <inkml:annotationXML>
            <emma:emma xmlns:emma="http://www.w3.org/2003/04/emma" version="1.0">
              <emma:interpretation id="{9BA5F12A-8CF6-4657-99E0-271C85E5771E}" emma:medium="tactile" emma:mode="ink">
                <msink:context xmlns:msink="http://schemas.microsoft.com/ink/2010/main" type="inkWord" rotatedBoundingBox="19248,12876 18126,13883 17232,12888 18354,11881">
                  <msink:destinationLink direction="with" ref="{85ED02E5-4A39-45EF-8871-B7D2CBAD4CFE}"/>
                </msink:context>
              </emma:interpretation>
              <emma:one-of disjunction-type="recognition" id="oneOf0">
                <emma:interpretation id="interp0" emma:lang="" emma:confidence="1">
                  <emma:literal/>
                </emma:interpretation>
              </emma:one-of>
            </emma:emma>
          </inkml:annotationXML>
          <inkml:trace contextRef="#ctx0" brushRef="#br0">-1066 6229 96 0,'0'4'35'0,"0"0"-18"0,0 0-9 0,0-4 11 16,0 0 0-16,0 0 1 15,0 0 2-15,5 3 3 16,-1 1-2-16,-4-4-2 15,4 7-11-15,-4-7 0 0,0 0 1 16,0 0-2-16,0 8 2 0,0-8-4 16,0 0-2-1,0 0 0-15,0 3-1 0,0-3-5 16,0 0-1-16,0 0-10 16,-4 4-5-16,4 0-5 15,-4 0 1-15,-1-4-8 16,1 0-4-16,0 0-9 15,0 3-34 1,0 1 8-16</inkml:trace>
          <inkml:trace contextRef="#ctx0" brushRef="#br0" timeOffset="2085.062">-1028 6078 128 0,'0'-4'49'0,"4"4"-26"0,0 0-12 16,-4 0 18-16,0 0-2 15,0 0 2-15,0 0-8 16,0 11-2-16,0-11-11 16,4 11 4-16,-4 0 1 0,0 1-2 15,0 10 1 1,5 0-3-16,-1 4-7 16,0 7-3-16,0-3 0 15,0 10 2-15,0 12-2 16,9-4 0-16,-1 0 5 15,-3 0 2-15,-1-3-2 16,9 3-3-16,-5 4 0 0,1-8 1 16,-5-3 3-16,0-8 4 15,1-4-2-15,-5-6-2 16,0-9 0-16,-4 5-1 16,0-8 2-16,0 0 1 15,0-3-3-15,4-16-1 16,4-14 1-1,-4 3-2-15,9-25 1 16,-1 0-9-16,5-12-1 16,0-3-1-16,-1 7 0 15,1 8 0-15,-5 3 2 0,1 8 4 16,-1 3 3-16,1 4 0 16,8 8 2-16,-5 3-4 15,1 4 0-15,8 4-1 16,0 3 0-16,-4 4 2 15,0 4 0-15,4 3 0 16,-5 1 0-16,5 14 6 16,-4-4 4-16,0 12-1 15,0 3 2-15,-1 0 0 16,-3 4 1-16,8 11-4 16,-8 8-3-16,-1-1 0 15,-3 1-1-15,-5-1 0 16,0 8 2-16,-3-4 1 15,-1-3 3-15,0-8-3 16,0-7 1-16,0-8-5 16,0-4-2-16,-4-6-3 15,0-5 1-15,5-3-10 0,7-11-27 16,1-8-2 0,-5-15-49-16,-4-21-17 15,0-8 3 1</inkml:trace>
          <inkml:trace contextRef="#ctx0" brushRef="#br0" timeOffset="3062.308">-138 5893 104 0,'-8'0'41'0,"12"-26"-22"0,-8 37-11 15,4-11 13-15,4-7-1 16,0-1 9 0,5-6-7-16,-1-1-11 15,0 0-3-15,5 0-1 0,-1 0 1 16,1 4 2-16,12 0-1 15,4 4 2-15,0-1 0 16,-4 5 1-16,-4 3-2 16,-1 0 1-16,-3 3-2 15,0 12 2-15,-5 0-4 16,-4 7-2-16,1 0 0 0,-5-3 1 16,-4 3-3-16,-4 0-2 15,-5 0 2-15,-7 1 2 16,-1-1 2-16,-12 0 1 15,4 8-4-15,0-1-3 16,0 4 0-16,4-3-1 16,1-4 0-16,3 0 0 15,0-4 0-15,1 0 2 16,3-7 1-16,5-4 3 16,0 0-3-16,8-3-2 0,4-1 0 15,4 0-1 1,0-3 4-16,9 0 2 0,8-4 0 15,8 3-1-15,1-3-8 16,-1 0 0-16,-4 0-10 16,0 4-2-16,-4-4-27 15,-4 4-11-15,0 0-36 16,-9-1-38 0,-4 1 46-16</inkml:trace>
          <inkml:trace contextRef="#ctx0" brushRef="#br0" timeOffset="4006.667">-870 6766 72 0,'-4'0'27'0,"4"22"-14"0,0-15-9 0,0-7 8 0,0 0 4 15,0 0 22 1,0-3 12 0,0 10-10-16,0-7-12 15,0 7-8-15,0-7-12 16,4 8-5-16,-4-8 0 0,0 7-2 16,0 1-1-16,0-8 3 15,4 11 0-15,0-4-1 16,0-3-2-16,-4 3 3 15,0 1 0-15,5-1-1 16,-1 0-2-16,0 1 1 16,-4-1 1-16,4 1-3 15,-4-8 0-15,4 3 3 0,-4 5 1 16,0-1 1-16,0 0 2 16,0 1-3-16,0-5 0 15,0 5-3-15,-4-1-3 16,4-3-14-16,-4-4-4 15,4 4-22-15,0-4-10 16,-4-8-25 0</inkml:trace>
        </inkml:traceGroup>
      </inkml:traceGroup>
    </inkml:traceGroup>
    <inkml:traceGroup>
      <inkml:annotationXML>
        <emma:emma xmlns:emma="http://www.w3.org/2003/04/emma" version="1.0">
          <emma:interpretation id="{7806A339-5D59-4A4D-94B5-6974BD402383}" emma:medium="tactile" emma:mode="ink">
            <msink:context xmlns:msink="http://schemas.microsoft.com/ink/2010/main" type="paragraph" rotatedBoundingBox="17394,10958 18164,10958 18164,11785 17394,11785" alignmentLevel="1"/>
          </emma:interpretation>
        </emma:emma>
      </inkml:annotationXML>
      <inkml:traceGroup>
        <inkml:annotationXML>
          <emma:emma xmlns:emma="http://www.w3.org/2003/04/emma" version="1.0">
            <emma:interpretation id="{2D7F601E-3CDB-40AF-A27D-8CB77BFAF999}" emma:medium="tactile" emma:mode="ink">
              <msink:context xmlns:msink="http://schemas.microsoft.com/ink/2010/main" type="inkBullet" rotatedBoundingBox="17877,12092 17052,11332 17608,10728 18433,11488"/>
            </emma:interpretation>
            <emma:one-of disjunction-type="recognition" id="oneOf1">
              <emma:interpretation id="interp1" emma:lang="" emma:confidence="0">
                <emma:literal>↳</emma:literal>
              </emma:interpretation>
            </emma:one-of>
          </emma:emma>
        </inkml:annotationXML>
        <inkml:trace contextRef="#ctx0" brushRef="#br0" timeOffset="-2371.662">-1182 4449 108 0,'-4'0'41'0,"8"0"-22"0,-25 4-9 0,17-4 25 16,12 0-6-16</inkml:trace>
        <inkml:trace contextRef="#ctx0" brushRef="#br0" timeOffset="-1759.195">-1199 4453 292 0,'4'0'22'0,"-4"0"-7"16,0 0-3-16,0 0-4 15,0 0 3-15,0 0-4 16,0 0-2-16,5 8-5 15,-1 3-2 1,0 15-2-16,0 11 5 16,0 4 1-16,5 0-5 15,-5 3 0-15,4 9 3 16,-4 6 2-16,0-3 4 16,5-4 1-16,-5-4 1 0,0-3 2 15,0-8-5-15,0 4-3 16,1-7 1-16,-1 3 0 15,0-4 3-15,0-6 1 16,-4-9-1-16,0-3 1 16,0-4 0-16,4 0 3 15,-4-11-1-15,9-26 2 16,3-7-2 0,5-8-11-16,12-26-4 15,8-4-10-15,1 0-5 16,-1-3-5-16,-4 0 1 0,-4 14 7 15,1 4 6-15,-1 12 13 16,-4 6 9-16,-5 12 0 16,10 8 2-16,-5 7-5 15,-5 7-2-15,9 15-2 16,-4 15-3-16,0 0 1 16,-4 4 1-16,0 3 5 15,0 1 4-15,-5 10 0 16,1 9 3-16,-17-53 17 31,21 74-13-15,-4-7-4-16,-5-4-4 15,-4 1-2-15,-3-12 0 16,-5-8 2-16,0-6-5 0,0-9-3 16,0-3 1-16,0-3-4 0,0-8-2 15,0-15-137 16,0 0-5-31,4-12-12 16</inkml:trace>
      </inkml:traceGroup>
    </inkml:traceGroup>
  </inkml:traceGroup>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8:50:07.4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124 1411 0,'-7'-10'4,"7"10"-1,-8-13-1,8 13-1,-8-12-1,8 12 0,-10-8 0,10 8 0,-11-7 0,11 7-1,-14-2 1,5 3 0,9-1-1,-16 2 1,16-2 1,-11 2 0,11-2 1,0 0 1,-10 4-1,10-4 1,0 0 0,0 0-1,0 0 0,0 0 0,0 0 1,0 12 0,0-12 1,-2 14 0,2-14 1,-5 23 1,1-9 0,3 6 1,-1 2-2,3 3-1,1 1 0,4 3 1,1 0-2,2 3-1,0 2 1,0-2 0,-1 1 1,-4 4 0,-2 0 0,-3 2 0,-2-2-1,-1-1 1,0-2-1,0-2-1,2-6-1,1-5 0,2-6 0,0-3 0,-1-12 0,3 14 0,-3-14 1,0 0-1,0 0 0,0 0 0,0 0 0,0 0 0,0 0-1,0 0 0,0 0-1,0 0 1,10 14-1,-10-14 1,11 13 0,-2-5 0,6 3 0,7-2 1,9 1 0,6-2 0,13 1 0,11-4 0,11-1 0,13-1 0,11-3 0,12-2 0,8 0-1,12-4 1,6-1-1,6-2 0,2-1 0,2-2 0,1-1 0,-4-1 0,-5 0-1,-5 0 1,-9 1-1,-8 0 0,-6 3-2,-7 1 0,-11 2 0,-9 2 0,-9 1 0,-9 1 0,-8 2 0,-11 1 1,-8 0 1,-10 1 0,-6 0 1,-7 0 0,-4 0-1,-9-1 1,0 0-1,0 0 0,0 0 0,0 0 1,0 0-1,0 0 1,0 0 0,0 0 1,0 0-1,0 0 1,-10-9 1,10 9 0,-11-15-1,11 15 2,-11-19 0,6 7 1,3 2 1,-1-3 0,1-3 1,0-8-1,1 0 1,0-7 0,0-3-1,-2-4-1,3-1-1,-3-4 0,2 1-1,-3 1-1,3 4 0,-3 4-1,2 4-1,2 6-1,-2 1-8,0 3-18,2 7-2,-7-4-1,-1 3 1</inkml:trace>
  <inkml:trace contextRef="#ctx0" brushRef="#br0" timeOffset="1401">2392 48 7,'0'0'17,"4"-22"-2,-4 22-4,7-15-2,-7 15-2,0 0-2,6-11 0,-6 11-2,0 0 0,0 0 1,-14 7-1,3-1-1,-5 6 1,-3 3 0,-8 8 0,-5 9-1,-7 7 0,-3 9-1,-5 7 0,-3 4 0,-1 3 0,3-2-1,3-6 0,6-7-1,8-11-4,6-8-1,8-11-4,9-3-11,0-17-1,8 3 1,-4-26-1</inkml:trace>
  <inkml:trace contextRef="#ctx0" brushRef="#br0" timeOffset="1767">1845 298 5,'12'3'14,"-12"-3"-6,10 6-2,-10-6 0,-8 17-1,-2-5 1,-1 4-1,-5 4 0,0 4 1,-4 5 0,0 5-1,0 6 0,2 6 0,-1 6-2,4 0-2,1 2 1,6-5-2,5-4 2,7-5-1,9-9 2,8-10-1,10-12 1,9-7 0,8-11 0,7-7 0,7-7 1,0-6-1,-2-2 1,-5-1 0,-5 4 1,-11 1 0,-7 7-1,-11 4 0,-6 7-2,-15 9-1,10-6-2,-10 6-3,-9 15-6,-1-1-13,-3 9-5,-11-9 0,1 6 1</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8:48:38.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0 430 3,'0'0'5,"10"13"-2,-10-13 0,3 12-1,-3-12 1,0 11-1,0-11 1,-1 14 0,1-14 0,1 19 0,2-7 0,1 2 0,1 2 0,2 2-1,-1 3 0,2 1 0,-3 1 0,2 4-1,-1 2 2,-3 2-1,1 1 0,-2 1 0,-1 2 1,-1-2-1,0 0 1,-1-3-1,0-1-1,0-2 1,0-2-1,-1-2 0,1-4 0,-1-1 1,-1-1-1,0-3 1,0-2 0,3-12 1,-6 18-1,6-18 1,-4 12-2,4-12 1,0 0-1,0 0 0,0 0 0,0 0 0,-3 10-1,3-10 1,0 0 0,0 0 0,0 0 0,0 0-1,0 0 1,0 0 0,0 0-1,0 0 1,0 0-1,0 0 1,0 0-1,0 0 0,0 0 0,0 0 0,10 4 0,-10-4 0,13 6 0,-3-2 0,2 1 0,1 0 2,3-1-2,1-1 1,4-2-1,2-1 0,1-1 0,1-2 0,3-1 1,1 0-3,-1-1 3,3 1-3,-3 1 3,0 0-1,2-1 0,-2 2 0,1-1 0,0-1 0,0 2 0,2-2 0,2 2 0,1 0 0,2-1 0,2 2 0,1 0-1,2 1 1,0 0-1,1 0 1,-2 1-1,1 1 1,2 0-1,0-1 0,0 1-1,0 0 0,2 1 1,0-1-1,3 2 1,1-2-1,-1 1 1,-1 0 0,2-1 0,-1 0 1,1 1 0,1-1 0,-3 0-1,2 0 1,0 1 0,3-2 2,1 0-2,0-1 0,4 0 0,3-1 0,0-1 0,2-2-1,3-3 1,3 3-1,1-1 1,3-1 0,1-1 0,0 1 0,3 0 0,0 1 0,-1-1 0,-1 0 0,0 2 0,-1 0 0,1-1 0,-1 2 0,1-2 0,-1 1 0,2 1 1,0-2-1,-1 2 0,1 0 0,-1 1 0,-1 1 0,-3 1 0,-2 0 0,-3 2 0,-1 1 0,-1 1 0,-3 1 0,-1 1 0,-1 2 1,1 0-1,-2 0 0,-1 0 0,-2 1 0,-1-2 1,0-1-1,-3-1 0,-1 1 0,0 1 1,-1-1 0,-3 0 0,-2-1 0,-2 0-1,-1 1 2,-2 0-2,0-1 2,-3-1-2,-1-1 0,1 1 0,-3 1 0,0-3 0,-1 3 0,-3-1 0,-2-1 0,-3-2 0,0 3 0,-2-3 0,0-1 0,-3 1 0,0-2 1,1 1-1,-1 0 0,0-1 0,0 0 0,-1-1 0,0 0 0,-1 1 0,0-3 0,0 3 0,2-1-1,2 1 0,2 1-1,4 0 0,1 0-1,4 0 1,0 0 0,-1-1 0,0-1 1,-2 1-1,-4-2 2,-4 2 0,-1 1 0,-3 0 0,-2 1 0,1-1-1,-2 1-1,1-1 1,0-1 0,0-2 1,-1 0-1,-1-1 0,1-1 0,-2-5 1,2 3-1,0-2 0,0 0-1,2-2 2,1 2-2,2-4 2,-1 2-2,4 0 2,-2-2 0,1-1 1,-2 0-1,0-1 1,-2-2 1,-1 3 0,-4-2 1,-1 1 1,-3-3-1,-1 2 2,-2-2-1,0 0 1,-2-5 0,-1-1 0,0-4 1,0-4-1,0-2 1,-2-5-3,-1-8 2,-1-6-3,-3-3 0,-3-6-1,-1-2 0,-1-4 0,-3 3-1,-1 3 3,3 7-3,-2 7 3,3 8-1,3 8 0,0 8 0,2 7-2,2 6 1,4 11-2,-4-12 0,4 12-3,0 0-3,0 0-5,0 0-6,-13-6-9,13 6 0,-20 0 0,11-2 1</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6T21:28:44.958"/>
    </inkml:context>
    <inkml:brush xml:id="br0">
      <inkml:brushProperty name="width" value="0.05292" units="cm"/>
      <inkml:brushProperty name="height" value="0.05292" units="cm"/>
      <inkml:brushProperty name="color" value="#FF0000"/>
    </inkml:brush>
  </inkml:definitions>
  <inkml:trace contextRef="#ctx0" brushRef="#br0">1910 10540 60 0,'0'-4'24'0,"0"4"-12"0,-9 0-1 0,1 0 10 0,4 0 6 16,4 0 4-16,0 0-6 16,0 0-1-16,0-4-9 15,0 0-2 1,4 1 2-16,4 3 2 0,-8-4-3 16,5 4 2-16,-5 0-3 15,4 0 0-15,4 0-3 16,-8 7-1-16,4 1-3 0,-4 3 1 15,0 4 2 1,0 7 2-16,0 4-1 0,-4 12-1 16,-13 6-1-1,5 9 0-15,-1 3-2 0,1 3 1 16,-1-3-2 0,9-11 0-16,-4-8-3 0,8-3 1 15,8-12-2 1,5-7-1-16,16-15 1 0,-8-11 1 15,4-8-1-15,4-7-1 0,-3-4 1 16,-1 0-1 0,4-3 0-16,-12-1 0 15,-5 4 0-15,1 4 0 16,4 4 0-16,-5 0 0 0,-3 3 0 16,3 4 0-1,9 0-5-15,-4 0 1 16,0 0 2-16,0 12-1 15,-5-1-1 1,1 8 3-16,-1 3 0 16,1 4 1-16,-5 8 2 15,1 3 1-15,3 4-4 16,-12 0 1-16,5 1 0 16,-5-1 0-16,0 7 0 15,8-10 0-15,-8-5 0 0,4-3 2 16,0-4-1-1,5-11 2-15,3-3 0 0,-3-9 1 16,12-10-2 0,-9-8 1-16,9-11-2 0,-4 4-1 15,4-8 1 1,-8 4-1-16,3-4-3 0,-3 4 2 16,-5 0-6-1,1 4-3-15,3 0-21 0,1 3-10 16,8 1-47-16,4 11-47 15,-12-1 43 1</inkml:trace>
  <inkml:trace contextRef="#ctx0" brushRef="#br0" timeOffset="689.626">2900 10119 144 0,'0'3'55'0,"0"1"-30"0,0 7-18 0,0-3 13 15,0 7-4 1,0 3 3-16,0 8-4 15,0 8-1-15,0 14-8 0,0-3 5 0,-9 7 2 0,5 4 2 16,-9 0 4 0,1-4-9-16,8-3-1 0,-9-1-1 15,13-7 0 1,-8-7-4-16,16-8-3 0,-4-11 0 16,9-12 1-1,12-10-3-15,17-8 0 0,0-15-1 16,8 0 0-16,1-3-3 15,-1 3 1-15,-8 0 4 16,-4 8 4-16,-9 3-3 16,-4 8-3-1,-4 7 1-15,4 4 0 0,-12 8 3 16,-1-1 3 0,5 4-2-16,-4 4 0 0,-5 4-1 15,1 3 1 1,3 1 2-16,-8-1 4 0,1 0-4 15,-1 1-1-15,-4-1-2 0,0 0 1 16,0 1-2 0,0-5 2-16,0-3-22 15,0-7-9-15,0-8-66 16,8-4-54-16,1-7 50 16</inkml:trace>
  <inkml:trace contextRef="#ctx0" brushRef="#br0" timeOffset="1204.32">3701 10487 164 0,'0'4'63'0,"4"4"-34"0,9-5-25 16,-1 1 15-16,-8 4-11 16,5-1-2-16,3 4-4 15,5 0 1-15,0 1-2 16,8 2-3-16,-4 5 1 0,0-4-1 16,0 4 0-1,-4-1 2-15,4 1 0 0,-9 0 2 16,5 3 3-16,-13 0 7 15,5-3 2-15,-5 3 4 16,-4-3 1-16,-4 0-6 16,4-1 0-16,-13 1-8 15,-4-1-3-15,-8-3-1 16,0 0-1-16,-4 4 0 16,-1-8 0-16,1-3-3 15,-1-5 2-15,5-3 3 16,4-7 1-16,9-4-4 15,3-12 1-15,18-3 0 16,-1 0 0-16,13 0-3 16,8 0 2-16,13 4 1 15,-8-1 0-15,4 1-5 16,-9 7 1-16,5 0-36 0,-5 4-15 16,-4 3-38-1</inkml:trace>
  <inkml:trace contextRef="#ctx0" brushRef="#br0" timeOffset="1549.879">4602 9951 212 0,'-4'4'79'0,"4"7"-42"0,4 15-26 0,1-11 21 15,-1 7-15 1,0 12-4-16,-4 14-8 0,0 19-2 16,-4 0-1-1,0 8 3-15,-5-1 1 0,1-3 2 0,4-4 0 16,-9-7-7-16,1-4-2 15,-1-4-3-15,5-11 3 16,-1-8-11-16,1-10-2 16,4-12-61-1,-1-7-68-15,-3-8 35 0</inkml:trace>
  <inkml:trace contextRef="#ctx0" brushRef="#br0" timeOffset="1769.976">4175 10465 208 0,'4'-18'77'0,"4"18"-42"0,13-15-19 0,0 3 22 0,0-2-14 16,13-1-3-1,12 3-8-15,4 1-3 0,13 0-6 16,-13 0-7-16,5 3-1 0,-1 5-16 0,1 3-6 15,-5 0-58 1,5 18-55-16,-1 1 41 16</inkml:trace>
  <inkml:trace contextRef="#ctx0" brushRef="#br0" timeOffset="2210.305">6205 10037 128 0,'8'-12'49'0,"-4"20"-26"0,5-1-14 16,-5 1 16 0,-4-1 1-16,0 4 4 0,0 8-3 15,-4 3-2 1,-1 4-13-16,1 8 6 0,0 11 4 0,0 11 2 15,0 3 1-15,-5 8-6 0,1 0-1 16,4 4-10 0,-5 4-5-16,5-8-2 15,0-8 1-15,0-10-6 16,-1-12 1-16,1-7-41 0,0-15-108 31</inkml:trace>
  <inkml:trace contextRef="#ctx0" brushRef="#br0" timeOffset="2431.033">5819 10502 260 0,'4'-11'96'0,"4"4"-52"0,13 3-36 0,-4 0 21 15,4-3-9-15,13-1 1 0,8-10-8 16,12-1 0 0,17 8-8-16,13-4-5 0,-4 8-3 0,-5 3-58 15,-3 8-26 1,3 7-36-16</inkml:trace>
  <inkml:trace contextRef="#ctx0" brushRef="#br0" timeOffset="2851.772">6586 10789 236 0,'-21'-7'90'0,"13"-1"-48"0,4-3-47 0,4 8 17 15,4-5-11-15,4-3-3 16,5-8-6-16,4 1-2 16,4-8 5-1,12 3 2-15,-3 5 3 0,-1 3 0 0,0 3 2 16,1 9 1-16,-5 3 3 16,0 7 3-16,0 8 2 15,-4 0-5-15,-4 0-2 16,-5 4 4-16,-3 3 5 15,-9 0 2-15,-4 4 0 16,-9 0 4-16,-8-3 0 0,0-5-4 16,-8 1 1-1,-5-4-7-15,1-8-1 0,-5 1-4 16,4-8-3 0,1 0-11-16,-1-4-4 0,9-7-31 15,4 0-10 1,9-4-71-1</inkml:trace>
  <inkml:trace contextRef="#ctx0" brushRef="#br0" timeOffset="3432.304">8142 10953 132 0,'-33'0'49'0,"20"0"-26"0,1-7-12 16,7 3 18-16,1-7-19 16,0-4-7-16,4-15-6 15,4 0-1-15,9-3 3 16,4 3-2-16,8 0 1 0,4-7 15 15,0 7 6-15,5 8 6 16,0 3 2-16,-1 8-6 16,-4 4-2-16,-3 7-9 15,-1 3-4-15,0 8-1 16,0 1 1-16,-4 3-3 16,0 3-2-16,-4 1 8 0,-9-1 4 15,-4 5 5 1,-8-5 1-16,0 1 1 15,-9 0 0-15,-8-4-7 16,-4-4-3-16,-4-4-8 0,-9-3-1 16,-4-8-23-1,4-7-10-15,5-8-68 16,8 1-67-16,8-8 50 0</inkml:trace>
  <inkml:trace contextRef="#ctx0" brushRef="#br0" timeOffset="3862.417">8528 9984 192 0,'0'0'71'0,"4"0"-38"0,1 19-23 15,-1-8 17-15,0 0-15 0,4 4-5 16,-4 8-4-1,5 10-3-15,-5 8 1 0,0 8 10 0,0 7 7 16,-4 3 0 0,0 1-1-16,0-4-5 0,-4 0 0 15,-4-4-7-15,-1-4-1 16,1-3-2-16,0-8 1 16,-5-3-20-16,5-8-6 0,4-4-59 31,-1-3-63-16,5-4 36-15</inkml:trace>
  <inkml:trace contextRef="#ctx0" brushRef="#br0" timeOffset="4327.942">9061 10771 188 0,'-30'-15'71'0,"30"11"-38"0,-4-11-21 16,0 8 21-16,4-4-24 0,4-1-8 15,0-3-22 1,5 1-10-16,3-5 17 0,5 0 0 0,0 4 5 15,0 0 3 1,4 4 3-16,0 4 11 0,-5 7 6 16,5 0 9-1,5 4 3-15,-5 7-9 0,0 4-3 16,-5 3-4-16,-3 1-1 0,-9 3 6 16,-8 4 2-1,-9 4 3-15,-3 4 0 16,-10-4-3-16,1-4 0 15,-4-4-7-15,-5-3-2 16,-3-8-4-16,-1-7-3 16,0-12-9-16,0-7-3 0,9-7-18 15,8-4-9 1,13 0-53 0,8-4-56-16,8-7 46 0</inkml:trace>
  <inkml:trace contextRef="#ctx0" brushRef="#br0" timeOffset="4825.976">10474 10659 208 0,'9'-19'77'0,"3"4"-42"0,-3 12-8 0,-9 3 27 0,4 0-26 15,-4 0-10-15,4 3-7 16,-4 5-3-16,0 3-4 15,-4 4-1-15,-5 4 1 0,1 3 0 16,0 4 2 0,-1 4-3-16,1 0-2 0,4-4-7 15,-1-8-4-15,5-3-63 16,0-7-28-16,0-16-9 16</inkml:trace>
  <inkml:trace contextRef="#ctx0" brushRef="#br0" timeOffset="5394.025">10915 10622 280 0,'-5'18'107'0,"5"-14"-58"0,-4 11-44 0,0-4 22 16,0 0-17-16,0 0-6 0,4 4-5 15,0-3 0-15,0-1 1 16,4-4-3-16,8-7 2 0,1-4-6 15,4-3 0-15,0 0 3 16,-1-1 2-16,1-3 4 16,0 0 1-16,0 0 3 15,4-1 3-15,4 5-6 16,-8-1-2-16,-1 1 1 16,5 0 3-16,0-1-4 15,0 4-1-15,0 1-2 0,0-1 0 16,0 8 0-1,-4-1 0-15,0 1 4 0,-1 4 1 16,-3 3 1 0,-5 0 2-16,-3 0 10 0,-5 4 7 15,0 7-6 1,-5 4 1-16,1 4-11 0,0 0-4 16,0-4-5-16,0-3 1 0,4-5 1 15,0 1 0 1,0-4-20-1,4-4-9-15,4-7-113 16,5-12-60-16,-5-10 93 0</inkml:trace>
  <inkml:trace contextRef="#ctx0" brushRef="#br0" timeOffset="6465.746">13163 10212 200 0,'16'-30'74'0,"-7"15"-40"0,3-4-22 16,-7 12 19-16,-1-4-12 16,-4 0-1-16,-4-1-6 15,-5 5-2-15,-8-1-6 16,-8 5-5-16,-4 3-2 0,-5 7 4 16,1 4 1-16,-9 4 4 15,-4 11 1-15,-9 4 1 16,-4 0 0-16,1 4 0 15,3 10 0-15,9-6 0 16,4-5 2-16,4-3-5 16,9-4-3-16,12 0-1 0,9-4 1 15,8-3-1-15,12-4-1 16,14 0 1-16,11 0-1 16,14 3 0-16,-1 5 0 15,0-1 0-15,5 0 0 16,-1 1-3-16,5 3 2 15,-4 4 1-15,-1 3 0 16,-4 5-3-16,-3-1 2 16,-14-4 1-16,-8-3 2 0,-8 4 3 15,-13 3 2-15,-8-3 12 16,-8-5 5-16,-14-3-8 16,-3-7-2-16,-5 3-10 15,-3-7-3-15,-5-4-1 16,-4 1 0-16,-5-5 2 15,1-7 1-15,-5 0 1 16,5-4 0-16,4-3-2 0,8-8 1 16,9 4-7-1,8 0 1-15,4 3-17 0,9 1-4 16,12 3-23 0,4 0-10-16,5 1-65 15,4 10-39 1</inkml:trace>
  <inkml:trace contextRef="#ctx0" brushRef="#br0" timeOffset="7676.587">13607 10849 148 0,'9'-7'55'0,"-5"3"-30"0,0 0-21 16,0 0 15-16,5 1-2 15,-1-5-1-15,5-3-2 16,-1-4-1-16,1-4-7 0,3 1 5 0,5 3 4 16,0-7-5-1,5-5-1-15,-1 1-5 0,4 4-3 16,-4 3 0 0,0 4-1-16,1 4 2 0,-5 0 1 15,-5 4 3 1,1 3 3-16,-4 4-2 0,-1 4 1 15,-3 3-5 1,-1 4 0-16,0 4-3 16,1 0-1-16,-1 4 1 0,1 3 0 0,-5 4-3 15,0 4 0 1,0 7 4-16,-4 1 1 0,-4-5 2 16,0 4 0-1,-5 8 0-15,1-11 2 0,-5-5 1 16,1-3 1-1,-5-3-4-15,0-5-3 0,-4-3-3 16,0 0 1-16,0 0 1 16,0-4 0-16,0 1 0 15,-8-5 0-15,4 0 2 16,0 1 1-16,8-4-4 16,0-1 1-16,5 1 0 15,-1-4 0 1,9 0 0-16,4-4 2 0,0 4-1 15,12-3 2-15,5 3-4 16,4-4 0-16,4 0 1 16,9 0 2-16,4 4-1 0,-1 0 2 15,5 4 0 1,-4 0 1-16,0-4-2 16,-5 0 1-16,1 4-2 15,-5-1 2-15,-4 1-2 0,1 0 2 16,-5 0-2-1,-5-1-1-15,-3-3 3 0,-5 4 0 16,-8-4-4 0,0 7-1-16,-8-3-61 0,-5 4-25 15,-12-8-27-15</inkml:trace>
  <inkml:trace contextRef="#ctx0" brushRef="#br0" timeOffset="11270.224">14521 9008 28 0,'-4'-4'13'0,"8"4"-6"0,-4-3-4 15,0 3 7-15,0 0-8 16,0 0-1-16,0 0-1 16,5 3 2-16,3-3 1 15,0 4 1-15,1-4 4 16,-1 4 5-16,1-4 8 16,-1 0 5-16,5 3-1 15,-1-3 2-15,1 4-6 16,-1 0-1-16,1 0-11 15,0-1-3-15,3 1-4 0,1 4 1 0,0-1 2 16,4 0 0 0,4 1 0-16,0 3 3 0,0 0 3 15,9 4-2 1,-1 0 2-16,5 0-2 0,0 0 2 16,4-4-2-1,4 4 0-15,4 0 1 0,5 4 1 16,-1-1-3-1,5 1 0-15,0 3-5 0,4-3 0 16,0-1-3-16,4 9-1 16,4-1 1-16,9-4 2 15,-1 4-1-15,5 4-1 0,-4 3 1 16,0 1-1 0,4 3 2-16,-5 0 1 0,1 8 1 15,0 4 0 1,-1-1-2-16,-3-3-2 0,-5 0-2 15,-8 3 1-15,-4-3 1 16,-9 3 2-16,-4 4-1 16,0 4-1-16,-8 11-2 15,0 4-1-15,-9-4 4 16,-4 0 1-16,-4 0-3 16,-8 0 1-16,-5 4 2 15,-8 7 3-15,-8 8-4 16,-5 4-1-16,1-1 2 15,-5-3 3-15,0-8-2 16,-4 0 0-16,-4 4 1 16,-4 0 2-16,-9-3 1 15,-4-1 1-15,-4-7-2 16,-9 3 1-16,-3-7-4 16,7 0 0-16,-3-11-1 15,8 0 1-15,4-4-2 16,4 0-1-16,4-3 1 15,5-8-1-15,4 0 2 16,0 0 3-16,0-8 4 0,4 1 2 16,4 3-1-16,0-7-1 15,4-4-3-15,1-4-1 16,-1-3-3-16,1-4 1 16,3-4-2-16,5 0-3 15,0-3-1 1,0-1 2-16,-1-3 2 15,5-4-2-15,0 0 0 16,-4 4-41-16,4-4-17 16,0 7-76-16</inkml:trace>
  <inkml:trace contextRef="#ctx0" brushRef="#br0" timeOffset="12441.874">12844 12981 104 0,'-25'-12'41'0,"12"9"-22"0,1 3-7 0,7 0 16 16,1-4-12-16,0 0-3 0,4-7-4 15,0 0 1 1,0-8-5-16,4 4 4 0,9 0 3 0,-1 1 9 16,9-1 5-1,0-4-1-15,4-3 2 16,5 3-6-16,8 0-3 15,3 4-8-15,6 4-2 0,3 4-4 16,4 3-1 0,1 4-1-16,-1 8-2 0,1 3 1 15,-5 0 1-15,-4 4-3 16,-4 7 0-16,-4 8 1 16,-4 0 2-16,-5 0-3 15,-4 3 0-15,-4 1 1 16,-4-4 2-16,-4 3-1 15,-5 1-1-15,-8-1 3 16,-4 1 0-16,-5-1-4 16,-3 1 1-16,-5-4 4 0,-4-1 2 15,-4-3 2 1,-4 1 0-16,-9-5-2 16,-4-7 1-16,-4 0-2 0,4-8 2 15,-4-3-4-15,4-8 0 16,4-3-1-16,4-8-2 15,5-4-2-15,4-3 1 16,8-1 1 0,4-3 0-16,9 0-3 0,8 4 0 15,13 0-5-15,4-1 0 0,9 5 4 16,3 3 2 0,5 4-1-16,8 3 2 0,-4 4 1 15,0 1 0 1,-4 6-3-16,-1-3 0 0,-3 0 4 15,-5 4 1 1,1 4 0-16,-5-1-2 0,-4 0-2 16,0 1 1-1,-4-1-21-15,-5 1-8 0,-3-1-58 16,-1 1-60 0,-8 3 42-16</inkml:trace>
  <inkml:trace contextRef="#ctx0" brushRef="#br0" timeOffset="13072.664">13855 12873 168 0,'4'-19'63'0,"-4"19"-34"0,4 0-25 0,-4 0 13 0,0 0-8 16,8 0-1-1,1 0 11-15,-1 7 5 0,1 1-12 16,3-1 4-16,1 8 4 15,-1 0 0-15,5 4 0 0,0 3-4 16,4 0-2 0,0 5-8-16,0-1-4 0,0 3-1 15,0 1 1-15,0 0-1 0,-5 4-1 16,1-1-2 0,-4 1 1-16,-5-5 1 15,-4 1 2-15,1-4 5 16,-5-7 4-16,-9-4 0 15,1-4 1-15,-5-3-2 16,-4-8-1-16,-4-4-5 16,1-7-3-16,-6-8 2 15,1-3 2-15,4-1-4 16,4-7-1-16,5-3-2 0,8-1-2 16,8 1 3-1,8-1 2-15,5 5-2 16,4 2 0-16,0 1 1 15,9 0 2-15,-1 4 1 0,0 7 1 16,5 8-5-16,-1-1-1 16,1 4 1-16,-1 4 0 15,1 4-10 1,-5 4-5-16,1-1-30 0,-1 0-12 16,-8 5-69-16</inkml:trace>
  <inkml:trace contextRef="#ctx0" brushRef="#br0" timeOffset="13904.473">14589 13174 200 0,'8'8'77'0,"5"-1"-42"0,3 4-39 16,-7-3 15-16,3-1-6 0,5 5 0 15,4-5 3 1,4 0 3-16,0-3-6 16,5-4 1-16,3-4 4 0,5-7-8 0,4-4-3 15,0-3 0 1,-4-1 2-16,-5-3 9 0,-3-1 3 15,-5-3 0 1,-4 0 2-16,-9 4-6 0,-8 0-1 16,-4 3-11-1,-8 0-3-15,-9 4-6 0,-4 8-3 16,-4-1 2-16,-4 8 2 0,-1 4 5 16,1 4 3-1,-4 3 2-15,3 0 1 16,1 0 2-16,8 4 1 15,4 0-1-15,5 4 1 0,3-1-2 16,9 1 2 0,0 0-2-16,9-1 2 0,-1 4 0 15,4 8 3 1,5 4-3-16,4 7 0 0,0 4-1 16,4 7-2-16,1 0-2 0,3 0 1 15,0 0 1 1,-4-7 2-16,1 7-3 15,-1 0 0-15,-4 0 1 16,-5 4 0-16,1 4-9 16,-4-4-4-16,-9 0-4 15,-4 0 0-15,0-8 9 16,-4 1 7-16,-5-5 3 16,-3-6 4-16,-5-5 3 15,-4-3 2-15,0-8-5 0,0-3-2 16,-4-8 2-16,4-3 1 15,-4-12 10-15,4-7 4 16,0-12 4 0,0-10 2-16,4-16-8 0,9-21-4 15,4-1-11 1,12-4-4-16,9 1-8 0,4-8 0 16,12 0-5-16,13 0 1 0,9 3 6 15,12 5 5 1,0 7-5-16,-4 11-3 0,0 11-11 15,-4 4-5 1,-13 11-52-16,-4 8-65 16,-9 3 35-1</inkml:trace>
  <inkml:trace contextRef="#ctx0" brushRef="#br0" timeOffset="15055.605">15801 12869 124 0,'-5'-11'49'0,"5"22"-26"0,0-4-23 15,0-7 13 1,0 8-9-16,0 3-2 0,0 0-1 16,0 0 1-1,0 4-1-15,0-4 13 0,0 4 5 0,0 0 13 16,5 0 4-16,-1 4-1 0,0-1 1 31,0 5-11-31,0 3-6 0,1 0-10 0,3 7-4 16,0 5-3-1,1 10 1-15,-5 1-2 0,0-5-1 16,0 1-2 0,1-8 1-16,-1 1 3 0,-4-12 1 15,4-4 10 1,-4 0 3-16,4-25 10 15,5-5-14-15,3-10-6 16,1-9-4-16,-1-6-2 16,5-4-7-16,0-1 0 15,0 1 1-15,-1 0 3 16,5 3 2-16,0 4 1 16,0 1 0-16,-4 3 0 15,4 3 0-15,-4 1 2 16,0 3-1-16,-1 4-1 0,1 4 1 15,-4 4 1 1,-1 3 1-16,1 4 3 0,0 0 1 16,-5 0 3-1,0 7 1-15,1 1 1 16,-1 3-4-16,-4 4 0 16,0 0-5-16,1 0-2 0,-1 0 2 15,0 3 0 1,0 1-1-16,5 0 1 0,-1-1 2 15,-4-3 4-15,0-4-2 0,5-3-2 16,3-1 0 0,1-7-1-16,4-7-5 0,4-4-1 15,0-4 1 1,4-4 2-16,4-3-2 0,-4-4 0 16,1 3 1-1,-6-3 2-15,1 4-1 16,0 3 2-16,0 1-4 0,5 3 0 15,-5 0-1 1,4 4 0-16,0 3 0 0,-4 4 0 16,0 4 2-1,0 4 0-15,0 4 0 0,-4 3 2 16,-1 0-1-16,-3 8 2 16,-1 3 0-16,-7 0 3 15,-1-3-1-15,-4 11 2 16,0-8-4-16,-4 12 0 15,-1-1-1-15,1-3-2 0,0-4-6 16,0-4-1 0,4-3-24-16,-4-8-9 0,-1-3-45 15,5-8-19 1,5-8-29-16</inkml:trace>
  <inkml:trace contextRef="#ctx0" brushRef="#br0" timeOffset="15646.205">16992 12962 252 0,'8'-11'93'0,"5"7"-50"0,8 0-44 0,-9 4 20 15,1 0-15-15,4 0-5 16,4 0-2-16,4 0 2 16,0 4 0-16,0 0 7 0,0 0 4 15,0 3 3-15,1 0 3 16,-1 5 2-16,0 3 1 16,0 3-6-16,0 5 0 15,-4 3-8-15,4-4-3 16,-4 4-1-16,0 4-1 15,0 3-3-15,-4 1 0 16,-4 3 4-16,-1 0 3 0,-3-3-3 16,-1 0-1-1,-8-8 0-15,-4 0 0 0,-5-4 0 16,-3-3 2 0,-9-8-1-16,-4-4 2 0,-5-7-4 15,-3-3 0 1,-5-5-1-16,-4-3 0 0,0-8-3 15,4-7 1 1,5-4-3-16,8 1 2 0,8-1-2 16,9 4 0-16,8 3-1 0,12 5 2 15,13-1 2 1,5 0 2-16,3 8-1 0,1 4 1 16,-1 3 2-1,1 4 0-15,-1 0-7 0,-3 4-3 16,-5 3-16-1,0 1-9-15,0 3-36 16,-4 0-59-16,0 4 27 16</inkml:trace>
  <inkml:trace contextRef="#ctx0" brushRef="#br0" timeOffset="15994.284">17726 12969 280 0,'17'4'104'0,"-5"4"-56"0,5 3-54 16,-5-4 17-1,5 4-9-15,0 4-2 16,4 0 1-16,0 4 1 16,4 3-1-16,-4 1 4 0,8-1 1 0,-3 8 2 15,3 7 0-15,0 8-4 0,1-1-3 16,-1-3 0 0,0 0-1-16,-3-7-11 0,-5 0-5 15,-5-8-36 1,-11-4-91-1</inkml:trace>
  <inkml:trace contextRef="#ctx0" brushRef="#br0" timeOffset="16257.521">17826 13491 276 0,'30'-33'104'0,"-5"18"-56"0,9-19-49 0,-18 16 18 15,9-9-15-15,5-6 0 16,3-1-2-16,5-3 0 16,12-4 0-16,5-4 0 0,8 4 2 15,4 4-1-15,-4-4-1 16,-4 8-2-16,-9 3 1 15,-8 7-30-15,-9 9-12 16</inkml:trace>
  <inkml:trace contextRef="#ctx0" brushRef="#br0" timeOffset="17208.198">15805 14222 252 0,'29'-8'93'0,"1"4"-50"0,16 4-35 16,-25 0 21-16,4-3-17 0,8 3-7 15,1 0-6-15,4 0-2 16,-1 3 2-16,1 5-5 0,8-1 2 15,-4 8 0 1,-4 0-1-16,4 4 6 0,-4 7 1 16,-1 0 0-16,-3 4 1 0,-5 3 2 15,-3 5 2 1,-5 6-1-16,-5 1-1 16,-7-4-1-16,-9-4 2 0,-9-3-1 15,-7-4 2 1,-5-1-2-16,-5-2 2 0,-7-9-4 15,-1-3 0-15,1 0 1 16,-5-4 0-16,0 0 0 16,0-11 0-1,1-3 2-15,-1-12 1 0,4 3-1 16,5-2 1-16,0-9-4 16,4-3 0-16,8 0-1 15,4-4 1-15,9 0-2 0,8 4-1 16,9 0 1-1,4 0-1-15,8 4 0 0,8 3 0 16,5 4-3 0,8 0 0-16,4 4-3 0,1 7 1 15,3 1-15 1,-3 3-6-16,-5 3-38 0,-4 5-14 16,-9 3-36-16</inkml:trace>
  <inkml:trace contextRef="#ctx0" brushRef="#br0" timeOffset="18844.864">16635 13923 184 0,'0'-11'68'0,"5"8"-36"0,-5-5-29 15,4 8 15-15,-4-4-16 16,4 1-3-16,-4 3-7 16,0-4-2-16,0 4 5 15,0 0 2-15,0 0 5 0,0 0 10 16,0 0 4-16,0 0 10 16,0 0 6-1,0 0-2-15,0 0 0 0,0 0-13 16,0 0-3-16,0 0-6 15,0 0-3-15,0 0-2 0,0 0 0 16,0 0-2 0,0 0-1-16,0 0-2 0,0 0 1 15,0 0-1 1,0 0 0-16,0 0 2 0,0 0 0 16,0 0 0-1,0 0 2-15,0 0-3 0,0 0 0 16,0 0 1-16,0 0 2 15,0 0-3-15,0 0-2 16,0 0-1-16,0 0 0 16,0 0-11-1,0 0-2-15,4 4-8 0,-4-4-1 0,0 0-8 16,0 0-4 0,0 0-32-16,0 7-37 15,-8-3 32 1</inkml:trace>
  <inkml:trace contextRef="#ctx0" brushRef="#br0" timeOffset="25008.555">19919 12269 200 0,'-16'-19'77'0,"3"19"-42"0,5-11-39 0,-1 7 15 15,-3 4-10-15,-5 0-3 16,-4 8 1-16,-4-1 2 16,-5-3 0-16,1 11 6 0,-5-4 3 15,-3 0 6-15,-1 4 2 0,4 0-1 16,1 7 0-1,-1 1-5-15,1 3-2 0,-1 4-4 16,1 7-1 0,-1 11 1-16,-4 16 1 0,5 6-6 15,3 9 0 1,5-5-1-16,8 5 0 16,5-12 0-16,8-4 2 0,4 0-1 0,8-3-1 15,5-4 1 1,3-4 1-16,10-11-1 0,3-7 2 15,9-8-2 1,8-11-1-16,13-15-6 0,12-12-4 16,0-10-8-1,5-8-1-15,-5-7 3 0,-4-8 5 16,-4-3 6 0,0-12 5-16,-4-7 1 0,-13-11-1 15,-9 0 1-15,-7-1 1 16,-13 5 1-16,-13 3 3 15,-4 8-1-15,-9 3 2 16,-7 0-2 0,-5 1 0-16,0 7-1 0,-5 3 0 15,-3 8-2-15,-4 8 1 16,-1 6-4-16,0 5 0 16,-12 15-1-16,0 7 0 0,0 7 0 15,0 12 0 1,0 7-5-16,0 4-3 15,4 3-19-15,0 8-8 16,4 8-65-16</inkml:trace>
  <inkml:trace contextRef="#ctx0" brushRef="#br0" timeOffset="25450.27">19538 13122 208 0,'12'23'77'0,"-3"-16"-42"0,3 19-39 0,-3-11 15 15,-1 7-6-15,5 16 0 16,3 3 8-16,5 7 6 16,4 4-10-1,1 0 6-15,3 4 3 0,0-7-8 0,1 3-1 16,-5 0-1 0,-4 0 2-16,0 0 4 0,0 1 1 15,-4-1-6-15,-5-7-3 0,-3-4-3 16,3-8-3-1,-8-7 7-15,0-3 5 0,-4-9-2 16,0 1 0 0,0-7-6-16,-4-4-3 0,0-4-5 15,-4-4-2 1,4-7-39-16,-1-12-15 0,-3 1-74 16</inkml:trace>
  <inkml:trace contextRef="#ctx0" brushRef="#br0" timeOffset="27432.07">20783 11885 8 0,'-29'0'5'0,"21"0"-2"0,-5 0 1 0,9-4 2 16,-5 1 33-16,1-1 14 15,-5 0-1-15,1 0-1 16,-1 1-17-16,1-5-7 16,3 4-13-16,1 1-4 0,-1-1-6 15,1 4-1-15,0 0 3 16,-1 4-1-16,5-1 0 0,0 5 1 16,0-1 1-1,0 1-1-15,-1 3-1 0,1 0-3 16,0 0-2-1,4 1 3-15,0 2 0 0,0 5 1 16,0 3 0 0,0 8 0-16,0 4 0 0,0 3-2 15,0 11-2-15,-4 1 1 0,0 7-1 16,-5-4-3 0,-3 8 2-16,-1 3-1 0,-4 8 0 15,-4 7 6 1,-4 8 5-16,-4-1 1 0,-5 1 2 15,-4 4-4 1,1-5-3-16,3-3-2 0,5-7 0 16,4-4 2-16,4-12 4 0,8 1 0 15,5-8 0 1,3-7-5 0,5-8-3-16,5 0 0 0,3-11 1 15,0-3 3-15,5-8 4 0,0 0-2 16,3-4 1-1,5-4-3-15,5 1 0 0,7-5-3 16,1-3 1 0,3 0-2-16,1-3-1 15,4-1 1-15,0 0-1 0,0 1-3 16,0-1 2 0,4 4 3-16,-4-4 1 0,-4 4-4 15,-5-4 1 1,-3 4 0-16,-5 0 2 0,-4 0-3 15,-9 0 0-15,-3 0 1 16,-9 0 2 0,0 0-8-16,-4 4-3 0,-5 0-28 15,1-4-12-15</inkml:trace>
  <inkml:trace contextRef="#ctx0" brushRef="#br0" timeOffset="28858.192">21278 12440 116 0,'25'-11'44'0,"-12"7"-24"0,4-3-4 0,-9 3 16 0,0 0 2 16,-3-3 2 0,-1 0-8-16,0 3-3 0,-4-4-14 15,-4 1-4-15,-5 3-3 0,-3 4-2 16,-5 0 1-16,-4 4-2 15,-8 0-1-15,-1-1 1 16,-3 5-1-16,-5-1 2 16,0 4 1-16,1 1 1 15,3-1 0-15,5 0 0 16,-1 4 2-16,9-4-5 16,9 0-1-16,8 4 4 15,8-4 5-15,8 1-3 16,9-1-1-16,9 4 0 0,-5 0 1 15,4 3-5 1,5 8-3-16,-5 4-2 0,1 7 3 16,-5 4 0-1,0 4 1-15,-8 0-3 0,-1 3 2 16,-7-7-1 0,-5-7 0-16,-4-1 4 0,-8-7 3 15,-5-3 11-15,-4-5 5 0,-4-3-3 16,-4-4 0-1,-4-3-8-15,-1-4-4 0,-3-4-3 16,-1-4 0 0,-3-4-2-16,-1 1-1 0,8 0-4 15,5-5 0 1,4 1-9-16,5 0-4 16,3 0-9-16,5 3-1 0,3 1-24 15,10 3-9-15,3 4-45 16</inkml:trace>
  <inkml:trace contextRef="#ctx0" brushRef="#br0" timeOffset="29264.1">21496 13007 160 0,'9'3'60'15,"-5"5"-32"-15,4 3-31 0,-4-3 11 16,1 3 0-16,-1 4 5 16,0 3 8-16,0 5 7 15,-4-1-15-15,0 0 8 0,0 4 6 16,0 4 0-16,0 0 4 16,0 0-8-16,0-4-4 0,0-4-9 15,0-3-4-15,0-4-8 16,0-4-1-16,0-4-26 15,0-7-10-15,4-3-88 16</inkml:trace>
  <inkml:trace contextRef="#ctx0" brushRef="#br0" timeOffset="30415.73">22234 13070 204 0,'13'-4'77'0,"-9"4"-42"0,5 4-32 0,-9-4 17 0,0 0-12 31,4 8-2-31,-4-1-2 0,-4 8 2 0,-1 0-3 16,-3 3 9-16,0 5 5 15,-5 7 4-15,-4 11 2 0,0 7-4 16,-3 12-1-1,3-1-13-15,0-3-2 0,-4 4-10 16,4-12-3 0,-4-7-23-16,4-11-11 0,-8-4-74 15</inkml:trace>
  <inkml:trace contextRef="#ctx0" brushRef="#br0" timeOffset="31626.82">22511 12392 104 0,'9'-11'41'0,"-5"7"-22"0,4 0-9 0,1 4 12 0,-1-4-4 16,0 1 2-16,5-1-5 16,0 0-1-16,3 1-8 15,5-1 0-15,9 4 4 0,3 0-4 16,5 4-1-16,4-1-2 0,4 5 0 16,0-1 0-1,-4-3 3-15,0 3 6 0,-4 1 2 16,-5-1-3-1,1 4-1-15,-5 1-4 0,-4 3-1 16,1 3-6 0,-5 8 1-16,-5 4 2 0,1 4 1 15,-9-1-1-15,1 4-2 0,-9 4 1 16,0-3-1 0,-4 3 2-16,-5 0 3 0,-3 3 0 15,-1 1 2 1,-4-8-2-16,1 1 0 0,-1-1-1 15,0 0 0 1,-4-7-5-16,0 0 1 0,-4-8 4 16,0-3 2-1,-5-4 6-15,1-4 3 0,0 0-2 16,4-4 0-16,4-7-7 16,0 0-4-16,4 0-4 15,-4-3 1 1,4-5-6-16,4 1-3 0,5-4-3 15,0 0-2-15,3-1-12 16,5 1-5-16,5 0-43 16</inkml:trace>
  <inkml:trace contextRef="#ctx0" brushRef="#br0" timeOffset="32461.813">22696 13163 36 0,'-21'0'13'0,"25"-4"-6"0,-12 1 14 15,8 3 12 1,-5 0-9-16,1 0-3 0,0 0-6 15,0-4 0 1,-5-3-6-16,1-1-1 0,4 1-2 16,-5-1 1-1,1-3-4-15,4 0-2 16,0 0 0-16,0-4-1 0,-1 4 2 0,1-4-3 16,4 0 0-16,0 0 3 15,0 0 1-15,0 0-4 16,4 4-1-16,5-8-2 15,-1 4 0-15,5 4-6 16,8 0-4-16,4-4-6 16,0 4-2-1,0 3 12-15,4 1 3 0,5 3 4 16,0 1-15 0,3-1-8-16,-3 0-4 0,-1 0 0 15</inkml:trace>
  <inkml:trace contextRef="#ctx0" brushRef="#br0" timeOffset="32537.832">23090 12846 28 0,'-4'-3'11'0,"4"3"-6"0,-4-11-17 15,4 11-3-15</inkml:trace>
  <inkml:trace contextRef="#ctx0" brushRef="#br0" timeOffset="32747.513">23094 12798 72 0,'-4'0'27'0,"4"0"-14"0,4 0-18 0,-4 0 4 16,0 0-11-16,0 0-5 0,0 0 4 16,0 0 5-1,0 4 7-15,0-1 5 0,0-3 10 16,0 0 3 0,0 8-2-16,0-8-1 0,0 0-6 15,4 7-3-15,-4-7 0 16,0 0-1-16,0 0 0 15,0 8 0-15,0-8-5 16,0 0-1-16</inkml:trace>
  <inkml:trace contextRef="#ctx0" brushRef="#br0" timeOffset="32977.845">23098 12850 162 0,'0'8'23'0,"0"-1"2"16,0 1 0-16,5-1 1 0,-5 4 1 16,8-3-14-1,-4 3-6-15,5 0-2 0,-1 0 1 0,0 4 3 16,5 0 7-1,0 4 2-15,3-1-3 0,-3 1 1 16,4 3 6 0,-1 1 4-16,1-5-3 0,-4 1-2 15,-1-4-9-15,1-4-5 0,0 0-2 16,-1-3-1 0,1-5-5-16,8-3-1 0,0-7-37 15,0-1-16 1,0 1-74-16</inkml:trace>
  <inkml:trace contextRef="#ctx0" brushRef="#br0" timeOffset="34263.805">23174 11714 52 0,'0'-4'19'0,"4"0"-10"0,4 0 7 0,-3 4 13 15,-1 0 0 1,4-3 1-16,5-1-2 0,4 0 2 16,4 4-3-16,4-4 1 0,8 4-16 15,5 0-2-15,4 0 0 16,4 0-4-16,4 4-1 0,-3 4-5 15,-1-5 0 1,0 5 0-16,-8-1 2 0,-1 1-1 16,-7 3-1-1,-5 0 1-15,-4-3-1 16,-4-5 0-16,-5 5 0 16,-3-1 6-16,-1 4 6 0,-4 1-4 15,0-1-2-15,1 7-1 16,-1 5-1-16,0 3-2 15,0 7-2-15,5 8 3 16,-5 4 2-16,0 11 4 16,4 4 5-16,1-1-4 15,-5 5 0-15,0 3-4 16,0 3-1-16,0 9 1 16,1 6 1-16,-1 9-3 0,4 2-3 15,1-2-3 1,-5-1 1-16,4-7 1 0,1 3 2 15,-1-7-1 1,5-8 2-16,-1-14 0 0,-3 0 3 16,3-8-5-1,-3-7-3-15,-1-4 3 0,-8-12-1 32,0-2 0-32,0-9 1 0,-4-3 1 15,-5 0-1 1,1-8-1-16,0 1-2 0,-1-4-1 15,1-4 2-15,-1 0 0 0,1 0 3 16,-5-4 1 0,1-4-4-16,-1 8-1 0,-4 0 1 15,-4 0 0 1,-8-3 1-16,-4 3 2 0,-9 0 5 16,-9 0 6-1,-3 0-3-15,-1 3 2 0,-3 1-9 16,3 0-4-1,1 0-36-15,-1 3-15 0,5 1-81 16</inkml:trace>
  <inkml:trace contextRef="#ctx0" brushRef="#br0" timeOffset="44513">21538 13081 16 0,'-4'4'8'0,"4"-4"-4"0,0-4-5 16,0 4 4-16,0 0-4 0,-4 4 0 16,0-4 1-1,-1 4 0-15,1-1-3 0,0 5 2 16,0-4 3-1,0 3 1-15,-1 4-4 0,-3-3 1 16,0-1 4 0,-1 4 5-16,-3-3 10 0,-1-1 8 15,1 4-1 1,-1 1-1-16,0-1-9 0,1-4-3 16,-1 1-7-16,1-1-2 0,3-3-4 15,-3 0-1 1,3-1 3-16,5 1 1 15,0-4-4-15,0 0-1 16,4 0-2-16,4-4 3 0,4 1 0 16,1-5 1-1,3 1-5-15,5-1 1 0,0 4-7 16,0-3-1-16,-1 0-6 16,1-5-4-16,0 1-6 15,0 0 0-15,-1 0 15 16,1 3 7-16,-4-3 9 15,-5 4 6-15,1-1 15 16,-5 5 9-16,-4-1-4 16,0 0-2-16,0 0-18 15,0 4-5-15,0 0-5 16,0 0-1-16,0 0 2 16,-4 0 0-16,4 0 0 0,-5 0 0 15,1 0 0 1,0 4 2-16,0-4 1 0,0 8 3 15,-5-5-1 1,1 1 0-16,-1 0-3 0,1 3 1 16,-5 1-2-1,1-1-1-15,-1 1-2 0,1-1-1 16,3-3-1 0,5-1 3-16,0 1 0 0,0-4 1 15,0 0 2-15,-1 0 1 0,1 0-6 16,4 0 0-1,0 0-15-15,-4 0-3 0,4 0-22 16,0-4-8 0</inkml:trace>
  <inkml:trace contextRef="#ctx0" brushRef="#br0" timeOffset="44913.255">21521 13089 28 0,'-4'3'13'0,"4"-3"-6"0,-4 4-6 16,4-4 3-16,0 4-2 16,-4 3 1-16,4 1 0 15,0-1 1-15,0 1-7 0,0-1 0 16,0 1 7-1,0-1 7-15,0 0 8 0,4 1 3 16,0-1-3 0,0 1 1-16,-4 3-5 0,0 0 1 15,0 4-9 1,0 4-2-16,0-1-5 16,0 1-3-16,0 0-1 0,-4 3 3 0,0-3 0 15,0-1 3 1,0 1-1-16,4 0-1 0,-5-5-2 15,5-2 1 1,0-1-19-16,0 0-33 16,0-4 5-1,0 8 16-15,0-3 11 0</inkml:trace>
  <inkml:trace contextRef="#ctx0" brushRef="#br0" timeOffset="45704.53">21467 13454 56 0,'-21'0'24'0,"21"0"-12"0,-4 0-14 15,4 0 4-15,-4 0-2 0,4 0 0 16,4-4 0 0,4 0 2-16,1 1-3 0,3-1 0 15,5 0 1-15,0-3 0 0,4 3 0 16,4 0 0-1,4 1 0-15,-4-1 2 0,0 0 12 16,1 4 8 0,-10 0 0-16,1 0 1 0,-4 0 8 15,-5 0 2 1,-8 0-6-16,0 0-4 16,-8 0-13-16,-5 0-4 15,-4 0-4-15,-4 0-2 0,0 4 1 0,-4-4-1 16,4 0 0-16,0 0 0 15,0 4 0-15,5-4 8 16,-1 0 5-16,4 0 2 16,5 0 1-16,8-4 5 15,4 0-5 1,4 0 0-16,5 1-9 16,4-1-2-16,4 0-3 15,0-3-2-15,4 3 1 0,-4 0-1 16,0 1 0-1,-4-1 0-15,-1 0 0 0,-7 4 0 16,-1 0 0 0,-8 0 0-16,-8 4 0 0,-9 0 0 15,-4-1 2 1,-4 1 1-16,-4 4-4 0,-1-1 1 16,1 0 4-1,-1 1 5-15,1-4-3 0,4-1 2 16,4 1-3-1,4 0 2-15,5-4-6 0,3 0-1 16,5 0-2-16,4 0 0 0,0 0 0 16,13 0 0-1,8-4-20-15,4 0-10 0,4 1-66 32,9-1-50-32,0-7 52 0</inkml:trace>
  <inkml:trace contextRef="#ctx0" brushRef="#br0" timeOffset="49337.389">16514 14639 164 0,'0'-7'63'0,"8"-1"-34"0,5 1-27 15,-5 3 12-15,5 0-25 16,-1 0-7-16,1 1-29 16,-1-1-10-16,-3 0 3 15,-5 1 5-15</inkml:trace>
  <inkml:trace contextRef="#ctx0" brushRef="#br0" timeOffset="49868.119">16560 14553 148 0,'-9'-3'55'0,"9"3"-30"0,-4-4-16 0,4 4 16 15,0 0-14 1,0 0-4-16,0 0-4 0,4 0-3 16,1-4 1-16,-1 4-1 0,-4 0 0 0,4-4-14 15,-4 4-3 1,4-3-7-16,-4 3-2 0,0 0 5 31,0 0 0-31,0 0 12 16,0 0 10-16,0 0 4 15,0 3 16-15,0 5 6 0,0-1-2 16,0 1-3-16,0 3-6 16,0 0 0-16,0 0-9 15,0 0-2-15,0 4 1 0,0 0-1 16,0-4 0-16,0 4 1 15,0-3 1-15,0-1 1 16,4 0 0-16,1 4 2 16,3-4 1-16,5 8 1 15,-1-5 2-15,5-2-3 0,-4 6 1 16,3-3-7 0,1-4-3-16,0 1-1 0,-5 2-1 15,1-2 0 1,0-1 2-16,-5 0-1 0,0-4-1 15,-3 1 1 1,-1-1 1-16,-4-7-1 0,0 0-1 16,0 0-2-1,0 0-1-15,4 4 2 0,-4-4 0 16,0 0-6 0,0 0-3-16,0 0-3 0,0 0 0 15,0 0-6-15,4 4-3 0,-4-4-48 31,0 7-50-31,4 1 37 0</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1T16:52:31.647"/>
    </inkml:context>
    <inkml:brush xml:id="br0">
      <inkml:brushProperty name="width" value="0.05292" units="cm"/>
      <inkml:brushProperty name="height" value="0.05292" units="cm"/>
      <inkml:brushProperty name="color" value="#00B0F0"/>
    </inkml:brush>
  </inkml:definitions>
  <inkml:trace contextRef="#ctx0" brushRef="#br0">3905 4969 645,'0'-15'1032,"0"15"0,0-12 258,0 12-258,0 0 0,0 0 129,0 0-645,0 0 387,0 0-258,-12 0 129,11 7-129,-1 7-129,1 6 0,-4 4-129,4 5-129,-1 3 129,2 9 0,-3 0-258,3 7 387,-1-1-258,1 8-129,-2-4 129,2 5-129,0-6 0,0-1-129,0-6-129,0-6-129,4-5-516,-2-11-774,-1-9-2064,-1-12-129,0 0-129</inkml:trace>
  <inkml:trace contextRef="#ctx0" brushRef="#br0" timeOffset="609.034">3712 4872 1419,'-14'19'3225,"14"-19"-129,0 0-387,0 0-1806,0 0-1548,19 0 129,4-7 516,3-3 129,4-6 516,6 4 129,-1-8 258,7 4-258,-6-3 129,10 6-258,-6 1-387,3 7 0,-5 0-129,-4 5-129,-3 1 0,-2 5-129,-5 6 0,-4 4 129,-5 2-129,-5-1 129,-2 5-129,-4-2 129,-4 6 129,-2 1-129,-9-3 129,-6 2 129,-6 0 0,-4 2 0,-7-2 129,-3 2-129,-4-5 0,0-1-129,-2-5 0,-2 0 0,8-3-129,-2-4 0,4-3 0,4-4 0,7 3-258,-1-6-129,12 3-258,1-3-387,12 0-1419,0 0-1419,7-2-258,10-1 0</inkml:trace>
  <inkml:trace contextRef="#ctx0" brushRef="#br0" timeOffset="1336.076">4751 4804 1677,'0'0'3483,"0"0"387,3-9-645,-3 9-2580,0 0-516,0 0 0,0 0 129,-15 2 129,3 8 0,-6-3 129,0 7 129,-9 4-129,1 7 258,-5 0-129,0 9-258,-5 2 0,3 7 129,-2 5-387,4 4 0,3-4-129,5 6 129,3-1-129,7 0 0,9-4 129,4-3-129,4-3 129,14-2 0,3-1 129,8-2-258,8-6 129,3-1 0,5-5-129,3-5 129,-2-3-129,2-4 0,-3-5 129,-1-4 0,-7-5 0,-3 0 0,-4 0 0,-3-1 0,-5-4 0,-4 1 0,-4 0-129,-14 4 129,17-5-129,-17 5-129,0 0 0,0 0-258,0 0-903,0 0-2838,0 0-516,-4-16-129,4 16 0</inkml:trace>
  <inkml:trace contextRef="#ctx0" brushRef="#br0" timeOffset="2156.123">5069 5166 3225,'0'0'3741,"0"0"-258,0 0-903,0 0-2322,0 0-387,0 0 0,0 0-129,8 7 258,-5 5 129,-3-12 129,6 26 0,-4-10 258,2 2-258,-1 4 0,2 2 129,4 2 0,1 3-258,0 0 0,3 0-258,1-4 129,-1-1-129,1-5 258,-3-4-129,-11-15 129,16 16 0,-16-16 0,0 0 129,0 0-129,1-8 258,-3-5-258,-6-2 129,-3-2-258,1-4 129,-2-1-129,0-1 129,0 0 0,3 1 129,-2 0-258,4 2 258,3 2-129,1 1 0,3 5 0,0-3-129,7 2 0,5 0 258,7 2-258,3 0 129,5 2-129,2 1 129,4 4 0,-1 0-129,1 3 0,-4 1 0,-3 1 0,-7 7-129,0-3 0,-9 2-387,2 2 0,-12-9-387,8 18-1677,-8-18-1677,-1 14 0,1-14-129</inkml:trace>
  <inkml:trace contextRef="#ctx0" brushRef="#br0" timeOffset="2868.163">5542 5202 1032,'0'0'2580,"0"0"129,0 0-2967,0 0 258,12 0 645,-12 0 0,17 0 258,-6 0 129,-11 0-129,19 0 129,-19 0-258,21 11-258,-9-2 0,4 7-258,1 0-258,1 4 129,1 3-129,3 1 0,2 4 0,-2-5 0,-3 2 129,1 2-129,-6-2 258,1-4-258,-7-4 258,-1 3-129,-7-6 0,0 2 0,-4-4 129,-8-2-129,-4-3 129,-4 1-129,-2-4 0,-3-1-129,-1-3 129,-2 0 0,3-8-129,4-3 258,0-2-129,4-1 0,3-3 258,7 0-258,5 0-129,2-1 129,5 0-129,6 1 129,8-1-258,4 4 258,1-1-258,5 3 258,1 1-129,0 3 0,2 4 0,0 1-129,-5 3 0,-4 0-516,3 5-129,-10-1-903,4 8-774,-8-1-1806,-12-11 129</inkml:trace>
  <inkml:trace contextRef="#ctx0" brushRef="#br0" timeOffset="3464.198">5947 5189 1806,'0'0'3354,"0"0"0,9 5-129,-9-5-3483,12 16 0,-7-6 258,-5-10 258,16 23 258,-11-12 258,3 8 0,-5-6 258,6 5-129,-9-1-129,8 5 0,-6-4-258,3 3-129,-1-4-129,0-4 0,-4-13-129,13 16 0,-13-16 0,21-2 0,-4-10 0,4 2 0,-2-9 129,5 5 0,-3-4 0,3 4 0,-9 1 0,2 4 0,-17 9-129,18-8 129,-18 8-258,18 0 129,-18 0-129,18 15 0,-7-8 0,0 4 129,2-2 0,-2 3 0,-1 0 129,-1 5-516,-3-2 645,-1-1-387,-2 3 0,-1-5-516,1 5 0,-3-17-1161,2 12-2580,-2-12-516,0 0-387,0 0 129</inkml:trace>
  <inkml:trace contextRef="#ctx0" brushRef="#br0" timeOffset="4028.23">6741 5438 1161,'-18'20'2967,"12"-6"-645,-12-14 129,18 0-3354,-21 6-387,21-6 129,-24 4 645,9-4 516,2 0 774,-4-12 903,17 12 0,-24-29-129,21 9 0,-3-4-387,6 2-258,3-4-387,10 4-129,1-1-258,5 7 0,0 2-129,2 4 0,0 5 129,-3 5-129,-1 5-129,-5 7 129,-1 5 129,-4 3-129,-5 1 258,-2 4 0,-1-1 387,-6 5-258,-8-5 258,2 3-258,-6-6 258,2 2-258,-6-6 0,1 1-258,0-10-129,-1-2-129,3-6-129,-3-7-258,11-2-774,-9-17-1161,8-3-1806,4-3-516,4-7 258</inkml:trace>
  <inkml:trace contextRef="#ctx0" brushRef="#br0" timeOffset="4380.25">6725 4821 5676,'0'0'4386,"16"0"-387,-16 0-258,0 0-3870,0 12 0,0 1-129,0 1 129,0 5 129,0 2 258,-3 6 0,3 7 129,-2 3 0,2 10 0,0 0-129,0 7 0,2 3-387,1-1-129,3 0-516,-2-13-645,8 3-1290,-2-12-1806,-2-10 0,5-7 0</inkml:trace>
  <inkml:trace contextRef="#ctx0" brushRef="#br0" timeOffset="4845.276">6937 5514 4257,'-13'17'4128,"13"-17"-258,-10-24-387,10 7-3741,9-7 0,8-1-258,0-7 516,3 2-129,6 5 387,-1-2 129,0 8 0,-6-1 129,4 11 129,-7 3-387,-1 6-129,-3 7-129,-3 6 129,-3 8 0,-1 2-129,-5 3 258,0 3-129,0-1 258,-5 2 0,-4-7 129,-2 3-129,-4-9 0,2 0-129,-7-7 0,0-1 0,-3-5-129,2-4-129,-2-2-129,-1-9-129,6 0-129,-3-8-129,9 5-129,-4-13-516,16 9-1161,-5-5-2064,5-1-129,7 4 0</inkml:trace>
  <inkml:trace contextRef="#ctx0" brushRef="#br0" timeOffset="5620.321">7381 5223 3999,'0'0'4128,"0"0"-516,0 0-129,0-7-2838,0 7-1290,0 0 129,0 0 129,0 0 387,0 0 129,0 0 258,0 0 387,0 0-129,0 0 0,0 0-129,0 0-258,0 9-129,1 4-129,1 3 129,3 3 0,0 4 0,2 3-129,-1 1 258,3-3-258,-2-1 129,3-2 0,0-7 129,3-4-129,1-6 0,2-4 129,2-7-129,2-2 258,1-7-129,1-1 0,-3-1-129,4 3 129,-5-4-129,-5 6 129,4-1-129,-7 6-129,-10 8 0,18-11 0,-18 11 0,13-2 0,-13 2 129,9 6 0,-7 5-129,4 2 258,-3 0 0,0 1-129,2-1-129,1-1 129,-6-12 0,19 12-129,-3-12 129,5-8-129,4-6 129,3 0-129,-1-6 129,3 3 0,-2 0 0,-3 1 0,-1 3 0,-4 6-129,-6 4 129,-1 3-129,-3 7 0,1 5 0,-4 4 0,-1 0 0,-3 6 0,-1-2-129,1 5 129,-3-2-516,3 4-774,-4-6-3096,0-5-387,1-16-258,0 0-516</inkml:trace>
  <inkml:trace contextRef="#ctx0" brushRef="#br0" timeOffset="6991.399">8674 5102 2709,'10'0'3225,"-10"0"0,10-11-2967,5 8-258,4 0 387,2 1 0,0-3-129,3 5 258,0-3-258,2 3 0,-1 0 129,-1 13-258,-2 1 0,1 4-129,-6 5-129,0 6 129,-5 1 0,-4 6 0,-5-1 0,-3-3 0,-1 1 387,-8-3 0,-6-2 0,-2 0 0,-3-8 129,-2-1-258,-4-9 258,0-4-129,-1-6-129,4 0-129,-3-6 0,5-4 258,-1-5-258,6-1 516,2-3-387,7 8 129,3-8-129,4 8 129,4-2-129,11 0-129,7 3-129,5 1-387,8 4-129,0-4-387,11 9-645,-7-4-1677,3-1-774,2 5-645</inkml:trace>
  <inkml:trace contextRef="#ctx0" brushRef="#br0" timeOffset="7367.421">9527 5172 3999,'-28'-2'4128,"3"2"-129,2 8-258,-5-1-3483,-3 0-258,-2 4 129,-3 2-258,-1 1 258,2 1 129,0 2 0,3 1 129,4 5 0,1 3-129,8 6 0,3-3 258,10 5-387,4-3 0,6 0-129,11-1 0,6-1-258,12-8 129,2-6-387,8-3-258,1-12-516,8 0-1548,-1-5-1290,-2-17-129,5-4-129</inkml:trace>
  <inkml:trace contextRef="#ctx0" brushRef="#br0" timeOffset="7968.455">9843 4874 129,'-19'6'3483,"17"14"516,-8-4-387,10 8-1935,-3 10-1419,1 8 0,2 5 129,0 2-258,0 5 0,2 2 0,2-4-129,0-2 129,-2-3-258,-2-9 258,0-4-258,-2-10 129,-6-2-129,-6-12 0,-4-1 0,-3-9 129,-5-1 0,-1-5 0,-2-5 129,1-1 0,2 0 129,2-1 0,4-2-129,8 3 0,12 12-129,0-22 0,9 13 0,10-3 0,10 1 0,7 0-129,5 0 258,5-2 129,5 3 0,-1 0-129,1 1-129,0 4 0,-1 2 129,-4 3-129,-1 0 0,-6 5 0,-6 7 129,-4 3 0,-3 4 0,-8 3 387,-1 7-258,-4-5 258,0 8-258,-7-3 258,2 2 0,-5-9-258,1 0-129,-2-3-387,-2-19-645,2 16-2064,-2-16-1161,0-9-774,0-8 258</inkml:trace>
  <inkml:trace contextRef="#ctx0" brushRef="#br0" timeOffset="8556.489">10646 5417 2580,'-29'26'3096,"9"-26"129,20 0-129,-21 2-3612,21-2 387,-16-4 258,10-11 387,3 5 516,1-10 258,2 8-129,2-9 0,7 9-387,-2-5-387,-7 17 0,18-17-129,-18 17-258,21-5 0,-10 5 0,0 8-387,-2 1 258,-2 8 129,-1 5 0,-5 1 129,0 5 258,-3-3 0,-4 6 0,-9-7 129,0 5 0,-10-7 129,3 1-258,-8-5-129,1-3 258,-4-4-258,3-3-129,0-8 0,3 0-258,8-8 0,3-9-516,11-2 129,4-12-258,9 8-387,2-17-387,14 11-516,-7-8-1548,6 4-903,5 6 0</inkml:trace>
  <inkml:trace contextRef="#ctx0" brushRef="#br0" timeOffset="9080.519">10849 5235 7611,'16'-6'4128,"-16"6"-516,0 0-258,0 0-4515,14 0 258,-14 0 0,4 13 516,-4-13 387,3 14 387,3-2 516,-6-12-129,9 24 0,-9-24 129,11 25-258,-6-13-258,9 2 129,1-8-258,6-2-129,0-4 129,6-2 0,-1-7 129,3-1-129,-3-5 129,2 2-129,-5 0 129,1 3-129,-5 2-129,-1 2 0,0 3 0,0 3-129,-3 0 0,1 0 0,-4 2 0,2 6 0,-2 4 129,-3 2 129,-1 3-258,0 0 129,-4 8-129,2 0 0,1 4-387,-3-10-1290,6 7-3096,0-10-258,5-4 0,-1-8-645</inkml:trace>
  <inkml:trace contextRef="#ctx0" brushRef="#br0" timeOffset="10000.572">11605 4625 2580,'-32'-12'3354,"32"12"-129,-25-5-2322,12-3-645,13 8 387,-14-7-258,14 7 258,0 0-129,0 0 258,0 0-129,0 7 0,9 1 0,10 6-516,3 2 258,8 7-258,2 4 258,5 6-387,-1 7 0,0 6-129,-4 7 129,-1 7 0,-8 8-258,-5 2 258,-8 6 0,-4 0 0,-6-1 258,-1 1 258,-13-13-258,1 4 129,-8-13 129,0-2-129,-5-11 129,1-1-258,-1-9-258,0-7 0,3-4 0,1-11-258,3-4 0,3-5-774,16 0-1161,-16-6-2064,12-12-387,5-1 129</inkml:trace>
  <inkml:trace contextRef="#ctx0" brushRef="#br0" timeOffset="10300.589">12208 5482 7482,'4'12'4773,"9"5"-258,-13-17-645,22 10-4257,-3-10-129,8 7 0,0-7 129,4 3 129,-1-3-129,-2 0 129,-4 0-129,2 0-1290,-7-3-2322,-8-6-387,-1-2-129</inkml:trace>
  <inkml:trace contextRef="#ctx0" brushRef="#br0" timeOffset="10584.605">12182 5242 8256,'4'14'4902,"8"-11"-387,4 4-258,6-5-4515,3-2 129,8 3 0,2-3 0,5 2 0,0-2 0,2 0-129,-2-5-129,2 5-258,-3-6-387,10 8-1032,-5 0-2451,1-2 0,5 0-387</inkml:trace>
  <inkml:trace contextRef="#ctx0" brushRef="#br0" timeOffset="11544.66">13629 4887 4773,'10'-10'4128,"-10"10"-516,0 0 0,0 0-3870,-13 0 0,-1 3 0,-2 3 258,-4 1 0,-4 1 129,-5 4 129,-3-3 0,-2 8 0,-6-2 0,1 2 0,-3 5-129,1 2 0,1 0 0,2 2-129,3 2 129,5-2 0,4 1-129,5 3 129,7-5-258,4 2 387,7-6-129,4 2 129,11-5-129,5 0 258,8-4-129,4-1 0,4-4 0,2-1-258,4 1 129,-3-5-129,0 1 0,-2-2-129,-3-3 258,-4 3-129,-3-1 0,-8 0 0,1-1 0,-17-1 129,0 0-129,3 12 0,-9-3 0,-9 4-129,-6-1 258,-5 8-129,-6-2 129,-1 5-258,1 0 258,-4-1-258,5 2 258,-1 0-129,6-4 129,7 2-129,2-1 0,7-1 129,5-3 0,5 2 129,8-4-129,11 1 0,2-6 129,8 4-129,6-6 129,9 1-129,3-6 0,5-3 0,1 0 129,2 0-258,-2 0 0,0-3 0,0 3-258,-7-7 0,-2 7-516,-11-6-774,0 2-2967,-9 0-129,-11-8-516,-9-3 388</inkml:trace>
  <inkml:trace contextRef="#ctx0" brushRef="#br0" timeOffset="13323.762">3775 6500 903,'6'15'2709,"-4"9"387,-3-7-2322,0 7-774,0 5 258,0 2 129,-1 8 0,0 2 258,1 6 129,-4-2 129,4 12 129,-8-4-129,4 9 129,-6 1-516,2 5 0,0-1-258,3-5-258,1-4-516,1-12-258,4-2-645,0-14-1161,0-16-1419,0-14 387</inkml:trace>
  <inkml:trace contextRef="#ctx0" brushRef="#br0" timeOffset="13844.791">3537 6611 4257,'-5'-11'4257,"11"-7"-516,11 9-129,0-3-3483,12 4-258,4-4-129,11 3 129,-1-3 0,6 3 0,-1-2 258,2 4-129,-3 0 129,-6 4 0,-1 3 0,-5 0 0,-2 5-129,-5 10 0,-6 2 0,-2 2-129,-6-1 0,-3 5 129,-4 4 0,-7-3 129,0 4 0,-12-5 129,-1 4 129,-7-6 0,0 8 0,-9-8 0,1 2 0,-10-5 0,3 0 0,-3-4-258,1-1 129,-1-4-129,1-2-129,6-3 0,3-4-258,10 0-129,1-6-645,17 6-387,-5-19-1548,10 4-1161,16 3-258,2-10 129</inkml:trace>
  <inkml:trace contextRef="#ctx0" brushRef="#br0" timeOffset="14672.839">4771 6405 516,'-12'8'2709,"2"-5"-129,10-3-2322,-11 14-258,2-2 387,-2 0 516,-5 3 129,1 2 129,-10 0 258,3 7-129,-11-5 258,4 13-129,-11-4-516,6 9 0,-8-1-387,5 6 0,-3-4-129,5 10-129,1-1-129,5 3 0,3 2 0,5 1-129,4 5 129,6 1-129,3 5 0,7-1 0,1-1 0,4 2 0,10-4 0,2 1 129,4-5-129,6-4 129,3-6 0,4-2 129,0-7-129,6-1 0,1-7 129,1-4-258,1-7 258,2 0-258,-3-7 129,-3-1-129,-4-5 129,-1-1-129,-8-4 129,-2 3 0,-7-3-129,-2 0 129,-14 0-258,15 2 0,-15-2-258,0 0-129,13 12-1161,-13-12-2580,0 0-129,-5 11-387,5-11-129</inkml:trace>
  <inkml:trace contextRef="#ctx0" brushRef="#br0" timeOffset="17071.976">4994 6699 774,'0'0'2322,"-2"-15"-387,2 15-258,0 0-258,0 0-516,0 0-129,0 0-516,-5 7 0,5-7-129,0 19 258,-1-8-129,1 7 0,-1 0 258,1 4-129,-3-1 129,3 7-129,-4 1 258,1 7-258,-5-1 129,1 2-129,0 0 0,-2 1-258,1-3 129,0-1-129,3-7-129,0-8-129,5-4 129,0-15-129,12 9 0,5-10 0,4-11 0,3-2 0,3-6 129,2 0 0,-1 0 0,0 2 129,-3 1-129,-4 11 0,0 5 129,-2 1-129,-2 9-129,-6 6 129,1 6-129,-5 4 0,-3 4 129,-2-3 129,-2 3 0,-5-1 129,-5-4 129,-2 2 129,-6-6-129,2 1 0,-6-9 0,3 1 0,-5-8 129,2-1-258,-2-4 0,1 0-129,-2 0 129,4-9-129,1-1-129,2-3 0,4 4-387,2-8-258,12 4-903,-1-10-1290,5 0-1419,13 3-387,0-5 258</inkml:trace>
  <inkml:trace contextRef="#ctx0" brushRef="#br0" timeOffset="17564.004">5403 7082 1419,'16'27'2709,"-7"-11"-516,3-9-387,-12-7-387,27 4 0,-14-6-258,9-3-129,-3-4-258,6-1-258,-4-4-129,3 0 0,-4-1-258,1 0 129,-4 1-129,-2-1 0,-3 1-258,-3 0 129,-9 14-129,11-18 129,-11 18-129,-2-12 129,-9 7-129,-2 2 258,-5 3 0,0 1-129,-7 5 258,-2 3-129,0 0 0,-1 8-129,-3 0 129,1 5 129,-2-3-129,5 6 0,1 0 0,4 0 0,3 1 0,10-1 129,4 2-258,5-4 0,8 0-129,8-7-129,12 2-516,1-9-129,12 3-645,-3-12-1032,11-1-1032,5-6-516</inkml:trace>
  <inkml:trace contextRef="#ctx0" brushRef="#br0" timeOffset="18012.03">6033 7110 903,'0'0'2967,"-13"3"-903,-5-3 0,3 4-903,-10-4 0,4 4 0,-7-4-129,9 4 0,-3-3-387,7 2-258,1 0-258,14-3-129,0 0 0,0 0-129,0 14 0,8-8 0,9 1 0,1 4 0,5 2 0,-1 0-258,1 5 258,-4-4-129,0 4 258,-9-1 0,-4 2 129,-4-4 0,-2-1 258,-7 3-129,-7-5-129,-2 5 0,-3-5 0,0-3-258,-1-2 0,1-3 0,2-4-129,2 0-129,15 0 0,-21-21-387,21 6-258,0-7-129,4 1-516,8-7-645,8-6-258,7 2-129</inkml:trace>
  <inkml:trace contextRef="#ctx0" brushRef="#br0" timeOffset="18548.06">6284 6850 1032,'40'-25'1419,"-29"20"-387,-11 5 129,0 0-129,12 14 258,-12-2 0,-3 11 258,-7 1-129,4 12-258,-4 0 0,2 7-258,-3-1-129,4 5-387,-1 1 0,7-1-258,-1-3-129,2-5 0,0-3-129,3-11 0,4-4 0,-3-8 0,-4-13-129,0 0 0,0 0-516,3-13-129,-3 1-387,-11-10-129,-1 2-387,-10-4 129,1 1 129,-11-4 645,2 2 516,-5 3 774,1-2 516,4 8 645,0-2-129,11 8 129,-1-1 0,20 11-387,-6-11-129,15 9-387,12-6 0,11 6-129,7-8-129,13 2 258,1-4-258,6 0 129,0-1-129,3 3 129,-10 0-258,0 0 0,-9 6-129,-7 0-258,-5 4 0,-9 0-387,-4 5-516,-18-5-1935,0 0-1419,12 16-129,-12-16-258</inkml:trace>
  <inkml:trace contextRef="#ctx0" brushRef="#br0" timeOffset="19544.117">7489 7013 1806,'9'-2'3354,"-9"2"129,0 0-2580,0 0-387,-3-12 258,3 12-129,0 0 129,0 0 129,0 0 129,0 0-129,0 0 0,8-5 0,-8 5-387,15-3 0,-1 1-258,3 2 258,3 2-387,3 3-129,2 5 129,3 4-258,2 1 129,-1 4-258,-1 5 129,-2 2-129,-3 4 129,-4 3 0,-2 2 0,-7-3 0,-3 2 129,-5-3 0,-2-3 0,-4-5 129,-5-4 0,-4-6-129,-4-4 129,-2-4 0,-5-4-129,0-1 0,-3-6 258,-2-5-258,-1-2 0,2-1 0,0 0 0,2 0 129,6-1-129,3 2 0,5 1 0,12 12 0,-5-20 0,5 20-129,15-19-129,3 9 129,4 3 0,4-1-129,8 6-258,-3-5-387,8 7-645,-8-2-1161,-2-1-1548,5 3-258</inkml:trace>
  <inkml:trace contextRef="#ctx0" brushRef="#br0" timeOffset="19972.142">8269 7002 1806,'-3'-8'3225,"3"8"258,-25-5-516,9 5-3354,-3-2 129,-1 2 129,-2 7 258,-1 1 258,1 5 516,-5-3 129,6 10-129,0-3 129,5 9-258,0-6-129,5 9-129,2-3-129,9 3 0,0 3-129,11 1 129,7-4-258,7-4-129,5-1 0,6-7 0,6-5-129,3-10-387,6-2-129,-4-24-387,9 1-645,-10-14-774,6-4-1161,-3-5-903,-9-11 517</inkml:trace>
  <inkml:trace contextRef="#ctx0" brushRef="#br0" timeOffset="20576.176">8729 6684 258,'-12'-7'2322,"12"7"-1290,-14 8-645,7 3-129,-1 4 258,-1 2 258,3 6 387,-4 0-129,7 6 387,-3 0-258,6 9 0,-3 1-129,3 8-258,3-4-258,3 8-387,1-2 0,0-2-129,-1-1 0,-2-7-129,-1-7 129,-3-6 129,-5-8-129,-4-5 129,-7-5 0,-5-5-129,-4-3 129,-1-6 0,-6-4 0,2 1 258,-1-3-129,5 0 129,3-2 0,6 4 0,4-3-129,13 13 0,0-21-129,7 9-129,12-2 129,8-1-258,6 0 129,6 0 0,3-2-129,2 2 129,1 2 0,1 1 0,-4 2 0,1 3-129,-4 2 129,-1 5 0,-3 0-129,-2 4 129,-1 6 0,-4 1 0,-2 7 129,-4 1 0,-6-2 129,1 5 129,-10-2 0,0 1 129,-7-1-258,0 1 129,0-4-387,-5-6-258,2 6-258,3-17-1677,-12 0-2064,12 0-387,-5-24-258</inkml:trace>
  <inkml:trace contextRef="#ctx0" brushRef="#br0" timeOffset="21236.214">9503 7228 3870,'-36'20'4515,"14"-22"-516,7-5 129,0-5-3999,0-6-129,5-1 0,3-5 129,2 0 258,4-5 0,2 4 0,4 1 258,6 5-258,-1 2 0,5 5-129,-2 7-258,2 5 0,-1 2-129,0 7-129,0 3 129,0 3-129,1-1 129,-4 4 0,5 1 129,-6-2 0,2-2 129,-4 2 0,-5-3 129,2 1 0,-5-1 129,0 4 0,-11-7 0,-1 4 0,-7-1 0,-1-1-258,-4-2 129,2 0 0,-2-7-129,-1-1-129,2-3 0,0-6-387,9-1-129,-2-12-258,15 4-516,-9-13-1032,14 3-2451,6-1 0,6-2-258</inkml:trace>
  <inkml:trace contextRef="#ctx0" brushRef="#br0" timeOffset="21468.227">9773 7200 1548,'-27'31'387,"15"-24"-129,1-1-1806</inkml:trace>
  <inkml:trace contextRef="#ctx0" brushRef="#br0" timeOffset="21936.254">9773 7200 2193,'-45'20'3483,"55"-40"-129,7-5-1419,5 7-645,-4-13-129,6 9-129,0-5 129,2 6-258,-6-2-129,4 8-129,-8-4-129,2 9-258,-5 3-129,2 6-129,-4-2 129,0 3-129,-11 0 258,22 21-129,-12-5 129,0 8 0,-2-7-129,1 7 129,-3-1 0,3-2-129,0-7 0,1-2 0,2-9-129,8-3 0,4-4 0,6-9 0,2-3 129,4-8-129,2 2 0,0-3 129,-1 0-129,-6 6 258,-7 3-387,-2 4 258,-6 3-129,-3 6 0,-13 3 0,16 0 0,-16 0 129,9 22 0,-6-6 258,2 4-387,-1 2 258,2 3-129,-3 0-129,-2 0 0,3 0-387,-4-9-645,7 13-1806,-1-12-1806,-6-17-258,11 8-387</inkml:trace>
  <inkml:trace contextRef="#ctx0" brushRef="#br0" timeOffset="24036.374">10745 6353 1548,'3'-12'1419,"-5"0"-387,2 12 0,-7-13 258,7 13 0,-7-15 258,7 15-258,-6-13 129,6 13-387,-3-11-129,3 11-129,0 0-258,0 0-387,0 0 0,0 0-129,9 3 0,4 7-129,3 4 0,4 1 129,4 8 0,3 2 0,6 9 0,-2 6 0,1 7 0,2 5-258,-2 6 258,-2 1 0,0 6 0,-2 1 0,-1 2 0,-1-2 0,-1-1 0,-1-1-129,-4 2 129,-5-4 0,-3-1-129,-5 1 129,-6-7 0,-1-5 129,-8-5-129,-4-2 387,-4-7-129,-4-2 129,-6-9 0,1-1 0,-5-5 0,0 2-129,0-4-129,-1-2 0,3-2-129,6-6-129,3 2 129,3-6-387,16-3 0,-17 6-516,17-6-258,0 0-1419,6-4-1677,12 4-387</inkml:trace>
  <inkml:trace contextRef="#ctx0" brushRef="#br0" timeOffset="25309.447">11598 7195 1548,'20'1'3483,"11"-1"129,-10 2-2838,-2-1-258,5 2 0,-3-3 258,7 2 0,-8-2 0,4 0-129,-7 0 129,3 0-129,-7 0 0,2 0-387,-15 0 0,18-2-258,-18 2-387,0 0-645,15-10-1806,-15 10-1290,0-10-387</inkml:trace>
  <inkml:trace contextRef="#ctx0" brushRef="#br0" timeOffset="25592.463">11516 7035 1161,'24'-1'3999,"-11"-9"0,14 2-903,-1 6-2967,4 1-129,4-1 129,-2 2-129,1 0 0,-2-1 0,1 1 0,-2 0-129,-2 0-516,0-1-2064,4 1-1290,-11-10 129</inkml:trace>
  <inkml:trace contextRef="#ctx0" brushRef="#br0" timeOffset="26312.505">12854 6620 1419,'0'0'1935,"0"0"387,0 0 0,0 9-774,0-9-258,0 18-387,0-8-258,5 12 129,-5-6 0,5 10-387,-5-2 129,4 9 129,-4-2-258,0 6 387,-3 3-387,2 1 0,-5-3 0,3 2-129,-3-7 129,2 0-258,-1-7 129,2-3-387,1-9 129,2-14-258,0 19-516,0-19-774,10 0-2709,1 0-387,0-15-258</inkml:trace>
  <inkml:trace contextRef="#ctx0" brushRef="#br0" timeOffset="26755.53">13200 6996 2322,'0'13'3612,"0"-13"-258,-16 0-129,16 0-3999,0 0-129,5 11 258,-5-11 387,19 8 645,-5-2 258,1-6 387,10 6 0,-6-6 129,9 3-258,-4-3-387,6 0 129,-2 0-258,1 0 0,-3-3-258,-2 1 129,-3-3-129,-7 3-129,0-1 129,-14 3-129,10-1 0,-10 1-387,0 0 129,-6 0-516,6 0-774,-11 10-1677,-1-10-1290,12 0 0</inkml:trace>
  <inkml:trace contextRef="#ctx0" brushRef="#br0" timeOffset="27791.589">14439 6606 774,'10'-2'3612,"-10"2"0,0 0-258,0 0-3354,0 0 129,0 0 129,0 0-129,0 0 258,0 0 129,-9 0-129,9 0 258,-18 2-258,3 1 0,0 6-129,-4-3 129,-2 6 0,-5-5 0,1 7-129,-5-1 129,1 2-129,-3 2 0,1 1 0,-3-3 0,4 4 0,4-2-129,1 0 0,4-2 129,4 3-129,4-3-129,5 1 129,5-2 0,3 1 0,7-3-129,6 2 0,6 0 129,5-3-129,2 0 129,5-4-129,1-1 0,0-2 0,0 0 0,0-3 0,-4-1 129,-2 0-258,-7 0 129,-2 0 0,-6 0-129,-11 0 129,13 5 0,-13-5 0,0 0 0,-10 7 0,10-7-129,-22 10 0,3 0 129,-1 1-258,-1-3 258,-1 8-129,0-2 129,2 3-258,0-1 258,2-2 258,4 3-258,2 0 0,3 1 0,5-4 129,2 1-129,2-1 129,0 1-129,6 1 129,1-1-129,3-3 129,2 2 0,6-4 0,2-1 0,6 1 0,2-2 0,8 1 0,4-5 0,3 1-129,5-1 129,2 2-129,0 1-258,-4-3-387,9 8-1548,-7-4-2322,-12-7-258,-2 5-258</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27T19:40:37.327"/>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 contextRef="#ctx0" brushRef="#br0">169 178 44 0,'0'-3'16'0,"-4"10"-8"0,4-4-7 0,0-3 3 16,-4 0 2-16,1 0 3 15,-5 0 0-15,4 0 11 16,-8 4 0-1,0-1-4-15,4-3-2 16,-4 7 0-16,5 0 4 0,-1 0-1 16,0 0-1-16,0 0 3 15,0 4 0-15,0 6-10 16,0 4-5-16,0 0-1 0,1 0-4 16,-1 0 0-16,0 3 3 15,4 4 1-15,0 0 1 16,0 4 0-16,0 3 2 15,4 7 3-15,0-4-2 16,4-3 1-16,0 0-3 16,4 0 0-16,0 0 1 15,0-10 3-15,7 3 0 16,1 0 0-16,4-4-1 16,3 1 2-16,1-8-5 15,4-7-3-15,3-6 3 16,4-8 1-16,5-6 0 0,7-11-1 15,-4-7-3-15,4-7 1 16,-7-7-2-16,3-3-1 16,-4-4 1-16,1 0 1 15,-1 0-1-15,-7 0 2 16,-5 0 2-16,-3 3 2 16,-9 4-1-16,-7 4 1 15,-4-4-4-15,-8 4-2 16,-4-4-3-16,1 0-1 15,-5 3-3-15,-4 8 1 16,0 3-2-16,-3 7 0 16,-5 7 4-16,-4 7 3 0,-3 0-6 15,0 7-3-15,-5 10-2 16,1 11-1-16,-1 0-2 16,1 4 1-16,3-4 0 15,1 3 1-15,3 1-15 16,5-1-8-16,-5 8-19 15,5 3-37 1,7-1 18-16</inkml:trace>
  <inkml:trace contextRef="#ctx0" brushRef="#br0" timeOffset="1">256 377 156 0,'-8'-3'57'0,"8"6"-30"0,4 1-32 0,-4-4 12 0,4 10-4 16,0 1 1-16,0 6-5 16,0 4-1-16,4 4 1 15,-1 3-2-15,5 17-1 0,0 1 9 16,0-1 4-16,0 1-4 15,-1 10-3-15,1-4-1 16,0 1 1-16,0-1 5 16,4 0 4-16,-5-6 0 15,9-1 3-15,-8-3-7 16,0 0-2-16,-12-3-3 16,8-8 1-16,-1-6-15 15,1-4-5-15,0-7-40 16,-4-4-46-1,0-10 28-15</inkml:trace>
  <inkml:trace contextRef="#ctx0" brushRef="#br1" timeOffset="2">1377 171 48 0,'4'0'19'0,"0"-7"-10"0,0-3-4 0,-4 10 8 16,0 0-1-16,0 0 3 15,4-4-2-15,0 1 0 16,-4 3-1-16,0-4 0 16,0 1 0-16,0-1 2 15,0 1-1-15,0-1 0 0,-4 1-3 16,0-1 1-1,0 1-6 1,-8-1-3-16,-7-3 1 0,-1 4 0 0,4-1 1 16,-4 1 2-16,1-1 3 15,-1 1 2-15,4 3 1 16,1 0 0-16,-1 0-4 16,0 0 0-16,0 0-3 15,5 0 0-15,-1 0-1 16,0-4 0-16,0 4-2 15,-4 0 1-15,1 0-4 16,3 0 0-16,-4 4 1 16,0-1 0-1,5 1 0-15,-1 3-3 16,0-4 0-16,4-3 2 16,0 4 0-16,4 3-2 0,0 0 2 15,1 0 1-15,-1 3 0 16,0 4-3-16,4 4 2 15,0-4-1-15,-4 3-2 16,0 15 3-16,0-1 0 16,0 0-2-16,-4 8 2 15,0 3 1-15,-4 7 2 16,-3 10-1-16,-1 1 2 16,0-4 0-16,0-4 1 15,1 8 0-15,3-4 2 16,0-7-3-16,0-4-2 15,4-3 2-15,4-7 0 16,1-4-1-16,-1 4-2 0,4-10 1 16,0-4-1-16,0 0 0 15,0-4 2-15,4-3 1 16,-1 0 1-16,1-3 0 16,4-1 0-16,0 8 0 15,4-11 0-15,4-4 2 16,3 1 1-16,5-4-1 15,11 0 1-15,5-4-2 16,-1 1 0-16,4-4-3 16,-3 0-2-16,3 0 3 15,-8 0 0-15,1 0 1 16,-5 3 2-16,-7 1-1 16,-4-1 0-16,-5 1-3 15,1-4 1-15,-4 0-13 0,-4 0-3 16,0-4-21-1,-5 1-5-15,1 3-55 16,0-7-37-16,-8 0 55 16</inkml:trace>
  <inkml:trace contextRef="#ctx0" brushRef="#br1" timeOffset="3">1613 402 108 0,'20'-4'41'0,"-36"8"-22"0,28-8-14 16,-16 4 13-16,-4 0-1 15,4 0-1-15,0 0-8 16,-4 0-3-16,1 0-3 16,-5 0 1-16,0 4 0 0,-4-1-1 0,0 1-2 15,-3 3 1-15,-1 0-1 16,0 0 2-16,5 0 3 15,-1 0 0-15,4 0 0 16,0 0-1-16,1 0 0 16,3 0 0-16,0 0 0 15,4 0-2-15,0 0 1 16,4 0 0-16,0 0 3 16,4 3-5-16,4 1-1 15,4-1 0-15,-1-3 2 16,5 4-6-16,4 6 1 15,3-3-1-15,1 7-1 16,-4 0-1-16,3-3 1 16,5-1 3-16,-1 1 3 0,1-1-2 15,-8 1-2-15,-5-1 2 16,1 1 0-16,-4-4 5 16,-4 0 5-16,-4 0 4 15,-4-4 2-15,-4 1-2 16,-8-4 0-16,-4 0-3 15,-4 0-1-15,1-7-1 16,-9 0 0-16,5-4-4 16,-1 1-1-16,0-4-1 15,1 0 1-15,-1-4-2 16,5 1 2-16,3-1-4 16,4 1-2-16,0-1-1 15,4 1 0-15,0 3-4 16,5 0 0-16,-1 0-5 15,0 0 1-15,0 0-21 0,4 3-5 16,4 1-43 0</inkml:trace>
  <inkml:trace contextRef="#ctx0" brushRef="#br1" timeOffset="4">1747 1055 92 0,'0'0'35'0,"4"3"-18"0,-4-3-5 16,0 0 16-16,0 0-5 0,0 0-1 15,4-3-8-15,0-1-1 16,4-3-8-16,-1-3-1 0,5-4 0 16,4 0-5-16,0-10 1 15,0 0-2-15,3 0 0 16,-3 6 6-16,4 1 2 16,-5 3 2-16,1 0 0 15,-4 4-2-15,0 3 1 16,-1 0-4-16,1 3-2 15,0 4 0-15,0 0-1 16,0 4 2-16,-1 6 3 16,-3 8 0-16,4-1 0 15,-4-3 5-15,4 0 4 0,-4 0-7 16,3-1-2-16,1-2-19 16,0-4-5-16,0-4-15 15,0 1-7-15,-4-4-24 16,-1-4-26-1</inkml:trace>
  <inkml:trace contextRef="#ctx0" brushRef="#br1" timeOffset="5">1995 500 104 0,'-8'-7'41'0,"8"7"-22"0,0 0-11 0,0 0 13 16,0 3-3 0,0 4 1-16,0 0-10 0,0 0-3 15,0 0-4-15,0 0-2 0,0 0 1 16,0 0-21-16,4 0-9 16,0-3-34-1</inkml:trace>
  <inkml:trace contextRef="#ctx0" brushRef="#br1" timeOffset="6">2408 989 96 0,'-4'14'35'0,"0"-3"-18"0,0 3-18 15,4-4 9-15,-4 4-3 16,0 4 2-16,0 3 5 15,0 7 2-15,-3 7 1 16,-1 0 4-16,0 0 2 0,0-4 2 16,0 1-12-1,4-4-7-15,0-4 0 0,0-3-3 0,0-3 2 16,0-8-13-16,4-3-3 16,0-7-23-1,0 0-51-15,4-3 5 16</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27T19:40:37.334"/>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5807 2116 96 0,'4'-4'35'0,"-4"4"-18"0,0 0 0 15,0-3 16-15,0-1-13 16,0 1-3-16,-4 6-11 16,0-3-4-16,-4-3-1 15,0 6-1-15,-7 1 0 0,-1-1-3 0,-4 1 2 16,-3-1-1-16,-1 4 0 16,0 0 0-16,-3 0 0 15,-5 0 2-15,5 4 0 16,3-1 2-16,5 1 3 15,-1-1 2-15,4 4 3 16,8 0-7-16,4-3-4 16,0 3 2-16,12-4 1 15,8 1 0-15,4-1-2 16,-1 1-4-16,5-1 0 16,4 1 0-16,-1 10 2 0,1 7-1 15,-1-4 1-15,-3 1-3 16,-1-1 1-16,5 1-5 15,-8-4-1-15,-1 0 2 16,-7-4 5-16,0 1 8 16,-12-4 7-16,0 0 7 15,-8 0 3-15,0-4 0 16,-8-3 1-16,-7 0-7 16,-1-3-1-16,1-4-9 15,-1 0-4-15,-7-7-8 16,3 0-4-16,-3-7-16 15,-1 0-9 1,8-4-1-16,5 4-10 16,3-3-31-1,4 3 15-15</inkml:trace>
  <inkml:trace contextRef="#ctx0" brushRef="#br0" timeOffset="1">5772 1973 112 0,'11'0'44'0,"-7"3"-24"0,-4-3-15 16,0 0 11-16,0 0 2 16,0 7 1-16,0 0 1 15,0 11 2-15,-4-4-12 16,4 7-1-16,-7 0 1 0,7-1-4 15,0 5-1-15,7 3-5 16,-3 3 0-16,0 4 0 16,0 11 0-16,0 3-9 15,0 0-4-15,0-4-9 16,-4-3-3-16,0-3-42 16,0 13-26-16,-4-6 42 15</inkml:trace>
  <inkml:trace contextRef="#ctx0" brushRef="#br0" timeOffset="2">5630 2001 168 0,'4'0'63'0,"0"0"-34"0,0 0-36 15,-4 0 10-15,0 0-3 16,0 0 2-16</inkml:trace>
  <inkml:trace contextRef="#ctx0" brushRef="#br0" timeOffset="3">5646 2018 263 0,'0'21'1'0,"0"-3"-1"0,0 2 4 16,-4 1 5-16,0 4-1 16,0-1 1-16,0 8 1 15,4 3 4-15,0 3-6 16,-4 11-2-16,0 0-8 15,0-7-1-15,0-3-1 16,0-1-1-16,0-6 1 16,-3 3 3-16,-5 0-5 15,4-7 2-15,0-11-14 16,0-6-5-16,4-1-28 16</inkml:trace>
  <inkml:trace contextRef="#ctx0" brushRef="#br0" timeOffset="4">4831 3204 72 0,'-4'4'27'0,"4"-4"-14"0,-3-4 2 0,3 4 13 16,0 0-2-1,0 0-1-15,0 0-2 0,0 0 0 16,0-3-4-16,-4-1-2 16,4 1-9-16,0-1-3 0,4 1 1 15,-4-1-3-15,3 1-2 16,5-1 2-16,0-3 0 16,4 0 3-16,0 4 1 15,4-1 1-15,3 4 0 16,-3-3-2-16,0 3-1 15,-1 3-6-15,5 1 1 16,-4-1-5-16,4 1-1 16,-5 3-4-16,1 0 1 0,-4 0 3 15,0 3 1-15,-1 1 3 16,-3 6 1-16,-4-3 1 16,0 0 2-16,-4 0 1 15,-8 0 1-15,0 0 4 16,-3 0 5-16,-1 0-3 15,0 0 2-15,0-3-7 16,0-1-3-16,5-3-1 16,-5 0-1-16,8-3-7 15,4-4-3-15,0 0-1 16,4 0-1-16,4-4 2 16,-1 4 4-16,5 0 1 15,0 4 0-15,0-1 4 16,4 4 0-16,-1 4-2 15,1-1 2-15,0 1 1 0,0 6 2 16,-1-3-3 0,-3 4-2-16,0 6 2 0,-4 8 2 15,0-4 4-15,-4-4 4 16,-1 1 5-16,-6-4 3 16,-1-1 0-16,-4-2-1 15,-8-1 0-15,-4-3 3 16,1 0-7-16,-5 0 1 15,0-3-4-15,-3-4 0 16,-1 0-3-16,5-4 1 16,-1-3-6-16,4-3-1 15,1-1-9-15,7 1-2 16,0-4-14-16,4-4-6 0,4 1-17 16,4-4-8-16,0 0-38 15</inkml:trace>
  <inkml:trace contextRef="#ctx0" brushRef="#br0" timeOffset="5">4965 1080 132 0,'16'-3'49'0,"-12"3"-26"0,-4-4-18 0,4 4 11 15,-4-3-1-15,0-1 4 16,0 1-2-16,-8-1 1 16,0 1-9-16,0-1 1 0,-8 1 3 15,5 3-3-15,-5 0 0 16,0 0-2-16,-4 3 0 0,1 1-7 15,-1 3-2-15,0 0 0 16,1 3 0-16,-1 1 1 16,-3-1 0-16,-9 4 2 15,8 7 1-15,5 11-1 16,-1-4 1-16,4-7 0 16,5 0 1-16,-1-4-2 15,4 1-2-15,4-1 1 16,4-3 1-16,0 0-3 15,8 0-2-15,8 0-1 16,3 0 3-16,1 0-2 16,0 0 1-16,-1 0-3 15,9 7 1-15,-5-3-3 16,-3 6 2-16,4-3 1 0,-5 0 2 16,5 4 1-16,-4-1 1 15,-5-3 0-15,1 0 0 16,0 4 0-16,-4-8 0 15,-12 1 6-15,0-4 6 16,0 0 0-16,-8-4 1 16,-4 1-1-16,-4-4 0 15,0 0 0-15,-3-4 2 16,-5 1-5-16,1-4-1 16,-9 0-6-16,1-4-2 15,-5 4 0-15,5 0 2 16,-1 0-8-16,1 0-1 15,3 0-7-15,1 0-2 0,7 0-9 16,4 0-2-16,5 0-12 16,3-3-5-16,8-4-42 15</inkml:trace>
  <inkml:trace contextRef="#ctx0" brushRef="#br0" timeOffset="6">5363 1189 168 0,'-4'3'66'0,"4"1"-36"0,4-1-22 0,-4-3 16 0</inkml:trace>
  <inkml:trace contextRef="#ctx0" brushRef="#br0" timeOffset="7">5363 1217 314 0,'0'14'7'0,"0"0"-4"16,-4-4-25-16,0 1-8 0,0-1-53 15</inkml:trace>
  <inkml:trace contextRef="#ctx0" brushRef="#br0" timeOffset="8">5036 1731 148 0,'-8'7'55'0,"8"-3"-30"0,0-1-25 0,0-3 13 15,0 0-9-15,0 0 0 16,4 4 0-16,4-4 0 15,0-4-2-15,4-3 3 0,3-3 1 0,1-4-5 16,4-4 0-16,-1 1-3 16,-3-1-2-16,0 4 7 15,0 0 5-15,-1 0-2 16,1 4-1-16,-4-1-2 16,4 8-5-1,-1 3 1-15,-3 10 1 16,0 1 2-16,-4 3 1 15,0 3 3-15,4 1 1 16,-5-4 1-16,1 0-7 16,4 0 0-16,0-4-8 15,-4-3-3-15,4-7-25 16,-1-3-12-16,5-8-25 16</inkml:trace>
  <inkml:trace contextRef="#ctx0" brushRef="#br0" timeOffset="9">4796 2175 120 0,'-4'0'46'0,"8"0"-24"0,-4 0-13 16,0 0 16-16,0 0-10 16,0 0-1-16,8 0-2 15,0-3 2-15,4-1-7 16,-1 1-2-16,9-1 1 0,-4 1 3 15,3-1 2-15,1 1-3 16,0-1-3-16,-1 4-2 0,-3 0 0 16,0 0-2-16,0 0-1 15,-1 4 1-15,1-1-1 16,-4 1-5-16,0 3 1 16,-4 0 2-16,-4 3 1 15,-1 4 1-15,-3 4 0 16,-3-1 0-16,-5 1 0 15,-4-1 0-15,0 1 0 16,0 17 0-16,-3-4 2 16,-9-3-1-16,0 0-1 15,5 0 5-15,-1-3 1 16,0-1 0-16,1-3-1 0,3 0-1 16,0 0 2-16,4 0 1 15,4 0 1-15,1-3-4 16,7-4-1-16,0-4-1 15,4 1 1-15,7-4-2 16,1 3-1-16,8 1 3 16,3-11 0-16,1 0-1 15,4-4 1-15,-1 1 2 16,5-8 2-16,3 4-1 16,0 0-1-16,-3 0-3 15,3 0-2-15,1 0 1 16,-5 0-1-16,-7 4 0 15,-5-1 2-15,-3 1 1 16,-4-1 1-16,-4 4 2 0,0 0 1 16,-4-3-8-16,-4 3-1 15,0 0-18-15,0-4-42 16,-8 1-4 0</inkml:trace>
  <inkml:trace contextRef="#ctx0" brushRef="#br0" timeOffset="10">5721 3008 132 0,'-4'21'49'0,"4"-42"-26"0,-4 39-14 15,4-15 14-15,-4 4 0 16,0 0 1-16,-4 0-7 16,4 4-2-16,0-1-9 15,0 4 0-15,0 0 4 0,4 4-6 16,0-1-2-16,0 15 1 16,4-1 2-16,0 1-4 15,4 6-1-15,-4 4-2 16,0 0 0-16,0 18-3 15,-4-1-1-15,-4-3 3 16,0-7 1-16,-4-7 2 16,0-4 2-16,0 1-1 15,0-1 2-15,4-6-11 0,4-15-33 16,8-17-64 15</inkml:trace>
  <inkml:trace contextRef="#ctx0" brushRef="#br0" timeOffset="11">5736 3043 156 0,'0'0'60'0,"0"0"-32"0,4-3-31 15,-4 3 13-15,0 0-7 16,0 0 0-16,4 3-1 16,0 4-2-16,-4 0 1 15,4 4-6-15,-4-1-1 0,0 4-2 16,0 4 0-16,0-1 5 0,0 11 1 16,0 4 4-16,0 3 1 15,0 7 1-15,-4 3 2 16,0 1-5-16,0 24-1 15,0-7-9-15,0 0-2 16,-4 0-25 0,1-1-40-16,-1-2 14 15</inkml:trace>
  <inkml:trace contextRef="#ctx0" brushRef="#br0" timeOffset="12">5795 3155 96 0,'0'0'35'0,"0"4"-18"0,-4-8-2 16,4 4 13-16,0 0-9 15,-4 0-3-15,0 0-5 16,-3 0 0-16,-1-3-6 16,0 3 4-16,0-4 1 0,-4 1-1 15,0 3 0-15,1 0-1 16,-1 0 0-16,0 3-2 15,-4 1 1-15,4 3-4 16,1 0-2-16,-1 3 0 16,0 4-1-16,4 0-3 0,0-3 0 15,8 10-5 1,0-4 2-16,8 1 1 16,4-1 3-16,0 1 1 15,4-1 1-15,3 1 0 16,1-1 0-16,0 1 0 15,-1-1-5-15,5 1-1 16,3 3-4-16,-3-4-1 16,-4-3-3-16,-1 7 1 15,-3-3 5-15,-4 3 2 16,-4 0 10-16,-12-4 7 0,-4 1 12 16,-8-4 6-16,0 0-4 15,-3-4-1-15,-5 0-7 16,-7-3 0-16,3-3-10 15,1-1-2-15,-1-3-3 16,-3-3 1-16,-5-11-4 16,9-7 0-16,3 4-1 15,0-1-2-15,5 4-2 16,3 0-1-16,0 4-3 16,4-1-1-16,1 1-5 15,3-1-1-15,0 4-10 16,4 0-5-16,0 0-19 15,0 0-33 1,4-3 16-16</inkml:trace>
  <inkml:trace contextRef="#ctx0" brushRef="#br0" timeOffset="13">5913 2987 80 0,'0'-17'30'0,"0"17"-16"0,0-4-3 0,0 4 10 15,0 0 2-15,0 0 3 16</inkml:trace>
  <inkml:trace contextRef="#ctx0" brushRef="#br0" timeOffset="14">5913 2966 250 0,'0'0'25'15,"0"0"-11"1,-8 14-9-16,1 4-4 0,-1-1 2 16,-4 1 0-16,0 6 3 15,0 4-8-15,0 7 0 16,1 4-2-16,-5-1 2 15,-4 8 1-15,-3 6 1 16,-1 22-3-16,0-1 0 0,1-3-9 16,-1 4-3-16,9-1-36 15,3-3-41 1,12-11 24-16</inkml:trace>
  <inkml:trace contextRef="#ctx0" brushRef="#br0" timeOffset="15">4993 4436 104 0,'0'-4'38'0,"0"1"-20"0,4 3-4 16,-4 0 15-16,0 0-10 16,0 0-1-16,4 0-4 15,-4 0-1-15,7 3-7 16,-3 8-4-16,0-1 1 0,0-3 4 16,-4 4 4-16,0-1 0 15,0 4 3-15,0 7-1 16,0 4 2-16,0-1 3 15,0 11 3-15,-4 14-9 16,0-3-4-16,4-4-10 0,0-4-1 16,0-3 1-16,0-3 3 15,0-8-2-15,4-6-2 16,0-4-14-16,4-4-6 16,0-6-35-16,4-8-14 15,0-3-10 1</inkml:trace>
  <inkml:trace contextRef="#ctx0" brushRef="#br0" timeOffset="16">5929 4236 108 0,'-8'-3'41'0,"8"6"-22"0,-8 4-7 0,8-3 13 16,-8 3-5-16,1 3 1 0,-1 1-10 16,4-1-2-16,0 4-5 15,0 0-1-15,0 0 1 0,4 7-2 16,0 0-2-16,0 4 5 15,0 3 1-15,0 0 4 16,0 7 1-16,-4 0-5 16,-4 14-2-16,0 7-2 15,-4 0-2-15,1-7-2 16,-1-4 1-16,0-3-1 16,4 0 0-16,0 0-3 15,0-7-1-15,1-10-15 16,3-4-4-16,4-11-25 15,0-10-36 1,4-10 17-16</inkml:trace>
  <inkml:trace contextRef="#ctx0" brushRef="#br0" timeOffset="17">5772 4331 108 0,'-4'0'41'0,"4"0"-22"0,0 0-20 0,0 0 7 16,0 3 7-16,-4 1 3 0,0 3-1 15,0 0 1-15</inkml:trace>
  <inkml:trace contextRef="#ctx0" brushRef="#br0" timeOffset="18">5748 4383 260 0,'-4'21'20'0,"0"4"2"0,0-1-11 16,0 8-2-16,0 3-5 16,0 10-3-16,-3 11-11 15,-1 4-6-15,0-4-12 16,-4 17-5-16,0-10-13 16,-3 0-35-1,3-3 18-15</inkml:trace>
  <inkml:trace contextRef="#ctx0" brushRef="#br0" timeOffset="19">6004 4390 136 0,'-8'-3'52'0,"0"6"-28"0,-4-6-26 0,8 3 9 0,-4 0-14 16,-11 0-5-16,-1 0-1 15,-3 0 2-15,-1 0 9 16,-4 10 6-16,5-10 7 15,-5 7 3-15,1 0-7 16,3 7-2-16,4-3 6 16,1-1 2-16,3 1-6 15,4-1 2-15,0 1 2 0,5-1-6 16,3 1-3-16,4-1-4 16,7 1 1-16,5-1 3 15,4 1 1-15,4-1-4 16,-1 1-1-16,9-1-2 15,7 4 0-15,-3 0 3 16,-5 0 2-16,1 11-11 16,-5-4-6-16,-3 7-2 0,0-4 0 15,-1 1 1 1,-7-1 5-16,0 1 14 16,-4-4 23-16,0 0 14 15,-8-4-3-15,-4 1 2 16,0-4-11-16,-8 3-2 15,-4-3-14-15,-15-3 0 0,-1-4 0 16,-3-4-2-16,-4-3 2 16,-5-3-4-16,1-1-2 15,-12-3-2-15,8-3 0 16,4-4-4-16,3 3 0 0,9-3-10 16,-1 4-3-16,5-4-9 15,7 3 0-15,4 1-4 16,5-8-20-1,7-6-36 1,4 10-13 0,7-7 32-16</inkml:trace>
  <inkml:trace contextRef="#ctx0" brushRef="#br0" timeOffset="20">2648 2070 108 0,'-4'0'41'0,"4"0"-22"0,0 0-9 0,0 0 12 15,0 0-6 1,0 0 10-16,0-7-7 16,4 0-9-16,0 0 0 0,0 0 1 15,4 4-4-15,0-1-2 16,-1-3-2-16,1 4-3 16,4-1 5-16,0 1 1 15,0-1 0-15,3 1 1 16,1-1-6-16,0 4-1 15,4 4-2-15,3-1 0 16,-3 1 2-16,-1-1 2 16,1 1-1-16,0 3-1 0,-1 3-2 15,1 0 1-15,-4 4 1 16,4 0 2-16,-5 0-3 16,1 4 0-16,0-1 1 15,0 4 2-15,3 4-3 16,-3-1-2-16,0 4-3 15,-5-3 1-15,1 6 3 16,-4 4 1-16,0-3 1 16,-4-1 2-16,0-3 1 15,-12 0 3-15,0-3-1 16,0-1 2-16,-4-6-2 16,-3-1 2-16,-1 1 0 15,0-4 3-15,-3 0-3 16,-1-7-2-16,0-4 0 15,-7-3 1-15,3-3-3 16,0-1 0-16,1-3-3 0,3-3-1 16,1-1-1-16,3-3 0 15,0-10 0-15,4 3-2 16,0-11-2 0,5 4 3-16,-1 4 4 15,0 3-2-15,4 0 0 16,4 3-1-16,0 1-2 15,0-1-2-15,8 1 1 16,0 3 3-16,0 0 3 16,7 0 0-16,5 3-1 15,0 1 1-15,-1 3-1 0,1 3 2 16,0 4 1-16,-1 4-4 16,1-1 1-16,-4 4 0 15,-1 0 0-15,-3 4 2 16,0-1 1-16,0-3-1 15,0 4 1-15,-4-4 0 16,-1 0 3-16,1 0-3 16,0-4 0-16,0 1-1 15,-4-1-2-15,0 1 5 16,-4-4 1-16,0 0-2 16,0 0-1-16,0 0-1 15,0 0-2-15,0 0 3 16,0 0 2-16,0 0-4 15,0 0-1-15,0 0 0 16,0 0 2-16,0 0-3 0,0 0 0 16,0 0 3-16,0 0 1 15,0 0-6-15,0 0 0 16,0 0-4-16,0 0 0 16,0 0-3-16,0 0-1 15,0 0 1-15,0 0 1 16,0 0 6-16,0 0 1 15,0 0-1-15,0 0 2 16,0 0-1-16,0 0 0 16,0 0-7-16,0 0-4 15,0 0-35-15,0 0-16 0,0-4-11 16</inkml:trace>
  <inkml:trace contextRef="#ctx0" brushRef="#br0" timeOffset="21">3348 2539 108 0,'4'3'44'0,"-4"1"-24"0,0 3-19 0,0-7 11 16,0 7-2-16,0 0 4 15,0 0-1-15,0 0 11 16,-4 10-5 0,0 4-9-16,0 0-4 0,4-4-2 15,0 1-5-15,0-1 1 16,0 1-7-16,4-1-3 15,0 1-21-15,4-4-10 16,0 0-22 0</inkml:trace>
  <inkml:trace contextRef="#ctx0" brushRef="#br0" timeOffset="22">2711 3084 88 0,'4'-3'33'0,"0"-1"-18"0,0 4-2 16,-4 0 11-16,0 0-1 15,0 0 0-15,0 0-8 16,0 0-4-16,0 0 0 16,8 4 3-16,-1-4-8 15,5 0 6-15,0 0 3 0,4 3-1 16,3-3 2-16,5 0-11 15,4 4-3-15,-1-1-2 16,1 4 0-16,-1-3-5 16,1 6-1-16,-1 1-2 15,5 3 2-15,-9 0 4 0,5 7 1 16,-5 7 3-16,-3 0 3 16,0 0-2-16,-4-1-2 15,-5 1 0-15,1 4-1 16,0-1-3-16,-4-3 2 15,0 11-1-15,-8-11-2 16,0 7 3-16,-4-4 2 16,-8-3 2-16,-4-7 3 15,-3-3-1-15,-1-1 0 16,0-3-3-16,-3-3-2 16,-1-1 1-16,0-6-1 15,1-1 2-15,-1-6 3 0,-3-1 2 16,-5 1 3-16,5-11-3 15,-1-7 1-15,1 0-7 16,3 0-1-16,0 3-5 16,9 1-1-16,-1-1 3 15,4-3 1-15,4 0-1 16,4 0 2-16,4 0-1 16,8-3 0-16,0 6 0 15,4 1-2-15,7 3-2 16,5 0 1-16,4 3-2 15,-1 1 2-15,-3 3-2 16,3 3 2-16,1 1-2 16,-1 3 0-16,5 0 4 15,-5 3 3-15,5 4-4 0,-9 0 1 16,-3 0 1-16,0 0 3 16,-4 0 0-16,-5 0-1 15,1 0-2-15,-4 0-1 16,0 0-18-16,0-3-7 15,0-1-34 1,-1 1-23-16,5-1 35 16</inkml:trace>
  <inkml:trace contextRef="#ctx0" brushRef="#br0" timeOffset="23">3348 3570 96 0,'0'-7'38'0,"4"7"-20"0,0-24-17 0,0 20 11 16,4 1-4-16,0-1 1 16,0 1-5-16,-1-1-1 15,5 4-1-15,0 0-2 16,-4 11 1 0,0-1 1-16,-4 8 3 15,0-1 2-15,-4 1 1 16,-8-1 2-16,0 1 1 0,-4-1-5 15,0 1-2-15,1-1 2 0,-1-3-1 16,0 0 2-16,0 0-4 16,4 0 0-16,0-3 5 15,4 6 9 1,4-3-2-16,0 0-6 16,4-3 0-16,0 3 0 15,4-7 2-15,0 3-1 16,0-10 1-16,4 4-4 15,3-4 1-15,1 0-7 16,4 0-1-16,0 0 0 16,-5-7 0-16,1 3-9 15,0 1-2-15,-4-1-18 0,-1-3-7 16,1 4-43 0,-4-1-30-16,0-3 44 15</inkml:trace>
  <inkml:trace contextRef="#ctx0" brushRef="#br0" timeOffset="24">2782 4245 124 0,'-4'-3'46'0,"4"3"-24"0,0-4-19 0,0 4 10 16,0 0-6-16,0 0 1 15,4-3 1-15,0-1 2 16,0 1-5-16,-1 3 5 0,1-4 4 0,12 1 13 15,0-1-9 1,4 4-3-16,3-3-9 16,1 3-3-16,-1 0 0 15,1 3 0-15,0 4-2 16,-1 0-2-16,9 0-4 16,-1 0 0-16,1 4-5 15,-5-1-1-15,-3 4 0 16,-5 0 1-16,-3 4 1 15,0 6 2-15,-4 4 6 16,-4 0 4-16,-1-3-1 16,-3-1-2-16,-4 0 2 15,-4 1 0-15,-3-4 5 16,-1 0 3-16,-8 0-9 16,-4-4 0-16,-3-3-2 0,3-3 2 15,-4-1 1-15,1-3 1 16,3-3-5-16,0-1 1 15,1-3 2-15,-1-3 3 16,4-4 2-16,1 0 1 16,-5 0-2-16,4-4 1 15,0 1-2-15,5-4 0 16,-5 0-6-16,4 3-1 16,0 1-6-16,4-8-2 15,1 4-2-15,7 0 2 16,0-3 1-16,4 0 1 0,7 3 5 15,1 0 1-15,4 3 2 16,0 1 2-16,-1 3-1 16,5 0 2-16,0 3-2 15,3 1-1-15,1 3-6 16,3 0-4-16,5 0-16 16,-1 0-9-16,1 0-43 15</inkml:trace>
  <inkml:trace contextRef="#ctx0" brushRef="#br0" timeOffset="25">3368 4504 124 0,'0'0'46'0,"4"-4"-24"0,0 4-21 16,0 0 8-16,0 0-3 15,3-3-1-15,5-1 1 16,0 1 3-16,-4-1 11 15,8 1-11-15,-1 3 1 0,1 3 0 16,-4 1-4-16,0 3 2 16,0 3-10-16,-1 1 0 15,-3-1-2-15,0 1 2 16,-4-1 3-16,-4 1 4 16,0-1 4-16,-4 4 5 15,0-3-6-15,0-1-2 16,0-3-3-16,0 0-3 15,4-3 1-15,0-4-1 0,0 0-3 16,8-4 0-16,4 1 2 16,0 3 2-16,4 0-2 15,-1 0 0-15,1 3 1 16,0 4 2-16,0 4-3 16,3-1 0-16,-3 1-1 15,0 6-2-15,-5 8 5 16,9-1 3-16,-12-3 5 15,-4 4 2-15,0-4 10 16,-4 0 4-16,-8 0-5 16,0-4 1-16,-8 1-3 15,1-1 0-15,-1 1-3 16,-4-8-1-16,1 1-2 16,-5-1 2-16,0-3-7 15,-3 0-2-15,-1-3-5 16,5-1-3-16,-1-3-5 0,4 0 0 15,1 0-18-15,3-3-6 16,0-1-60 0,1-3-67-16,-1-7 43 15</inkml:trace>
  <inkml:trace contextRef="#ctx0" brushRef="#br0" timeOffset="26">2640 430 80 0,'0'0'33'0,"4"0"-18"0,-4 0-9 0,0 0 11 15,0 0-5-15,0 0-2 16,0 0 1-16,0 0 3 15,4 0-4-15,4 0 0 16,4 0 0-16,-5 0 4 16,1 0-8-16,4 0 1 0,0 0 0 15,0 0-3-15,3 0-3 16,1 3 0-16,0 1 1 16,4-1-1-16,-5 1-1 15,5 3 1-15,0 0 1 0,-1 0-3 16,1 3 0-16,-4 1 1 15,-1-1 2-15,1 1-1 16,0-1 2-16,0 11 2 16,-4-3 2-16,-1 10 1 15,-3-4 0-15,0 1 0 16,-4 3 0-16,-4 3-4 16,0 1-1-16,0 3 3 15,0 7 1-15,0-7-3 16,0-1-3-16,0 1 0 15,0-3 1-15,4-4 1 16,0-4 1-16,0 1-2 16,0-8 1-16,0 1-4 15,4-4-2-15,-1-4-3 0,1 1 1 16,0-4-6-16,0 0-3 16,0-4-8-16,4 1-102 31,-12-4 27-16</inkml:trace>
  <inkml:trace contextRef="#ctx0" brushRef="#br0" timeOffset="27">2951 954 76 0,'4'4'30'0,"-4"-4"-16"0,0 3-17 0,0-3 8 16,0 0-2-16,0 0 1 16,0 0 0-16,0 4 2 15,0-1 6-15,-4 1 4 16,4-1 5-16,-4 1 2 16,4-4-6-16,0 0 0 0,0 3-4 15,0-3 2-15,0 0-8 16,0 0 5-16,-4 4 1 0,4-4-6 15,-4 3-2-15,0-3-3 16,0 0 1-16,-4 0-4 16,-4 0 0-16,1 0-1 15,-5 0 0-15,0 0 0 16,0 0 0-16,1 0-3 16,-1 0 1-16,4 0 4 15,0 0 2-15,-3-3 2 16,3-1 2-16,0 1-3 15,0-1-2-15,0 1 0 16,1-1 1-16,-1-3-3 16,4-3-2-16,-4-1-1 15,4 1 3-15,-3 3-2 16,3-7 1-16,-4 0 0 0,4 0-2 16,0 3 5-16,4 1 1 15,4-1-3-15,0 1 1 16,8 0 0-16,4-4 2 15,8 0-1-15,-5 0-1 16,5 3-2-16,0 1-1 16,7-1 4-16,5 1 3 15,-1-1 1-15,-3 4 0 16,-1 4-6-16,-3-1 1 16,-1 4-7-16,-3 4 0 15,0-1-4-15,-5 4 2 16,1 0-6-16,-4-3-1 0,0-1-11 15,0-3-3-15,-5 7-30 16</inkml:trace>
  <inkml:trace contextRef="#ctx0" brushRef="#br0" timeOffset="28">2919 112 88 0,'-4'-4'33'0,"4"8"-18"0,0-4 4 16,0 0 16-16,0 0-8 15,0 0-3-15,4 0-10 16,0-4-4-16,0 1-5 16,0-1-4-16,4 4 0 0,0-3-1 15,4-1 0-15,0 1 2 16,-1-1 1-16,5 1-1 16,0-4 1-16,7 0-2 15,1 0 2-15,4 0-2 0,-1 3 2 16,1 1-4-16,-1 3-2 15,-3 0-1-15,-1 0 3 16,1 10-2-16,-4-3 1 16,-1 0 6-16,-3 0 2 15,0 0 0-15,-4 0-1 16,-1 0-1-16,-3 0 0 16,-4 0-2-16,0 4-2 15,0-1 1-15,-4-3 1 16,0 4-6-16,0-1 1 15,4 4-1-15,0 0 2 16,0 0 1-16,0 7 1 0,0 3 0 16,0 1 0-16,0 3 0 15,0 3 0-15,-1 4 0 16,1 7 0-16,0 18 2 16,0-4 1-16,4-4-4 15,0 1 1-15,0 3 0 16,8-4 0-16,-5-3 0 15,-7 0 0-15,-4-4 6 16,0 1 6-16,0-1-2 16,0 8 0-16,0-4-6 15,0-4-1-15,0-6-1 16,0-4-2-16,0-7 1 16,-4-4 1-16,4-3-1 15,-4-3 2-15,1-4-2 0,3-4 2 16,0-3 0-16,-8 0 3 15,4-7-3-15,-4 0 0 16,0 0-1-16,0 0-2 16,0 0 1-16,-4 0-1 15,-3 0 2-15,-5 4 1 16,0-1 1-16,-3 1 2 16,-1-1-3-16,-7 4 0 15,-5-3-6-15,5-1 0 16,-1 1-12-16,1-1-3 15,-1 1-7-15,5-1-1 16,-1-3-19-16,1-3-9 16,-5 3-18-1</inkml:trace>
  <inkml:trace contextRef="#ctx0" brushRef="#br0" timeOffset="29">2963 143 36 0,'-4'-3'16'0,"4"-4"-8"0,0 7-10 16,0 0-18-1,0 0 1-15</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27T19:40:37.36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177D36"/>
      <inkml:brushProperty name="fitToCurve" value="1"/>
    </inkml:brush>
    <inkml:context xml:id="ctx1">
      <inkml:inkSource xml:id="inkSrc96">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1" timeString="2021-01-27T19:40:37.512"/>
    </inkml:context>
  </inkml:definitions>
  <inkml:trace contextRef="#ctx0" brushRef="#br0">5087 489 20 0,'-4'0'11'0,"8"0"-6"0,-4 0 5 0,0 0 9 16,0 0-4-16,0 0 2 16,0 0 1-16,0 0 1 15,0 0-4-15,0 0-1 16,0 0 3-16,0 0 3 16,0 0 1-16,0 0 2 15,0 0-9-15,0-3-1 16,0-4-7-16,4-4 0 0,4-6 1 0,4-4 3 15,3-14 4 1,5-7-4-16,8-4 0 16,3-3-9-16,1-6 0 0,-1-1-1 15,-3 3 2-15,-1 8-3 16,-3 3 0-16,-1 3 1 16,1 4 0-16,-4 7-3 15,-5 4 0-15,-3 3 4 16,8 7 1-16,-4 3-3 15,-5 8-1-15,5 6 3 16,0 4 1-16,-4 11 2 16,-1 3 0-16,-3 10 0 15,0 11 2-15,0 0-1 16,4 4 0-16,-4-4-3 16,4-4-2-16,-5 11 1 15,1-7 1-15,0-7-6 16,0-4-1-16,0-6-7 0,-4-4 0 15,0-4-12-15,0-3-2 16,-4-3-24 0,0-8-43-16</inkml:trace>
  <inkml:trace contextRef="#ctx0" brushRef="#br0" timeOffset="1">5189 150 200 0,'4'4'77'0,"4"-4"-42"0,4 7-28 16,0-4 18-16,7 1-11 16,1-1-1-16,8-3-9 15,3 0-3-15,1 0-1 16,7 0-16-16,8 0-4 0,0-3-23 15,1-1-10-15,-1 1-27 16</inkml:trace>
  <inkml:trace contextRef="#ctx0" brushRef="#br0" timeOffset="2">6401 108 156 0,'0'0'57'0,"4"4"-30"0,-4-11-12 0,0 7 20 16,-4 3-13-16,-4-3-4 16,-4 0-11-16,-3 4-3 15,-5-1-2-15,-7 1-2 0,-1 3 1 16,-3 0-1-16,-9 0 2 15,5 0-1-15,-1 0 2 16,5 3-2-16,3 1-1 16,5-4 3-16,3 0 0 0,4 0-4 15,5 0-1-15,7-4 1 16,4-3 0-16,7 4-4 16,5 3 1-16,8 0 0 15,-4 0-1-15,7 10-1 16,-3 4 1-1,-4 0 3-15,-4-4 3 16,-1 1 2-16,-7-1 10 16,-8 1 6-16,-7-4 1 15,-5 3 3-15,0-3-9 16,0-3-1-16,1-4-7 16,-5-4-4-16,4 1-15 15,4-4-4-15,4-7-13 16,1 0-4-16,7-4-35 15,4 1-48-15,7-8 29 16</inkml:trace>
  <inkml:trace contextRef="#ctx0" brushRef="#br0" timeOffset="3">6629 140 152 0,'4'7'57'0,"0"-7"-30"0,0 0-18 0,-4 0 16 16,0 3-5-16,-4 1 0 16,-4-1-9-16,-3 1-2 0,-5 6-5 15,-4-3-1-15,-7 0 1 0,-5 4 2 16,5-1 3-16,-1-3 0 16,4 4 0-16,5-4-8 15,7 6-2 1,4-6 0-16,8 7 0 15,4 4 3-15,8-8 1 16,8 1 1-16,-1-1-5 16,-3 1-1-16,0 3-2 15,-1 0 3-15,-3 0-2 16,0 0 1-16,-4 3 4 16,-4 1 3-16,-4-1 9 15,-4 1 5-15,0-1 6 16,-8-3 2-16,-8-3-10 0,1-1-3 15,-1-3-8-15,0-3-2 16,1-4-11-16,3-4-5 16,4-3-16-16,0-3-5 15,8-4-16-15,4-4-7 16,4 1-44 0</inkml:trace>
  <inkml:trace contextRef="#ctx0" brushRef="#br0" timeOffset="4">6881 210 132 0,'-4'-4'49'0,"4"1"-26"0,0 10-7 16,0-7 16-16,0 0-9 15,0 0-3-15,0 0-9 16,0 0-5-16,0 0-3 16,0 0-5-16,0 0 1 0,0 0 3 15,4 14 3 1,0 3 2-16,-4 4 5 16,4 0 5-16,0 0 2 15,4-4 3-15,0 4-6 16,3-3 1-16,1-1-6 15,4-3 1-15,0-7-7 16,7-7-3-16,5-3-6 0,-1-8 0 16,-3 4-3-16,0-3 2 15,-5-8 5-15,-3-6 2 16,-4 6 6-16,-4 1 3 16,0 3-4-16,-8-4 1 15,0 1-5-15,-4 3-2 16,0-3-11-16,0 3-4 15,4 3-22-15,0 1-7 16,-4-1-34 0,4 4-52-16,0 0 32 0</inkml:trace>
  <inkml:trace contextRef="#ctx0" brushRef="#br0" timeOffset="5">7282 147 124 0,'4'-4'46'0,"-4"8"-24"0,4 3-21 16,-4-7 11-16,0 7-4 15,0 3 3-15,0 1 3 16,0-1 1-16,0 1-8 15,0 3 9-15,0 0 4 0,0 3 1 0,0-3-1 16,8-11 9 0,8-3-13-16,4-7-7 15,7-3-12-15,5 0-6 16,-1-8-2-16,1 1 1 16,-1 3 10-16,-3 0 5 15,-5 3 9-15,-3 1 3 16,-4 3-4-16,-9 10 0 15,1 8-6 1,-4-1-6-16,0 4-1 16,4-3-2-16,4-1-2 0,0-3 0 15,7-7 3-15,5-3-5 16,3-4 0-16,9-4-8 16,7-3-4-16,4 0 7 15,1 0 4-15,-9-7 18 16,-4 7 7-16,-7 11 5 15,-5 3 1-15,-7 3-2 16,-4 8-2-16,-8 3-8 16,-4-4-5-16,0 4-4 15,4 0-3-15,0-3-8 16,4 3-18 0,0-4-2-16,3-3-14 15,1 0-6-15,4-3-58 16</inkml:trace>
  <inkml:trace contextRef="#ctx0" brushRef="#br0" timeOffset="6">8360 171 180 0,'4'7'68'0,"0"-3"-36"0,8-1-31 0,-4 4 14 15,0 0-6-15,4-7 2 0,-1 0-4 16,1 0 1-16,0-7-5 16,8 0 5-16,-5 0 2 0,1-3 1 15,-4-1 1-15,4 1-2 16,-8-4 1-16,3-4-2 15,-11 4 0-15,0 0-5 16,0 0-1-16,0-3-1 16,-11 3 1-16,-1 3-9 15,0 8-3-15,0 3 2 16,-4 10 2-16,1 1 3 16,-1 3 3-16,0 3 11 15,0 4 4-15,5 0-3 16,-1 4 0-16,0 3-2 15,8-7 3-15,4 3-5 16,0 4-3-16,4-4-1 0,4-3 1 16,4 0-5-16,3 0-1 15,9-3-7-15,8-1-3 16,3 4-14-16,8-3-5 16,4-4-9-16,1-4-2 15,11-3-49 1,0 0-41-16,0-3 50 15</inkml:trace>
  <inkml:trace contextRef="#ctx0" brushRef="#br0" timeOffset="7">9340 377 208 0,'-24'-7'77'0,"17"7"-42"0,-5-3-34 15,8-1 14-15,-4-6-13 16,0-1 0-16,0-6-7 16,0-1 1-16,4-3 2 0,0 4-4 0,4-1 2 15,8 1 2-15,4 3 1 16,4 4 5-16,0-1 2 16,-1 4 4-16,1 4 1 15,0 3-5-15,0 3-2 16,-5 4 0-16,1 4 0 15,0-1 0-15,-4 8 0 16,-4-1 2-16,-4 4 1 16,-4 0 3-16,-4-4 4 15,0 1 3-15,-4-4 2 16,-3 0-6-16,-1-4 0 0,0-3-10 16,0-3-2-16,1-4-3 15,-1-4 0-15,4 1-18 16,0-1-7-16,4-6-17 15,1-1-7-15</inkml:trace>
  <inkml:trace contextRef="#ctx0" brushRef="#br0" timeOffset="8">9600 234 188 0,'-4'10'71'0,"8"-6"-38"0,0 24-30 0,-4-28 17 16</inkml:trace>
  <inkml:trace contextRef="#ctx0" brushRef="#br0" timeOffset="9">9608 286 345 0,'4'14'22'16,"3"-3"-11"-16,-3-8 3 0,4-3 1 15,4 0-3-15,4-10 1 16,3-1-10-16,9 1-4 16,-1-4 4-16,1 0 3 15,-4 3 8-15,-5 5 3 16,-3-1 0-16,-4 3 2 16,0 4-12-16,-5 4-5 0,1 9-8 15,0-2-1-15,0 10-4 16,0-4 2-1,0 1 3-15,0-1-4 16,0-3 2-16,-1 0-20 16,5-3-7-16,4-4-37 15,-4 0-16-15</inkml:trace>
  <inkml:trace contextRef="#ctx0" brushRef="#br0" timeOffset="10">10265-315 236 0,'0'0'90'0,"4"-4"-48"0,-1 8-47 0,-3 6 17 16,0 4-7-16,0 0 0 16,0 0 1-16,0 7 3 15,-3 11-4-15,-1-1 1 0,0 15 4 16,0 6 0-16,-4 8 4 16,0-1-5-16,0 8-1 15,4-4-11-15,0-4-3 0,4-3-26 16,4-7-9-16,4-11-19 15,0-6-7-15,4-15-19 16</inkml:trace>
  <inkml:trace contextRef="#ctx0" brushRef="#br0" timeOffset="11">10493 304 188 0,'0'0'71'0,"4"-4"-38"0,0-17-21 16,-4 28 19-16,4-3-10 15,-4-4 1-15,0 0-4 0,0 0 0 16,0 7-9-16,0 3-1 0,0 1-1 16,0-1-1-16,0 4-1 15,0 0-6-15,0 4 1 16,4 3 4-16,3-4 2 15,1-3 2-15,0 0 0 16,4-3-2-16,4-8-1 16,3-3-10-16,5-7-2 15,3-7-1-15,1 0 0 16,0-7 2-16,-9 0 2 16,1-7 6-1,0 4 1-15,-5 6 2 0,-3 1-1 16,-4 6 0-16,0 1-7 15,-4-1-2-15,-4 4-9 16,0 7-2-16,0 0 4 16,0 11 3-16,-4 3 7 15,0 7 6-15,0 7 4 16,0 10 6-16,0 8-2 16,4 17 1-16,0-4-3 15,0 4-1-15,0-7-3 16,4 7 1-16,-4-7-4 15,4-7 0-15,0-7-10 16,0-4-5-16,-4-38-247 31</inkml:trace>
  <inkml:trace contextRef="#ctx0" brushRef="#br0" timeOffset="12">11535-39 96 0,'-4'0'35'0,"-15"0"-18"0,31 0-5 0,-12 0 13 16,0 0-5-16,0 0 1 16,0 0-6-16,7 0-1 15,5 0-8-15,4 0 5 0,0 0 2 16,3-3 0-16,5-1 0 16,0 1 1-16,3-1 4 15,1 4-6-15,-5 0-2 16,1 4-1-16,-4-1-1 15,-5 4-4-15,1 11-3 0,-4 6 0 16,-8 1 1-16,-4-1-3 16,-4 1 0-16,-4-4 5 15,-8 0 2-15,0-4-5 16,-3-3-2-16,-1-3 0 16,4 3 0-16,5-7-4 15,-1 0-1-15,8 0-4 16,4-4-1-16,4 1 3 15,4 3 3-15,3 0 5 16,5 3 4-16,0 7 5 16,0-3 5-16,-1 7 1 15,-3 0 0-15,0-3-7 16,4-1-3-16,-4 1-3 16,-1-1-2-16,-3 4-2 0,-8-3 1 15,0-4 5-15,-4 0 5 16,0 0 4-16,-7 0 2 15,-1-4-4-15,-8 1 1 16,-4-1-5-16,1-3-2 16,-5-3-5-16,1-1-2 15,-5 1-17-15,1-4-7 16,-1-4-18-16,5 1-7 16,3-1-59-1</inkml:trace>
  <inkml:trace contextRef="#ctx0" brushRef="#br0" timeOffset="13">12448 161 180 0,'-16'0'68'0,"20"-4"-36"0,12-3-22 0,-16 7 17 16,8 4-11-16,-4-4-2 0,8 0-8 16,-1 0-4-16,5 0-1 15,0 0 1-15,0 3 3 0,3-3 2 16,1 7 1-16,4 0-4 16,-1 4-3-16,5 3 2 15,3 0 2-15,-3 7-2 16,-5 6-2-16,-3-2-3 15,-4-1-1-15,-4 1 2 16,-5-1 0-16,-3-3 1 16,-12 4 0-16,-7-8 2 15,-1-3 3-15,0 0 0 16,-3-3 0-16,-1-4-3 16,-4-4-2-16,1-3-2 15,-1-3 1-15,4-4 3 0,-3 0 1 16,-5 0-1-16,5 0 1 15,3 0 0-15,4 0 1 16,4 0-7-16,5 0 0 16,7-4-1-16,0-3 2 15,4 0-4-15,7 0 2 16,5 4-5-16,0-8 1 16,4 4-12-16,-1 7-2 15,5-3-17-15,-1 6-5 16,13-3-39-1</inkml:trace>
  <inkml:trace contextRef="#ctx0" brushRef="#br0" timeOffset="14">13262 258 192 0,'8'-14'71'0,"0"18"-38"0,-4-11-32 15,-4 7 16-15,0 0-13 16,0-7-2-16,-4 0-2 16,0-3 0-16,-4 3 0 15,1 0 0-15,-5 0 0 0,0 0 6 16,0 3 6-16,-4 1 3 16,1 3 3-16,-5 3-4 15,0 4 0-15,-3 0-2 0,3 4 0 16,0-1-2-16,1 8 1 15,-1-1-2-15,4 4 0 16,4 0-5-16,5 0-1 16,3 0-6-16,4-4 0 15,4 1-4-15,7 3 2 16,9-7-6-16,4 0-1 16,-5-7-11-16,5 0-3 15,0-7-13-15,-1-4-5 16,1-3-23-1,3-14-34-15,9-10 28 16</inkml:trace>
  <inkml:trace contextRef="#ctx0" brushRef="#br0" timeOffset="15">13554-245 148 0,'4'-32'55'0,"-4"29"-30"0,-4-18-25 16,4 17 13-1,0 11-7-15,0 0-1 16,0 0 0 0,0 18 3-16,4 6 3 0,-1 11 2 15,5 7 5-15,-4 14-4 16,0-3 2-16,-4-1-5 16,0 8-1-16,0-8-9 15,0-6 0-15,-4-8-3 16,-4-7-2-16,-3-6-6 15,-1-8-2-15,-4-10 5 0,-4 0 1 16,1-10 4-16,-5-8 3 16,-7-10 0-16,7 4 2 15,0-11 2-15,5 7 4 16,3-4-2-16,4 4 1 16,4 0-5-16,4 0-2 15,4 4-3-15,8-1-1 16,12 1-5-16,4 0 0 15,7-1 2-15,4 1 3 16,5-4 0-16,11 3-1 16,-8 1 5-16,0 6 3 15,-3 1 8-15,-5 3 4 0,-3 0-4 16,-5 3 1-16,-7 8-4 16,-4-1 2-16,-1 4-6 15,-3 7-3-15,0 3 1 16,0 1 0-16,-4-1 5 15,0 1 3-15,-1-1 0 16,9 1 3-16,0-1-7 16,-4-10-2-16,-1-3-16 15,9-11-45 1,0-7-8-16,-4-11-45 16</inkml:trace>
  <inkml:trace contextRef="#ctx0" brushRef="#br0" timeOffset="16">14167 395 192 0,'-8'-4'74'0,"5"4"-40"0,3-7-27 0,0 7 20 0,0-3-12 16,0-1-1 0,3-20-6-16,5 3-5 15,0-4 1-15,4 1-1 0,8 3 5 16,7 3 3-16,-3 1-2 15,3 3 0-15,-3 4-8 16,0 3 0-16,-1 3-6 16,-3 4-1-16,0 7-4 15,-9 7-1-15,1-3 1 16,-8 16 6 0,-4-2 6-16,-4-1 11 15,-8-3 4-15,1-3 9 16,-9-1 6-16,-8-3-11 15,1-3-4-15,-1-1-10 0,1-10-3 16,-1 0-9-16,1-7-2 16,3 4-14-16,4-1-4 15,1 1-25-15,3-8-10 16</inkml:trace>
  <inkml:trace contextRef="#ctx0" brushRef="#br0" timeOffset="17">14651 185 216 0,'0'0'82'0,"0"4"-44"0,0-1-36 15,0-3 19-15,0 0-4 16,0 0 1-16,0 0-7 15,0 0-2-15,0 7-5 16,0 0-3-16,0 4 0 0,-4-1-1 16,4 7 0-16,0 1 2 15,4 3 3-15,0-4 4 16,4-3 5-16,0-3 3 16,4-4 2-16,3-4-10 15,5-17-5-15,0 4-8 16,-1-1 0-16,5-3 4 15,0 0 4-15,-1 4 8 16,-3 3 2-16,-4 0-1 16,-4 3 0-16,-1 4-10 0,-3 4-1 15,0-1-7-15,0 8-3 16,0-1 3 0,0 8-1-16,0-1-1 15,-1 1-5-15,5-1 0 16,0 1-18-16,0-4-8 15,4 3-27-15,3-6-11 16</inkml:trace>
  <inkml:trace contextRef="#ctx0" brushRef="#br0" timeOffset="18">15706 112 208 0,'0'-7'77'0,"19"7"-42"0,-30 0-26 16,7 0 19-16,0 0-5 16,-4 0-2-16,-4 0-3 15,-4 3-1-15,-3 1-9 16,-1-1-3-16,-12 4-1 0,1 0 0 15,-1 0 2-15,1 4-5 16,0-1-1-16,3 1 2 0,4-1 1 16,5 1 5-16,3-1 3 15,8 1-6-15,4-4-1 16,8 10-2-16,8-3-2 16,8 3-2-16,7-6-1 15,5 3-3-15,-5 0-1 16,1 3 1-16,-5 1 4 15,1-1-1-15,-4 1-1 16,-5 3 3-16,-3 0 0 16,0 0-4-16,-8 0 1 15,0 0 6-15,-4-4 4 16,-4 8 8-16,-4-4 3 0,-4-4 9 16,0 8 4-16,-3-8-12 15,-9 1-5-15,-7-1-24 16,-1-6-10-16,-7-4-47 15,-8 3-20-15,-24-24-43 16</inkml:trace>
  <inkml:trace contextRef="#ctx0" brushRef="#br1" timeOffset="23">10587 1612 176 0,'-16'-4'66'0,"13"8"-36"0,-1-4-29 15,4 0 16-15,0 3-5 16,0 1 3-16,0 3-10 16,0 0-3-16,0 0-2 0,4 0-18 15,3 0-5-15,1 0-51 16,12 0-32-16,7-7 46 16</inkml:trace>
  <inkml:trace contextRef="#ctx0" brushRef="#br1" timeOffset="44">21379 1346 104 0,'0'-3'38'0,"4"-1"-20"0,0-3-26 0,4 7 7 15,-1-3-3-15,1-1-1 16,8 1 12-16,-8-1 8 16,15 1 7-16,-3 3 7 15,4 0-7-15,3-4-1 16,1 4 1-16,-1 0 1 16,-3 0-12-16,4 0-2 0,-1 0 1 15,-3 0-6-15,-9 0 0 16,1 4-9-16,-4-4-4 0,-24 0-136 31,-8 0 45-31</inkml:trace>
  <inkml:trace contextRef="#ctx0" brushRef="#br0" timeOffset="45">578 7896 176 0,'-15'7'68'0,"3"-10"-36"0,0-1-29 15,8 4 15-15,0-3-14 16,-4-4-1-16,1 0-12 16,3 0-2-16,-8-4 6 15,4-3 2-15,8 0 3 0,0 0 2 0,0 0 3 16,0 0 4-16,4 0 5 16,4 0-4-16,0 7 2 15,-1 0-9-15,5 4-4 16,-4-1-9-16,4 4-2 15,0 7-11-15,0 0-3 16,3 4 5-16,-7-1 5 16,-4 4 13-16,0 0 7 15,-8 4 18-15,0-1 9 16,0 1 6-16,-4 3 2 16,-7 0-6-16,3-4 0 15,-8 1-8-15,0-4-1 0,1-4-11 16,-1-3-3-16,4-7-15 15,5-3-6-15,-1-15-42 16,12 1-21 0,12-4-13-16,-1-11-7 15</inkml:trace>
  <inkml:trace contextRef="#ctx0" brushRef="#br0" timeOffset="46">933 7288 196 0,'-8'10'74'0,"8"-13"-40"0,0 3-42 0,0 7 12 15</inkml:trace>
  <inkml:trace contextRef="#ctx0" brushRef="#br0" timeOffset="47">925 7316 287 0,'0'21'-7'15,"0"0"4"-15,0 0 8 0,0 7 5 16,0 3 6-16,0 4 2 16,0 3 6-16,0 15 5 15,-4-4-7-15,0-4-1 16,0 1-10-16,0-11-4 16,4-7-7-16,0-4 0 0,4-6-11 15,4-8-3-15,4-3-2 16,3-7 0-16,5-7 2 15,4-3 3-15,-1-4 9 16,-3 3 3-16,3 4 9 16,-7 0 4-16,0 0 1 15,0 4 1-15,-1-1-8 16,-3 4-3-16,0 0-10 16,0 4-2-16,4-1-1 15,-5 4 0-15,1 0 2 16,-4 7 2-16,-4 0 8 15,0 4 5-15,-8-1 9 16,-4 4 3-16,-4 0 5 16,-3 0 1-16,-9 0-8 15,4-3-1-15,-7-4-11 0,-1-4-4 16,5-3-7-16,-1-3-2 16,0-11-15-16,5-7-6 15,3 0-28-15,4-4-12 16,4 1-49-1</inkml:trace>
  <inkml:trace contextRef="#ctx0" brushRef="#br0" timeOffset="48">-877 7882 160 0,'-20'-7'60'0,"16"7"-32"0,0 0-24 0,4 0 15 15,-4-3-16-15,0-1-5 16,4 1 0-16,0-4 0 16,4 0 2-16,4-4 0 0,4-3 0 15,4 0 8-15,7 0 5 0,9-7-4 16,3 4-1-16,5-1-2 16,-5 8 1-16,0-1-4 15,9 4-2-15,-1 4 0 16,-8 13-1-16,1-3-3 15,-5 4 0-15,-7 6 2 16,-1 1 0-16,-11-1 1 16,-4 4 0-16,-8-3 4 15,-4 10 5-15,-8 3 4 16,-7-3 2-16,-9 0 5 16,1-3 2-16,-1-4-7 15,-3-4-2-15,3-3-5 16,-3-3-3-16,-5-1-7 15,5-3-3-15,3-3-12 16,5-1-1-16,3-3-15 0,4 0-5 16,4 0-21-1,8-3-50-15</inkml:trace>
  <inkml:trace contextRef="#ctx0" brushRef="#br0" timeOffset="49">-826 7872 104 0,'-4'3'38'0,"4"-3"-20"0,0 0-12 0,0 0 9 16,0 0-4-16,0 0-1 15,0 7 0-15,0 0 1 16,0 7 3-16,0-3 2 15,-4 6-5-15,0 1 1 16,4-1-3-16,0 4 0 16,0 4-5-16,0 3-1 15,4 3-3-15,0 4-1 0,0 14 1 16,0 0 2-16,0-4-1 16,0 8-1-16,4-1 3 15,-4-3 2-15,-4-3 4 16,0-4 2-16,0-4-5 15,0-6-2-15,0-4-4 16,0-7-3-16,0-7-34 16,0-7-12-16,7-11-33 15</inkml:trace>
  <inkml:trace contextRef="#ctx0" brushRef="#br0" timeOffset="50">-102 7732 164 0,'0'3'63'0,"4"4"-34"0,4-7-34 16,0 4 12-16,-1-1-8 16,1 4 0-16,0 4 1 15,0-1 0-15,0 1 0 16,0 3 11-16,0 3 5 0,-4 1 3 16,-1 6 1-16,1-3-3 15,0 4 0-15,-4-1-7 16,0-3-2-16,0-3-2 15,0-1-1-15,0-3-3 16,0 0-2-16,0-3 3 16,-4-4 0-16,0 0-1 15,1-4 1-15,-1 1 9 0,0-4 7 16,-4 0 1-16,0-4 3 16,0-3-7-16,4-3 1 15,-4-4-10-15,4 0-2 16,4-4-5-16,0-3-3 15,8 0-1-15,0-3 0 16,4 3-2-16,4 0-1 16,3-4-3-16,1 4 1 15,11 4-4-15,-3 3-2 16,0-4-11-16,3 4-4 16,0 0-13-16,1 4-5 0,-1 10-47 15</inkml:trace>
  <inkml:trace contextRef="#ctx0" brushRef="#br0" timeOffset="51">1900 8001 208 0,'-23'-3'77'0,"23"-11"-42"0,-12 21-37 0,8-7 14 15,4-7-11-15,0-7-2 16,-4 3 0-16,0 1 0 15,0-1 1-15,0 1 2 0,4-1 3 16,0 1 2-16,4-1 1 16,4 4-4-16,0 0-1 15,4 0 1-15,0 4 0 16,3 3-7-16,1 0 0 16,0 3-4-16,0 1 0 15,-1-1-3-15,1 11 1 0,0 7 5 16,-1-3 4-16,-3-1 3 15,0 1 1-15,-4-1 6 16,-4 1 4-16,-4 3 6 16,-4-4 4-16,-4 1 1 15,0-1 0-15,-4-3-12 16,1 0-3-16,-5-4-2 16,-8-3 0-16,5-3-4 15,-5-4-1-15,0-4-8 16,5-3-4-16,-1-3-6 15,4-4-4-15,5 0-11 16,-1 0-6-16,8-7-23 16,8-10-8-16,8-1-19 15</inkml:trace>
  <inkml:trace contextRef="#ctx0" brushRef="#br0" timeOffset="52">2313 7935 168 0,'0'-25'66'0,"4"15"-36"0,0-1-29 0,4 8 16 15,0-4-11-15,8-4-1 16,0 4 6-16,3-3 2 16,13 3-6-16,3 0 7 0,1 3 3 15,3 4 4-15,4 0 2 16,0 4-17-16,-3-1-7 16,7 4-17-16,-4 4-4 15,-7-4-48 1,-5 0-56-16,-11-4 30 0</inkml:trace>
  <inkml:trace contextRef="#ctx0" brushRef="#br0" timeOffset="53">2455 7382 224 0,'-4'0'85'0,"8"11"-46"0,-4-4-43 0,0-7 15 15,0 7-8-15,0 0 0 16,0 3-3-16,0 4-3 15,0 4 2-15,-4 6 2 0,4 4 2 0,0 10 7 16,0 11 6-16,-4 7 7 16,0 4 3-16,0 6-9 15,0 1-3-15,-3-1-4 16,3-3-1-16,4 0-10 16,0 0-1-16,0-14-16 15,4-7-5-15,0-7-15 16,-1-7-4-16,-3-4-15 15,4-13-4-15,-4-15-22 16</inkml:trace>
  <inkml:trace contextRef="#ctx0" brushRef="#br0" timeOffset="54">6326 7410 168 0,'-15'-4'66'0,"15"-10"-36"0,0 4-37 16,0 6 10-16,4-6-10 15,0-1-3-15,3 0 6 16,5-3 3-16,0 0 2 0,12-3 8 0,3-1 6 16,1 0 4-16,3 4 1 15,5 0-7-15,-5 4 0 16,4 3-6-16,5 3-2 15,-1 1-5-15,-3 6-2 16,-5 4-4-16,-3 4 1 16,-5-1-2-16,-3 4 0 15,-4 8-1-15,-5-1 2 16,-3 3 4-16,0 1 1 16,-8 0 5-16,-8-1 2 15,0-3 4-15,-7 0 1 16,-9 1 1-16,0-1 0 0,1-4-2 15,-5-3 1-15,1-3-4 16,-1-1 1-16,5-3-5 16,-5-7 0-16,1 0-3 15,-1-3-3-15,4-1-9 16,5-3-3-16,3 0-12 16,4 0-5-16,0-3-60 15</inkml:trace>
  <inkml:trace contextRef="#ctx0" brushRef="#br0" timeOffset="55">7503 6921 168 0,'-4'-7'66'0,"4"3"-36"0,0 0-29 0,0 4 14 0,0 0-10 15,-4 0-3-15,0 0-4 16,-4 0-1-16,-4 4 2 16,0 3-2-16,1 4 1 0,-9-1 4 15,-8 8 3-15,1-1 2 16,3 8 1-16,1 10 0 15,-1 7 2-15,4-3-3 16,-3 3-2-16,3 4 0 16,0 3-1-16,5 1-2 15,-1 2-2-15,4 1 1 16,4-4-1-16,4 11 0 16,4-3 0-16,4-8 4 0,4-7 2 15,4-3 2 1,4-7 0-16,11-4-4 0,9-7-3 15,-5-4-3-15,1-3-1 16,-1-3-7-16,1-4-4 16,-5-3-10-16,-3-1-5 15,-5-3-15 1,-7-3-49-16,-4-4 8 16</inkml:trace>
  <inkml:trace contextRef="#ctx0" brushRef="#br0" timeOffset="56">7538 7318 172 0,'-4'0'66'0,"4"0"-36"0,0-3-35 16,0 3 12-16,4 0-13 16,4-4-3-16,0 4 5 15,0-3 3-15,4-1 2 16,3 1 13-16,1-1 5 0,4 1 2 16,3 3-1-16,-3-4-2 0,0 4 1 15,3 0-8-15,-3 4-2 16,0 3-7-16,-1 0-4 15,-3 0-6-15,0 7-2 16,-1 3 0-16,-3 1 1 16,-4 0 1-16,0 3 2 15,0 0 2-15,4 0-1 16,-8 4 4-16,-4-1 2 16,0-3 6-16,0 0 4 15,-4-3 0-15,-8-4 1 16,4 0-6-16,-4 4-2 15,0-8-2-15,-3 4 1 0,-5-3-4 16,-4-11 0-16,-7 0 1 16,3-4 0-16,1 1 0 15,-1-1 2-15,5-3-3 16,-1 0-2-16,4 0-1 16,1 0 0-16,3-3-2 15,4-1-1-15,4 1-3 16,8-4 1-16,4-1 5 15,4 5 2-15,4-4-1 16,4 3 2-16,15 1 1 16,-3 3 0-16,-5 0 0 15,1 3 0-15,-4 1-5 16,3 3-1-16,-3 0-8 16,-4 3-2-16,-1 1-26 15,1-1-50-15,0 1 9 16</inkml:trace>
  <inkml:trace contextRef="#ctx0" brushRef="#br0" timeOffset="57">6393 7248 84 0,'0'0'33'0,"0"0"-18"0,0 0 4 16,0 0 18-16,0 0-5 15,0 0 1-15,0 0-18 16,0 0-9-16,4 7-4 16,0 3-2-16,0 5 0 0,0 6-3 15,0 7 2-15,-4 0-1 0,4 4-2 16,4 3 0-16,0 7 3 16,0 7 0-16,-5 8 1 15,1-1-3-15,-4 0 2 16,0-6 5-16,0 6 2 15,-4-3-2-15,1-8-1 16,-1-6-1-16,0-7-2 16,0-8-6-16,0-2-1 15,4-12-103 1,8-6 27 0</inkml:trace>
  <inkml:trace contextRef="#ctx0" brushRef="#br0" timeOffset="58">8128 7519 112 0,'0'0'44'0,"4"3"-24"0,0 1-21 16,0-1 9-16,0 4-10 15,0 4-3-15,-4 3 0 16,4 0 3-16,-4 11-1 0,0 6-1 15,0 1 7-15,0 0 5 16,0-4-9-16,0-3-1 16,0-4-45-16,0-4-19 15</inkml:trace>
  <inkml:trace contextRef="#ctx0" brushRef="#br0" timeOffset="59">8266 6914 104 0,'0'0'41'0,"24"3"-22"0,-9 4-11 0,-11 0 11 15,4 0-14-15,4 4-4 16,4-1-8-16,3 4-1 16,1 0 2-16,4 8 1 15,3 13 5-15,9 3 4 16,-5-2 5-16,1-1 5 15,-5 11-4-15,1 3 0 16,-1 0-6-16,-3 4-3 16,-5 0 0-16,-3 7-4 0,-4 6 2 0,-4-2 1 15,-4-4 2-15,-4-4 16 16,-4-3 9-16,0-1 1 16,-4-6 3-16,0-7-6 15,-4-7-1-15,1-8-9 16,-1-3-4-16,-4-3-9 15,0-7-3-15,1-4-11 16,-5-4-27 0,4-3-1-16,4-7-57 15</inkml:trace>
  <inkml:trace contextRef="#ctx0" brushRef="#br0" timeOffset="60">12440 7158 140 0,'-19'4'55'0,"19"-4"-30"0,-4 0-18 0,4 0 15 0,0 0-15 16,0 0-4-16,0 0-7 16,0 0-2-16,0 0 3 15,0 0 1-15,0 3 4 0,0-3 12 16,0 7 6-16,0 0 3 15,0 0 3-15,0 4-8 16,0-1 0-16,0 4-9 16,0 0-3-16,0 4-6 15,0 10 0-15,-4 7-2 16,0 7 0-16,0 7-5 16,0 24 0-16,0 0-2 15,0-6 3-15,0 10 4 16,0-7 3-16,4-7 2 15,0-4 3-15,0-6-3 16,0-8-2-16,4-10-16 0,0-7-7 16,0-7-25-16,0-4-9 15,0-6-20 1</inkml:trace>
  <inkml:trace contextRef="#ctx0" brushRef="#br0" timeOffset="61">12405 7218 156 0,'4'-18'60'0,"0"11"-32"0,0 0-24 16,7 4 15-16,-3-1-9 15,0 1-3-15,8-1-7 16,0-3 0-16,3 4 0 16,1 3 0-16,0-4 0 0,3 4 4 15,1 0 5-15,-1 4-3 16,-3 3-1-16,8 3-2 16,-5 4 0-16,5 4-7 15,-1 3 1-15,-3 7-4 16,-4-4 2-16,-5 8 5 15,-3-4 2-15,-4 0 6 16,-8-4 3-16,-8 1 11 0,-12-4 6 16,1 0 1-16,-9-4 2 15,1-3-13-15,-5-7-5 16,-7-4-8-16,-4-3-4 16,-1-3-9-16,5-1-3 15,8 1-14-15,3-4-4 16,4 0-25-16,5 0-10 15,7 0-28 1</inkml:trace>
  <inkml:trace contextRef="#ctx0" brushRef="#br0" timeOffset="62">13381 6865 192 0,'15'0'71'0,"-30"-4"-38"0,22 8-36 15,-11-4 13-15,4 0-5 16,-3 3 0-16,-1 4-1 15,0 0 2-15,-8 3-3 16,-4 4 9-16,0 4 5 0,1-1-1 0,-1 4 3 16,-4 14-4-16,1 0 1 15,-1 7-3-15,-4-3 2 16,-3 6-6-16,3 8-3 16,4-4-6-1,5 0 0-15,3 3 0 0,4 1 0 16,4 16 0-16,8-9 0 15,4-4 2-15,4-4 3 16,0-3 2-16,3-7 1 16,9-7 0-16,-1 4 2 15,9-8-5-15,3-6-3 16,1-8-4-16,-1-3-1 16,-3-3-12-16,-1-4-2 15,1-11-25-15,-1 1-8 0,-3-4-69 16</inkml:trace>
  <inkml:trace contextRef="#ctx0" brushRef="#br0" timeOffset="63">13565 7207 144 0,'8'-3'55'0,"0"3"-30"0,4 0-21 15,-4 0 13-15,8 0-4 16,7 0 2-16,1 0-4 15,-1 0-1-15,5 0-6 16,-1 3 2-16,1 4 3 0,0 0-5 16,3 4 0-16,-3 3 0 15,7 0 2-15,-8 10-8 16,1 8 0-16,-4-4 0 16,-9 0 1-16,1 3-4 15,-4 1-1-15,-4-1 3 16,-4-3 3-16,-4 0 5 15,-4 3 2-15,-8-3 10 16,-12 4 4-16,1-4-5 16,-5-7 1-16,1-4-8 0,-1-6-1 15,-3-11-11 1,-5-4-3-16,-3-10-4 0,7-3-1 16,1 3 1-16,3 0 1 15,5-4 6-15,3 4 1 16,4 0 4-16,5 0 3 15,3 0-2-15,4 0 0 16,4 0 1-16,4 4 0 16,11-1-2-16,9 1-2 15,0 3-2-15,-1 3 1 16,5 1 1-16,-5 3 2 16,1 0-12-16,0 3-6 15,-1 1-20-15,9 3-7 0,-9 0-44 16</inkml:trace>
  <inkml:trace contextRef="#ctx0" brushRef="#br0" timeOffset="64">14207 7546 120 0,'0'0'46'15,"4"0"-24"-15,0 0-19 0,-4 0 14 16,15 0 10-1,9 0 3-15,-4 0-16 16,-1 0 8-16,-3 0 2 0,0 0-8 16,-1 4-4-16,1 3-10 15,-4 0-3-15,0 0-5 16,-4 0-1-16,-4 0-1 16,-4 3 2-16,-4 8 10 15,-4 6 7-15,-8-3 6 16,-8 7 2-16,1-7-8 15,-1-3-4-15,1-1-7 16,-1-3 0-16,4 0 4 16,5-3 5-16,3-1-5 0,4-3 0 15,4 0-2-15,4-3-2 16,4-1 5-16,4 1 1 16,4-1-2-16,11-3-3 15,5 0-11-15,-5-3-4 16,1 3-4-16,0 0-2 15,-5-4-46 1,1 1-60-16,0-8 23 16</inkml:trace>
  <inkml:trace contextRef="#ctx0" brushRef="#br0" timeOffset="65">14439 6878 192 0,'8'4'74'0,"0"3"-40"0,3-4-24 16,-3 1 17-16,0 3-11 16,8 3-2-16,0 4-8 15,3 4-4-15,1-1-1 16,4 22-1-16,-5-1 0 0,5 8 0 0,-5-4 0 16,5 10 0-16,-4 1 0 15,-1 3-3-15,-3 0 2 16,0 0-6-16,0 17 0 15,-5-7 1-15,-3-6 3 16,-4-8 4-16,0 1 4 16,-4-1 0-16,-4 1 2 15,-4-8 2-15,-3-3 5 16,-1-3 1-16,-4-4 0 16,0-4-12-16,1-3-4 15,-1-3-20-15,-8-4-7 16,-3-4-40-16,3-7-58 15,4-6 24-15</inkml:trace>
  <inkml:trace contextRef="#ctx0" brushRef="#br0" timeOffset="66">17649 7183 200 0,'20'-18'77'0,"-1"8"-42"0,13 6-34 15,-16 4 14-15,3 0-10 0,9 0-1 16,7 0-4-16,-3 4-1 15,-1 6 1-15,-3 1-3 0,-1 6 2 16,1 1-1-16,-8 3 0 16,-1 0 2-16,-3 7 2 15,-4 0 3-15,-4-4 2 16,-4 1 5-16,-4-4 5 16,-4 0 2-16,-4 0 1 15,-4-4-14-15,0 1-3 16,-8-4 2-16,-7-4 4 15,-5 0 1-15,1-3 4 16,-4-3-5-16,-1-4-3 0,5-7-6 16,3 0 0-16,1-3-24 15,7-1-10-15,8-6-44 16,8-8-17-16,8-3 3 16</inkml:trace>
  <inkml:trace contextRef="#ctx0" brushRef="#br0" timeOffset="67">17653 7221 184 0,'4'4'68'0,"-4"-4"-36"0,4 3-22 0,-4-3 20 16,4 7-9-16,0 0-2 15,0 4-3 1,4-1 3-16,-1 4-11 15,-3 4-2-15,4 6 0 0,-4 1 3 0,0 6 2 16,0 4-1-16,-4 7-1 16,0 21-5-16,0 0-1 15,0 0-3-15,-4 10-1 16,0-3-6-16,0-7 0 16,4-3-2-16,-4-8 3 15,4-3-7-15,-4-7-2 16,4-7-8-16,0-7 0 15,0-7-19-15,0 3-8 16,-4-17-37 0</inkml:trace>
  <inkml:trace contextRef="#ctx0" brushRef="#br0" timeOffset="68">18589 6665 172 0,'0'-10'66'0,"4"13"-36"0,0-3-31 0,-4 0 15 15,0 0-4-15,-4 4 4 16,0-1 6-16,1 1 4 16,-5 3-12-16,-4 0 6 0,4 3 3 15,-12 8 2-15,1 6 1 16,-5 1-11-16,-4-1-3 15,1 8-4-15,-5 6-1 16,1 14-6-16,0 11 1 0,3-3 2 16,4 6 1-16,1 4 1 15,-1-3 2-15,16-4-1 16,4-4 2-16,0-3-2 16,8 4 2-16,4 2-2 15,12-6 0-15,0-7-3 16,7-7-2-16,1-7 1 15,11-3-1-15,0-8-3 16,1-3 0-16,-1-3-7 16,-4-8-2-16,1-3-9 15,-5-3-1-15,5-4-24 16,-5 0-8-16,-3-7-60 16</inkml:trace>
  <inkml:trace contextRef="#ctx0" brushRef="#br0" timeOffset="69">18759 7022 108 0,'4'-4'41'0,"-1"4"-22"0,29-3-16 16,-20 3 10-16,3 0-2 16,5 0 3-16,4 3 2 15,-1 1 2-15,5-1-1 16,7 11-1-16,1 11-8 15,-1-4 1-15,1 0 2 0,-1 3-6 0,-4 1-1 16,1 3-4-16,-8 0-1 16,-5 0-4-16,-3 3-1 15,-4 4 0-15,-4-3 2 16,-4 3 4-16,-4-4 4 16,-4 1 8-16,-8-4 2 15,0-4-1-15,-4-3 2 16,-7-4-2-16,-9-3 2 15,1-3-8-15,-1-4-4 16,1-4-5-16,-1-3 1 16,1-3-1-16,-1-4 0 0,5 0 4 15,-5-4 1-15,5 1-1 16,3-1-2-16,-3-3 1 16,15 0 1-16,4 1-3 15,12-8-2-15,4-4-3 16,7 4 1-16,1 4-4 15,8-1-1-15,-1 4-2 16,5 4 2-16,0 3-1 16,3 0 0-16,0 7-5 15,1 3-3-15,-5 4-27 16,-3 4-47 0,0 6 15-16</inkml:trace>
  <inkml:trace contextRef="#ctx0" brushRef="#br0" timeOffset="70">19483 7431 88 0,'0'-3'33'0,"3"-1"-18"0,1 4-7 0,0 0 11 0,4 0 4 16,0 0 3-16,4 0 2 15,4-3 2-15,-1 3-1 16,1 0 2-16,0 0-17 15,0 0 1-15,3 0 1 0,-3 0-8 16,-4 3-2-16,0 1-9 16,-5-1 0-16,1 4-4 15,-8 0 2-15,-4 4 3 16,-4-1 1-16,-3 4 1 16,-5 0 2-16,0-4-1 15,0 1-1-15,5-1 1 16,3-3 1-16,0 0-3 15,4-3 0-15,4-4-4 0,8 3-1 16,4 1 5 0,-1 3 5-16,5 3-4 15,0 1-2-15,4 3 3 0,-1 7 3 16,-3 7-1-16,-4 0-2 16,0-7 0-16,-5 0 1 15,1 0 1-15,-4 0 1 16,0-4 0-16,-4 1 2 15,0-4 6-15,-8-4 4 16,0 1-2-16,-3-4 2 16,-5 0-7-16,0 0-3 15,0-4-12-15,1-3-6 16,-1 0-21-16,0 0-6 0,4-3-53 16,1-4-44-1,-1-7 51-15</inkml:trace>
  <inkml:trace contextRef="#ctx0" brushRef="#br0" timeOffset="71">19837 6753 192 0,'15'21'71'0,"-3"-18"-38"0,4 18-28 0,0-10 17 0,-1-1-10 15,9 4 1-15,3 4-4 16,1 3 0-16,3 3-5 16,1 4 2-16,-1 7 0 0,5 10 0 15,-1-3-1-15,5 4-1 16,-5-1 0-16,-4 4 6 16,-3 0 4-16,-4-3-1 15,3 3 0-15,-11 0-10 16,0 0-1-16,-8 3 2 15,-1 4 5-15,-7-4 1 16,0-3 2-16,-4 4 5 16,-3-11 1-16,-5-4-1 0,-8 11 2 15,-7-10-8-15,3-4-4 16,0-7-9-16,1-4-1 16,-1-3-17-16,-3-3-4 15,-1-1-26-15,4-3-8 16,-11 0-73-1</inkml:trace>
  <inkml:trace contextRef="#ctx0" brushRef="#br0" timeOffset="72">-338 8781 148 0,'-16'3'57'0,"12"-3"-30"0,-4 4-18 16,4-4 14-16,0 3-16 15,0 1-5-15,-3-1 0 16,-1 1 2-16,0 6-1 15,4-6 7-15,0 6 5 0,-8 1-3 0,4 3 1 16,8 3-6-16,-8-3 1 16,8 0-3-16,0 0 0 15,4-3-3-15,4 3-2 16,0 0-2-16,4 0-1 16,0 0-1-16,3 0 3 15,1 0-2-15,4 0 1 16,-4 7 2-16,-1 7 0 15,1-4-3-15,-4-3 0 16,0 0 4-16,-4-3 1 0,-1-4 8 16,-3 0 4-16,-4-4 6 15,-4-3 4-15,-3 0-3 16,-5-3-1-16,-4-1-5 16,-4-3-1-16,-3-3-8 15,3-1-2-15,-4-3-7 16,-3-7-2-16,3-3-9 15,5-1-4-15,-1 1-15 16,8-1-4-16,12-10-134 31,16 0 55-31</inkml:trace>
  <inkml:trace contextRef="#ctx0" brushRef="#br0" timeOffset="73">91 8875 236 0,'27'21'90'0,"-23"-17"-48"0,16 3-47 0,-12-4 17 16,3-3-11-16,1 4-3 16,4-4-6-16,0 0 0 15,-1-11 4-15,1 1-2 0,0-8 1 16,0 4 5-16,-5 0 4 15,-3 0 5-15,0-3 2 16,-4-1 1-16,-4 1 0 16,-4 3 2-16,-4 0 2 15,0 0-9-15,-3 3-2 0,-5 4-5 16,0 4-3-16,0 3-7 16,-3 3-2-16,-9 8 7 15,5 3 4-15,-1 7 4 16,4 7 3-16,1 0 1 15,3 0 1-15,4 7-2 16,4-7 1-16,4 3-2 16,4-3 0-16,4 4-6 15,12-4-1-15,4 3 1 16,-1-6 2-16,5-8-2 16,4-3 0-16,3-3-4 15,4-4 1-15,1-11-16 16,-5-6-4-16,9-1-26 0,-5-6-10 15,-3-8-32 1</inkml:trace>
  <inkml:trace contextRef="#ctx0" brushRef="#br0" timeOffset="74">2790 8844 92 0,'0'0'35'0,"0"0"-18"0,0 0-20 16,0 0 12-16,0 0-10 15,0 0 1-15,0 0-1 16,0 0 12-16,3 3 5 15,-3-3 9-15,0 0 5 16,0 0-3-16,4 4-2 16</inkml:trace>
  <inkml:trace contextRef="#ctx0" brushRef="#br0" timeOffset="75">2018 8652 168 0,'-4'-25'63'0,"4"22"-34"0,0-1-21 0,0 4 18 15,0 0-11-15,0 0-3 16,0 0-12-16,0 7-2 16,0 7 0-16,0 7 5 0,0 7 6 15,0 17 4-15,0 4 2 16,4 4-6-16,-4 10-1 16,4 0 5-16,0-4 1 15,-4-3-5-15,0-7-3 16,0-7-3-16,0-7-3 15,-4-7-2-15,0-7 1 16,0-3-4-16,1-11 1 16,-5-7 0-16,0-7 2 15,-4-4 3-15,4-3 2 16,0 0 3-16,0-7 3 16,8-7-6-16,4 4-4 0,0-1-3 15,4 1 3-15,8-4-13 16,4 3-4-16,7 1-1 15,5-1-1-15,7-3 6 16,8 4 6-16,0 3 14 16,-3 3 8-16,-1 8 2 15,-4 6 2-15,-7 8 4 16,3 3 3-16,1 3-7 16,-9 4 0-16,-3 7-2 15,-5 0-1-15,-3 0-5 16,0 18-4-16,-4-4-1 15,-1-4 1-15,-3-3-8 16,0-3-3-16,4-4-17 0,0-7-6 16,0-4-24-16,-1-10-9 15,5-14-51 1</inkml:trace>
  <inkml:trace contextRef="#ctx0" brushRef="#br0" timeOffset="76">1790 8777 252 0,'-16'4'96'0,"9"-1"-52"0,-5 4-45 0,8-3 20 16,-4 3-13-16,-4 7-3 15,-11 7-7-15,-1 3-2 16,0 4 3-16,5 0 1 0,-5 4 4 16,4 6 5-16,5 4 4 0,3-3 2 15,4-1 5-15,4 1-8 16,8-1-3-16,4-6-9 16,8-4-1-16,7-4-19 15,5-10-6-15,3-7-14 16,5-10-4-16,-1-8-43 15,4-6-34 1,9-22 54-16</inkml:trace>
  <inkml:trace contextRef="#ctx0" brushRef="#br0" timeOffset="77">972 8966 244 0,'-4'14'90'0,"4"-14"-48"0,8 7-45 0,-8-7 16 16,4 7-12-16,4-3-2 15,3 3-9-15,9-4-2 16,0 1 7-16,3-4-4 0,1-4-2 16,4-3 2-16,-1-3 3 15,8-4 3-15,-3 0 4 16,-8-7 6-16,-5 3 4 15,5-6 5-15,-12-1 2 16,-4 8-1-16,-12 3 2 16,-4 3-10-16,-4 1-3 15,-4 3-11-15,0 3-2 0,-3 11-1 16,-5 0 0-16,-15 11 5 16,3-1 1-16,-3 8 6 15,4-1 5-15,-5 1 4 16,5 3 4-16,3 7-5 15,9 3 1-15,3-6-13 16,8-1-2-16,8-3-8 16,12-3-4-16,8-1-8 15,8-3-3-15,15-3-23 16,4-8-6-16,4-6-38 16,9-8-16-1,6-13 57-15</inkml:trace>
  <inkml:trace contextRef="#ctx0" brushRef="#br0" timeOffset="78">732 8389 244 0,'-4'11'90'0,"4"-4"-48"0,-4 0-42 0,4 0 18 16,0 3-12-16,0 4-3 0,0 7-7 15,-8 7 0-15,8 7 2 16,0 7-1-16,-4 7 1 0,0 11 2 16,0 2 0-16,0 5 4 15,1 6 2-15,-1-3 4 16,0-7 4-16,4-3-13 15,0-8-4-15,8-10-21 16,-1-10-8-16,1-11-45 16,8-14-51-1,4-11 37-15</inkml:trace>
  <inkml:trace contextRef="#ctx0" brushRef="#br0" timeOffset="79">2801 8851 309 0,'12'3'16'0,"-4"-3"-4"16,0 0-5-16,-4 0-2 0,-4 0-1 16,4 0 0-1,-4 0 2-15,4 0 3 0,-4 0 0 16,4 0 0-16,-4 0-3 15,11 0 1-15,-3 0-2 16,0 0 0-16,-4 0-1 16,-4 0 2-16,4 0-1 15,-4 0 2-15,4 7-4 16,0 4 0-16,-4 6-1 16,0 1 1-16,0-1-2 15,-4 4 2-15,8 0 2 16,-8-3 4-16,4-4 0 15,4 0 2-15,0-4-4 16,4-3-2-16,3-10-9 16,5-8-3-16,0-6-3 0,4-1-1 15,-1 1 3-15,1-4 5 16,-4 3 6-16,-1 4 3 16,5 4 6-16,-4 10 3 15,-4 7-4-15,-1 3 1 16,-3 4-3-16,0 4 2 15,-4-1-4-15,0 4 1 16,0-3-7-16,8-4-1 16,0-4-20-16,-1 1-7 15,5-8-30-15,4-6-14 16</inkml:trace>
  <inkml:trace contextRef="#ctx0" brushRef="#br0" timeOffset="80">3482 8931 236 0,'0'14'90'0,"4"-7"-48"0,4 7-38 16,-4-7 21-16,4 4-14 15,-1-4-3-15,5 3-8 16,0 1-2-16,0-4 1 16,0 0 2-16,3-4 2 0,1-3 5 15,0 0 5-15,-4-7-5 16,-1 0 0-16,1-3 5 15,-4-4 1-15,-4 0-3 16,-4 0-1-16,0 0-2 16,-4 3 0-16,-4-6-7 15,-4 3-2-15,1 3-7 0,-1 11 0 16,-4 0-1-16,0 4 1 16,1 3 5-16,-1 3 3 15,-4 4 1-15,4 4 2 16,5-1-2-16,3 4 2 15,0 11-7-15,12-1 1 16,4 4-4-16,0 4 0 16,3 6-1-16,5 11 0 15,4 10-6-15,0 4-4 16,3-3 1-16,5 17 2 16,7-7 4-16,-7-4 2 15,3 4 3-15,-11-3 2 0,-5-11 4 16,-3-8 4-16,-4-9 10 15,-12-11 5-15,-4-4-3 16,-7-10 1-16,-5-10-10 16,-4-1-4-16,5-10-5 15,-5-3 1-15,4-15-1 16,1-3 0-16,-1 0-3 16,0-7-1-16,5-3 5 15,3-4 5-15,-8 0 4 16,16-10 3-16,4-4-1 15,8-7 1-15,8-7-4 16,7-7-2-16,13-4-7 16,7-3-3-16,12-10-29 15,-4 6-13-15,0 5-57 16,5-8-39-16,-1 0 60 16</inkml:trace>
  <inkml:trace contextRef="#ctx0" brushRef="#br0" timeOffset="81">421 9876 256 0,'-20'0'96'0,"20"0"-52"0,-3-4-45 15,-1 4 18-15,0-3-21 16,-4-1-4-16,-4 1-6 16,-4-1-1-16,-3 4 8 15,-1 0 1-15,0 4 4 0,1 3 8 16,-1 3 4-16,0 1-1 16,-3 2 0-16,3 5-3 15,-4 3-1-15,9 0-3 0,7 10 1 16,4 1-7-16,4-4 1 15,4 0-4-15,4 0 0 16,7-4-3-16,5-3 1 16,4-3 0-16,7-8 3 15,1-6-12-15,11-8-5 16,8-10-39 0,0-17-46-16,0-11 28 15</inkml:trace>
  <inkml:trace contextRef="#ctx0" brushRef="#br0" timeOffset="82">921 9519 236 0,'-4'-4'88'0,"-4"8"-48"0,4-1-40 0,4 1 18 0,-4 3-14 16,0 3-2-16,-4 4-9 15,0 7 0-15,4 11 3 16,1 6 0-16,-1 8 2 0,0 3 6 15,0 3 2-15,0 11 2 16,0-4 2-16,0-3 4 16,0-7 3-16,0-3-7 15,0-4-3-15,-4-11-7 16,0-6-2-16,1-4-8 16,-9-7-4-16,-4-7 3 15,0-7 2-15,1-7 7 0,-1-7 3 16,4-4 5-16,5 1 1 15,-1-8 1-15,4-3 0 16,4-3-2-16,4 3-1 16,0 3-6-16,12 1-1 15,7-1-8-15,1 1-4 16,8 3-6-16,3 0 0 16,5 4 4-16,3 3 2 15,12 0 6-15,0 3 5 16,-4 4 4-16,-3 4 4 15,-1 6 4-15,-4 4 2 16,1 4 3-16,-5 3 4 0,0 3-4 16,-7 0 2-16,-4 11-5 15,-5 7 1-15,-3 0-3 16,-4-3 2-16,0-1-2 16,-5 1 0-16,1-4-3 15,0-7-1-15,0-4-12 16,0-3-5-16,0-7-25 15,4-14-11-15,3-10-70 16</inkml:trace>
  <inkml:trace contextRef="#ctx0" brushRef="#br0" timeOffset="83">1597 10019 378 0,'0'-14'4'0,"0"0"-1"0,4 0 10 15,8 0 3-15,8 0-1 16,-4 3-1 0,-1 4-6-16,1 0 0 0,0 7-7 15,0 4-3-15,3 3-6 16,-3 0 0-16,0 3-5 15,-1 4-2-15,1 0 4 16,0 7 4-16,-4 0 6 16,-4 0 5-16,-4 4 12 15,-8-1 7-15,0-3 1 16,-8 0 3-16,0-3-6 16,-4-1-3-16,-3-3-6 15,-9-3-2-15,1-11-15 0,3-4-4 16,4 1-12-16,1-8-4 15,7 1-28 1,4-32-99 0</inkml:trace>
  <inkml:trace contextRef="#ctx0" brushRef="#br0" timeOffset="84">1668 10001 228 0,'-27'21'85'0,"15"-14"-46"0,-4-3-46 15,12-4 27-15,0 0-12 16</inkml:trace>
  <inkml:trace contextRef="#ctx0" brushRef="#br0" timeOffset="85">1944 9865 220 0,'11'11'82'0,"-22"-4"-44"0,22 0-49 0,-7-1 11 0,0 1-10 16,0 4-1-16,0-1 8 16,0 1 6-16,0 10-1 15,0-4 10-15,0 15 7 0,0-1 12 16,0-6 5-16,0-4-1 15,0 0-1-15,0-11-13 16,7-3-5-16,5-7-9 16,8-21-5-16,7-10-12 15,5-1-6-15,7 1-3 16,-4-1-1-16,-3 8 13 16,-9 3 8-16,-3 7 10 15,-5 7 5-15,-3 7-2 16,-4 7 0-16,-4 10-4 0,-4 8 1 15,-4 6-4-15,0 8 1 16,0 3-3-16,-4 0 2 16,4 0-6-16,0-7-1 15,0 0-13-15,4-4-7 16,4-6-38-16,4-4-15 16,-1-14-55-1</inkml:trace>
  <inkml:trace contextRef="#ctx0" brushRef="#br0" timeOffset="86">-405 9802 148 0,'-8'-3'57'0,"8"6"-30"0,-4-3-21 0,4 0 15 16,0 0 0-16,-4 0 2 15,0 0-1-15,4-3-2 16,0 3-10-16,0-4 2 0,0 4 4 15,0 0-2-15,0 0 0 16,4-3-8-16,4 3-4 0,4 0-4 16,4 0-1-16,3 7-7 15,5 3-2-15,-1 4-4 16,1 4-1-16,-4 3 3 16,7 7 3-16,-3 3 2 15,0 0 3-15,-1 4 2 16,-7 0-1-16,0-3 8 15,-9-1 5-15,1 4 5 16,-12-10 2-16,0-4 0 16,1-4 4-16,-9-3-7 15,0-3-2-15,-4-4-3 16,-3-4 0-16,-1 1-6 16,-4-8-1-16,1 1-2 15,-1-4 0-15,4 0 0 16,1 0 0-16,3 0 0 15,4-4-2-15,4 1 3 0,0-1 2 16,4 1-2-16,4-1 0 16,8-10-1-16,4-7 0 15,4 7-5-15,4 4 0 16,-1 3-10-16,1 3-2 16,0 1-14-16,3 3-7 15,9 7-38 1,-1 0-26-16,1 3 48 0</inkml:trace>
  <inkml:trace contextRef="#ctx0" brushRef="#br0" timeOffset="87">2990 9806 301 0,'8'-4'6'0,"4"1"3"0,0-1 7 16,3 4 2-16,5 0 2 16,8 7 0-16,-5 0-9 15,1 4-2-15,3 6-12 16,1 4-3-16,-1 4-4 15,1 6 1-15,-4 11-4 0,-1-4 1 16,-3 1 4 0,-4-4 2-16,-5 3 6 0,-3-6 2 15,0 3 13-15,-8-4 7 16,-4 1 0-16,-4-8 1 16,-3-3-8-16,-5-3-2 15,-4-8-9-15,0-10-3 16,-15-7-1-16,0 0 0 15,-1-7-5-15,1-3 1 16,-1-4 0-16,5 3-1 16,-1-3-1-16,5 4 1 15,3-1 1-15,5 4 2 16,-1 0 3-16,12-7 2 16,4 4-1-16,4-8-2 0,4 8-2 15,8-1 1-15,4 4 1 16,-1 4 2-16,5 3 1 15,8 0 1-15,7 10-2 16,0 1 1-16,1 3-4 16,-1 7 0-16,5 0 1 15,-5 3 2-15,-4 1-3 16,1 6-2-16,-1 1 2 16,-3-1 2-16,-1 4 0 15,-3 0-1-15,0 0 1 16,-5 0 1-16,1-3-3 15,-4-1 0-15,-1-3-10 16,1 0-3-16,4-3-11 0,0-4-2 16,-5 0-51-1,1-7-53-15</inkml:trace>
  <inkml:trace contextRef="#ctx0" brushRef="#br0" timeOffset="88">2982 9823 172 0,'-8'-3'66'0,"8"3"-36"0,0-4-26 15,0 4 15-15,0 0-11 16,4-3-4-16</inkml:trace>
  <inkml:trace contextRef="#ctx0" brushRef="#br0" timeOffset="89">5945 10488 180 0,'-12'3'68'0,"8"0"-36"0,0-3-31 0,4 0 16 16,0 0-11-16,0 0-3 15,0 0-5-15,0 0 1 16,0 0 1-16,0 4 8 0,0-4 7 16,0 0 10-16,0 3 5 0,0-3-8 15,0 7-2-15,0 0-12 16,0 4-3-16,0 6-3 15,4-3-2-15,0 0-2 16,4 7 1-16,4-3 1 16,3-4 0-16,5-14-7 15,4-11 0-15,15-3-4 16,0-3 0-16,1-1-1 16,-1-3 2-16,-4 0 4 15,-3 0 3-15,-5 1 6 16,-7 2 3-16,-8 1 2 15,-4 3 0-15,-8 3 2 16,-8 1 4-16,-4 3-13 16,0-7-4-16,-3 0-4 0,-9 3-1 15,-7 4 0-15,-1 0 2 16,1 0-1-16,3 7 2 16,-3 0 5-16,3 4 2 15,4 3 0-15,1 0-2 16,3-4 3-16,-3 8 0 15,3-1 1 1,4 1-2-16,4 3 1 16,1 3-2-16,3 4-1 15,0 4 3-15,4 6 2 16,0 7 4-16,12-3 5 16,0 0-2-16,0 0 1 15,-1-3-5-15,5-1 0 0,4-6-5 16,0-1-2-16,3 1-3 15,1-1-1-15,8-3 2 16,-5-3 0-16,13 6-8 16,-1-6-11-1,-4-4-2-15,1-11-13 16,-1-3-6-16,1 0-32 16,-5-17-45-1,1-4 34-15</inkml:trace>
  <inkml:trace contextRef="#ctx0" brushRef="#br0" timeOffset="90">6610 10187 124 0,'0'-4'49'0,"0"1"-26"0,4 3-12 0,-4 0 15 0,0 0-8 15,7 3 0-15,-7-3-2 16,0 0 2 0,4 11 1-16,0-1 1 0,0 1-5 15,-4 3-1-15,0 7-4 16,-4 3 1-16,0 4-6 16,0 0-3-16,-3 0-4 15,3 4-1-15,0-4-20 16,0-4-10-16,4-3-69 15</inkml:trace>
  <inkml:trace contextRef="#ctx0" brushRef="#br0" timeOffset="91">8655 10750 260 0,'-3'-4'99'0,"6"4"-54"0,9-3-50 0,-4 3 15 16,4-4-19-16,8 1-4 16,-1 3 4-16,17-4 2 15,-1 4 5-15,1 0 3 0,-1 4 4 16,4 3 2-16,1 3 3 16,3-3-7-16,4-3-2 15,0-1-43-15,-3-3-17 16,-5-3-38-1</inkml:trace>
  <inkml:trace contextRef="#ctx0" brushRef="#br0" timeOffset="92">8931 10519 284 0,'-4'0'107'0,"8"0"-58"0,-4 0-53 0,0 0 18 15,0 0-15-15,0 0-4 16</inkml:trace>
  <inkml:trace contextRef="#ctx0" brushRef="#br0" timeOffset="93">8931 10557 428 0,'-4'28'-5'0,"0"4"6"0,0-1 3 15,4 4 1-15,0 4-1 16,0 3 2-16,0 0-19 16,0-4-8-16,4-6-14 15,-4-4-3-15,0-4-40 16,0-6-40-1,0-8 37-15</inkml:trace>
  <inkml:trace contextRef="#ctx0" brushRef="#br0" timeOffset="94">9466 10505 240 0,'4'0'90'0,"16"3"-48"0,-1-6-62 15,-15 3 9-15,8-4-8 16,0 1-1-16,3-1 13 16,5-2 8-16,0-1 1 15,0-4 10-15,-1 1 5 0,5-1 6 16,-5-3 3-16,1 0-7 15,-4 4-1-15,-4-4-9 0,-4 0-1 16,-5 3-11-16,-10 1-12 16,-5 3 1-1,0 0 1-15,-4 3 2 16,-3 8 7-16,-1 3 4 16,0 0 1-16,1 0-1 15,-9 3 7-15,-7 1 5 16,7-1 0-16,1 4 3 15,-1 0-4-15,4 4 1 16,5-1-3-16,-1 1 2 16,4 13 0-16,1 4 1 15,-1 0-4-15,4 0 0 0,4-4 1 16,0 1 5-16,4-1-6 16,4-6-2-16,4 6-1 15,4 1-1-15,4-1 0 16,4-3 2-16,7-3-5 15,13-4-1-15,-1-4-2 16,4-3-2-16,1 0-19 16,7-7-8-16,8-3-13 15,0-4-5-15,-4-11-39 16,0-13-52 0,-11-4 39-16</inkml:trace>
  <inkml:trace contextRef="#ctx0" brushRef="#br0" timeOffset="95">7078 10680 248 0,'20'-4'93'0,"-13"4"-50"0,5 0-55 0,0 0 15 15,4 0-14-15,-1 0-3 16,5 0 5-16,0 0 3 16,11-10 4-16,-3 3-1 0,7 10-1 15,1 1 0 1,-5 3-26-16,-7-4-10 0</inkml:trace>
  <inkml:trace contextRef="#ctx0" brushRef="#br0" timeOffset="96">7223 10428 216 0,'-4'7'82'0,"8"0"-44"0,-8 4-42 16,4-4 15-16,-3 3-10 16,-1 8-1-16,0 6 0 15,4 14 0-15,-4-3 0 16,0 0 0-16,0 4 0 0,0-4 0 16,4 0 0-16,0-7-9 15,0-7-2-15,4 0-32 16,-4-7-11-16,0-7-24 15</inkml:trace>
  <inkml:trace contextRef="#ctx0" brushRef="#br0" timeOffset="97">7806 10505 184 0,'-4'7'71'0,"8"-7"-38"0,0 0-43 0,-4 0 11 15,0 0-1-15,0 0 2 16,7 0 11-16,1 0 3 15,0 0-7-15,0 0 14 0,4 0 7 16,12 0-2-16,-1-4-2 16,1-3-12-16,-1 0-6 15,1-3-12-15,0 0-3 16,-1-4-9-16,-3 0-3 16,-1 3 3-16,-3 1 5 15,-4-1 6-15,-4-6 3 16,-4 3 8-16,-4 0 4 0,-4-7-3 15,-4 7 1-15,-4 10-7 16,0-6-1-16,-11-1-7 16,-5 8-3-16,1 6 3 15,-1 4 2-15,1 0 3 16,-1 7 1-16,1 4 7 16,-1-1 4-16,0 8-3 15,-3-1-2-15,-4 4 6 16,3 11 3-16,5 6-1 15,3-7 0-15,4 1-3 16,9-4-1-16,7-4-5 16,11 4-1-16,9-3-6 15,4-8-2-15,7 4 4 16,5-3 2-16,11-4-8 16,8-4-3-16,0-6 5 0,-3 6 2 15,-5-10-13-15,0-3-6 16,-7-15-33-16,-1 1-15 15,12-4-25 1</inkml:trace>
  <inkml:trace contextRef="#ctx0" brushRef="#br0" timeOffset="98">8360 10075 176 0,'0'0'68'0,"4"-4"-36"0,4-20-31 16,0 17 14-16,0 3-6 16,4-6 0-16,-4 3 3 15,3 7 3-15,-3 0-8 16,4 0 2-16,0 10 4 0,-4-3-3 16,0 4 0-16,0-1-6 15,-5 8-3-15,1 3-3 0,-4-4-1 16,0 4 2-16,-4 0 2 15,-3 0 0-15,-5 0 2 16,0 7 2-16,-4 4 4 16,0-4-2-16,1-4-2 15,-1-3 2-15,4 0 0 16,0-3-14-16,5-4-8 16,-1 0 5-16,4 0 3 15,4-4 5-15,4 1 1 16,4-4 5-16,3 0 5 15,5 0-5-15,4-4 0 16,7 1-2-16,1-4 1 0,3 0-7 16,1 0 1-16,-5 0-6 15,-3 0 1-15,0-4-31 16,-1 1-14-16,1-4-44 16</inkml:trace>
  <inkml:trace contextRef="#ctx0" brushRef="#br0" timeOffset="99">9808 9896 216 0,'0'0'82'0,"0"0"-44"0,0 0-29 0,0 0 22 15,0 0-10-15,0 0 0 16,0 0-3-16,4 0-2 16,4-3-8-16,-4 0 4 0,4-1 1 0,0 1 0 15,0 3 0-15,-1 0-5 16,5 0 0-16,-4 0-5 16,4 3 0-16,-4 1-1 15,0-1-2-15,0 4-4 16,-1 0 0-16,1 0 2 15,-4 3 1-15,-4 1-2 16,0-1 2-16,-4 11 3 16,0-3 3-16,-4 3-2 15,1 0 0-15,-1-4-1 16,0-3 1-16,4 0 0 16,0-7 1-16,4 0-9 15,4 0-4-15,4-3 2 16,4-4 2-16,3 3 3 15,5-3 1-15,-4 4 1 16,7-4 0-16,-3 3 0 16,-4 4 0-16,7-3-3 0,-3 3 2 15,-4 3-1-15,-1 1 0 16,-3 3 2-16,-4 0 2 16,-4-4 3-16,0 4 2 15,-12 0 1-15,0 0 2 16,-7 4 1-16,-1 6 3 15,-4-3-3-15,0-3-1 16,-3-1-9-16,-1 1 0 16,1-4-17-16,3 0-4 15,-4-4-21-15,9-3-9 16</inkml:trace>
  <inkml:trace contextRef="#ctx0" brushRef="#br0" timeOffset="100">12873 10120 152 0,'-4'-7'57'0,"4"7"-30"0,4 0-29 15,-4 0 9-15,0 0-5 16,0 0-2-16,4 0 7 16,-4 0 3-16,0 0-5 15,0 0 8-15,0 0 6 0,4 11 14 16,-4-1-11 0,4 4-4-16,-4 4-9 15,4-1-4-15,0 11-2 16,-4 4-3-16,4-1 1 15,0 1-1-15,-4-1-9 16,0-3-4-16,3-3-31 16,1-4-13-16,0-4-31 15</inkml:trace>
  <inkml:trace contextRef="#ctx0" brushRef="#br0" timeOffset="101">13156 10778 184 0,'-8'0'71'0,"8"3"-38"0,0-3-39 0,0 0 14 15,8 0-3-15,0 0 2 16,4 0 5-16,4 0 3 16,3 0-8-16,1 0 9 0,11 4 4 15,5-4 1-15,-1 0-1 16,1 0-6-16,-1 0-1 15,4 0-10-15,-3 0-2 0,3 0-10 16,4 0-4-16,-7 0-22 16,-5 0-8-16,-7 0-54 15,0 0-32 1,-5-4 59-16</inkml:trace>
  <inkml:trace contextRef="#ctx0" brushRef="#br0" timeOffset="102">13443 10418 80 0,'-3'0'30'0,"6"0"-16"0,-3 3-19 0,0-3 6 16,0 0-3-16,0 0-2 16,0 0 25-16,0 0 12 15,0 0 12-15,4 7 8 16,0 0-14-16,-4 0-3 0,0 0-15 15,0 4-5-15,0-1-9 16,0 4-5-16,0 0-1 0,0 24-1 16,0-3 2-16,0 4 1 15,0-4 3-15,-4 3-5 16,0 11-1-16,1 0 4 16,-1-3 5-16,0-4-3 15,0-7-1-15,0-4-7 16,4-6-1-16,-4-4-28 15,4-7-9-15,0-4-123 32,-8-10 59-32</inkml:trace>
  <inkml:trace contextRef="#ctx0" brushRef="#br0" timeOffset="103">12232 10411 116 0,'-4'0'44'0,"4"0"-24"0,0 0-19 0,0 0 8 16,0 0-8-16,0 0-2 16,0 0 8-16,0 3 8 0,-4 1 14 15,0 3 7 1,0 0-8-16,0 3-2 0,4 4-15 15,0 0 0-15,0 4 2 0,4-1-1 16,4 7 1-16,4-3-5 16,7-7 0-16,5-3-5 15,3-15-2-15,21 1-3 16,-5-8-1-16,-4-3-3 16,-3 0 1-16,-5-3 1 15,-3-1 2-15,-9 1 1 16,-3 3 3-16,-8 0 1 15,-4 0 3-15,-4 0-1 16,-8-3 0-16,-12 3-6 16,-7 3 1-16,-5 1-5 15,-3-1-1-15,0 4-6 16,-5 0-3-16,-3 4 2 0,-8-1 2 16,4 4 7-16,3 7 2 15,1 0 2-15,8 4 2 16,3-1 3-16,1 4 2 15,3 4-1-15,5 3 1 16,7 3 0-16,0 11 3 16,8 7 1-16,8-4 3 15,4-3-1-15,12 0 0 16,4-3-5-16,15-4-3 16,0 0-2-16,1-7 0 15,-1-4-2-15,4-3-1 0,1 0-2 16,-1-3 1-16,-3-4-6 15,11 3-3-15,-8-3-16 16,0-3-7-16,1-8-26 16,-5-3-13-16,1-3-14 15</inkml:trace>
  <inkml:trace contextRef="#ctx0" brushRef="#br0" timeOffset="104">14116 10512 204 0,'-4'-4'77'0,"4"1"-42"0,0 3-39 0,4 0 15 16,-4 0-17-16,0 0-3 16,0 0 6-16,4 0 4 15,0 0 0-15,4 0 15 0,0 0 6 16,4 0 3-16,-1 0 0 16,5-4-8-16,8 1-2 15,7-4-9-15,1-3-2 16,-1-1-7-16,-7 1-2 15,-1-4-5-15,-3 0 1 16,0-4 0-16,-5 1 1 0,-3-8 2 16,-4 4 2-1,-4 4-1-15,0-1 1 0,-4 4-2 16,-4 4-1-16,-4-1-3 16,-4 4 1-16,-3 4 3 15,-17-1 1-15,1 4 5 16,-1 11 2-16,-3 6 2 15,3 1 0-15,1 3 2 16,-1 0 3-16,5 3 2 16,-1 1 1-16,-3 3-2 15,7 0-1-15,5 6 3 16,7 8 5-16,12 0-5 16,4-3 1-16,4-4-4 0,7-4 0 15,5 4-1-15,11-7 0 16,1 7-2-16,15 0 1 15,0-3-9-15,1-8-3 16,-5-3-11-16,0-14-4 16,12 4-17-16,-4-11-6 15,0-14-46 1,-3-4-44-16,-5-6 44 16</inkml:trace>
  <inkml:trace contextRef="#ctx0" brushRef="#br0" timeOffset="105">14710 9998 264 0,'-8'-25'99'0,"12"25"-54"0,4-7-57 15,0 7 13-15,0-3-9 16,4-1 0-16,0 1 2 0,3 3 2 15,-3 0 2-15,8 3 3 16,3 4 2-16,1 4-1 0,-4-1 1 16,-1 8-2-16,-3-1 2 15,-4 1-2-15,0-1 2 16,-4 1-4-16,-1 3 0 16,-3-4-1-16,-4 1 0 15,-4-1 2-15,0 1 0 16,-15-1-3-16,-1 1 2 15,0-4 1-15,1 7 0 16,3 3-3-16,0-3 2 16,4-3 3-16,1-1 1 0,3-3 1 15,4 0 0-15,4-3 2 16,4-1 3-16,4-3-2 16,7 0-2-16,1 0 2 15,8-3 0-15,3-1-3 16,1 1-1-16,-1-1-6 15,1-3-2-15,-4 0-25 16,11 4-10-16,-4-4-32 16</inkml:trace>
  <inkml:trace contextRef="#ctx0" brushRef="#br0" timeOffset="106">14954 10757 232 0,'-4'3'88'0,"4"-3"-48"0,4 0-31 0,0 0 19 15,4 0-19-15,4 0-4 16,7 0-6-16,5-3-3 16,19 3 3-16,1 0-2 0,3 0 1 15,-4 0 4-15,0 0 1 16,9 0-4-16,-1 0 1 15,-4 0-18-15,-4 0-5 16,-7 0-42 0,-1-4-57-16,-7-3 22 0</inkml:trace>
  <inkml:trace contextRef="#ctx0" brushRef="#br0" timeOffset="107">15281 10529 192 0,'0'-3'71'0,"4"3"-38"0,-4 0-28 0,0 0 19 16,0 0 0-16,0 7 3 0,0 10-3 15,0 11-3-15,0 0-11 16,-4 0 5-16,0 4 2 0,0 3-9 16,4 7-4-16,0 3-6 15,0-3 1-15,0-3-8 16,4-4-4-16,0-4-13 15,0-6-4-15,0-4-8 16,-4-4-4-16,0-6-21 16,0-4-43-1,-4-7 24-15</inkml:trace>
  <inkml:trace contextRef="#ctx0" brushRef="#br0" timeOffset="108">15914 10467 184 0,'4'3'68'0,"4"1"-36"0,4-1-35 0,-4-3 11 16,-1 4-6-16,5-1-2 15,0 1 5-15,8-4 4 16,7 3-5-16,1-3 7 0,-1 0 2 16,1-3 0-16,-4-1 0 15,-1 1-5-15,1-4 0 0,-5 0-5 16,-3 0 0-16,-4 0-1 16,-4-4 1-16,0 1-2 15,-8-1 2-15,-4 1-2 16,-4 3 2-16,0 0-2 15,-8 0 2-15,-7-4-4 16,-5 8-2-16,-3 3 4 16,-1 0 3-16,1 0 5 15,-1 3 2-15,5 1-3 16,-1 3 0-16,1 3-5 16,3 4-2-16,0 4 2 15,-3-1 0-15,-9 8 1 16,9 6 2-16,3 7 8 15,5 1 3-15,3-4-6 0,4 0-2 16,4 0-1-16,4 3 2 16,12-3-5-16,0 7-1 15,8-7 0-15,0-3 0 16,3-8-5-16,5-3-1 16,3-3-6-16,5-4 0 15,11-4-16-15,4-3-4 16,-3-3-19-16,3-4-8 15,-4-11-34 1,0-13-42-16,-3-1 45 16</inkml:trace>
  <inkml:trace contextRef="#ctx0" brushRef="#br0" timeOffset="109">16260 9970 148 0,'4'0'55'0,"8"0"-30"0,-4 0-16 0,0 3 14 16,8-3-2-16,-1 4-1 0,9-4 3 16,-4 0 2-16,-1 0-13 15,1 10 2-15,0 1 2 0,-1 6-4 16,1-3-2-16,0-10-5 15,-1 10-4-15,-3 0-7 16,0 0-4-16,-4 3 6 16,-5-3 3-16,1 0 6 15,-4 0 2-15,-4 0-3 16,0 0-1-16,0-3-1 16,-4 3-2-16,0-4 3 15,0 1 0-15,0-4-6 16,1 0 0-16,3 0-1 15,0-7-1-15,3 7 1 16,5-4 0-16,0 1 0 16,0 3 0-16,4-4 5 0,0 11 1 15,3 0 0-15,-3 4 1 16,0-4-2-16,0 0-1 16,-4 0 3-16,-4 0 2 15,0 0 0-15,-4 0 0 16,-8 0 5-16,0 0 4 15,0 3 1-15,-4-3 4 16,-4 0-2-16,1 0-1 16,-5 0-8-16,0-4-3 15,5 1-10-15,-1-4-4 16,0-4-15-16,4-3-7 0,1 0-48 16,3-7-21-16,-8-7-3 15</inkml:trace>
  <inkml:trace contextRef="#ctx0" brushRef="#br0" timeOffset="111">19628 10753 264 0,'0'-7'99'0,"24"0"-54"0,15 4-61 15,-23 3 12-15,3-4-8 16,5 1 2-16,4-1 6 15,11 4 4-15,4 0 1 16,0 0-1-16,1 0 1 0,-5 0-17 16,0 0-4-16,1 0-52 15,-5 0-44-15,1-3 35 16</inkml:trace>
  <inkml:trace contextRef="#ctx0" brushRef="#br0" timeOffset="112">19817 10470 192 0,'4'4'71'0,"0"-1"-38"0,0 1-39 0,0 3 12 15,0-1-2-15,0 5 5 16,-4 10-1-16,3 10 3 15,-3 4-6-15,0 0 10 0,-3 0 5 16,3 4-2-16,-4-8 0 16,0 8-15-16,4-8-6 15,0 4-32 1,-4-10-134 0,4-29 58-16</inkml:trace>
  <inkml:trace contextRef="#ctx0" brushRef="#br0" timeOffset="113">20490 10610 260 0,'0'-4'99'0,"4"-17"-54"0,3 4-99 15,9 13-6-15,0-3-24 16,11-3-4-16,1-1 72 15,0-3 33-15,-1 4 45 16,-3-1 19-16,-1 1-16 16,-3 0-8-16,-4-1-25 15,-1 1-7-15,-3-1-15 16,-4 1-11-16,-8-1-4 0,-4 1-7 16,-4 3 0-16,-3 0-1 15,-5 0 1-15,0 3 2 16,-11 4 4-16,-5 0 3 15,1 4 4-15,3 3 4 16,0 3 2-16,1 4 1 16,3 4 2-16,5 3 1 0,-1 10 1 15,4 7-2-15,4-3-1 16,1 0-1-16,3 0 0 16,4-3-2-16,4 3-1 15,8-7 1-15,0 0 1 16,3 3-1-16,1 4-1 15,16-7-8-15,3-3 0 16,5-8-17-16,-1-3-4 16,4-3-63-16,13-29-25 15</inkml:trace>
  <inkml:trace contextRef="#ctx0" brushRef="#br0" timeOffset="114">18735 10449 128 0,'28'0'49'0,"-5"4"-26"0,-3-4-14 0,-12 3 16 0,0 1-3 16,-1-1-1-1,1 1 0-15,4 3 1 0,0-4-12 16,4 1 8-16,-1-1 2 0,5 1-8 16,0-4-2-16,3 0-6 15,5-4-3-15,3-3 0 16,-3 0 1-16,-5 0-3 15,-3 0-2-15,-4-3 2 16,0-1 0-16,-5 1 1 16,-3-1 0-16,-4 1 0 15,-4-4 0-15,-8 0-5 16,-3 3 1-16,-5-6 0 16,-4 3-1-16,0 0-1 15,-3 3 1-15,-5 4 3 16,1 11 3-16,-1-1-2 15,1 1-2-15,-5 6 4 16,-7 4 3-16,0 0-3 0,7 0-1 16,1 4-2-16,3 3 0 15,1 0 0-15,3 3 0 16,4-3 4-16,5 21 3 16,3-4 2-16,4-3 1 15,4 0 0-15,8 0 2 16,4-3-5-16,4 3-3 15,11-7 1-15,9 3 2 16,-1-3-4-16,4 4-1 16,1-8 0-16,3-3 0 15,1-14-22-15,3-3-8 0,4-11-31 16,-4-4-12-16,1-6-7 16</inkml:trace>
  <inkml:trace contextRef="#ctx0" brushRef="#br0" timeOffset="115">19298 10103 240 0,'-4'-7'90'0,"4"-7"-48"0,0 28-49 0,0-14 14 15,0 0-12-15,0 0-1 16,4 7 0-16,0 0 2 16,-1 0 2-16,-3 3 3 0,0 8 4 15,0 3 2-15,0 3 1 0,0 8-4 16,0 3-3-16,0 0-9 16,-3 0-3-16,3 0-29 15,0 0-14-15,0-7-32 16</inkml:trace>
  <inkml:trace contextRef="#ctx0" brushRef="#br0" timeOffset="116">20828 10117 236 0,'0'-7'90'0,"4"0"-48"0,4 10-47 0,4-6 17 16,-1-4-14-16,5 3 0 15,4-10-5-15,0 11 0 0,-1-8 4 16,1 4-1-16,0 11 0 0,-5-1 5 15,1 1 1-15,-4 3 6 16,-4 0 3-16,-4 10-2 16,-4-3 2-16,-4 0-2 15,-4 4 2-15,-4-1-2 16,-4 1 0-16,-3-1-3 16,-5-3 1-16,0 7-2 15,5-3 2-15,7 3-4 16,0-7-2-16,4 3 2 15,8-3 2-15,4-3-2 16,16-1 3 0,0 1-2-16,-1-1-2 15,1 1-1-15,3-4-3 0,1 0 1 16,0-4-8-16,7 4-4 16,5-3-37-16,-5-1-18 15,0-3-41 1</inkml:trace>
  <inkml:trace contextRef="#ctx0" brushRef="#br0" timeOffset="117">21048 10774 264 0,'-4'4'101'0,"8"-4"-54"0,4 3-55 16,0-3 18-16,0 0-14 15,4 0 1-15,3 0-1 16,17 0-1-16,-5 4 4 16,5-1 17-16,-1-3 12 0,5 0-8 15,-1 4-3-15,-3-1-15 16,-1 1-4-16,9-1-23 0,-9 1-9 16,-7-1-36-16,-5 1-13 15,1-1-11 1</inkml:trace>
  <inkml:trace contextRef="#ctx0" brushRef="#br0" timeOffset="118">21249 10547 64 0,'4'3'27'0,"0"1"-14"0,4 27 2 0,-4-20 41 16,0 10-1-1,0 0 1-15,-1 0-3 16,1 0-18-16,-4 7-7 15,4-7-16-15,-4 3-3 0,0 8-2 16,4 6-12-16,-4-3-6 16,4-3 7-16,-4-4 4 15,4-4-19-15,-4-3-7 16,0-7-27-16,8-3-9 16,-8-4-22-16</inkml:trace>
  <inkml:trace contextRef="#ctx0" brushRef="#br0" timeOffset="119">21796 10467 128 0,'-20'0'49'0,"40"3"-26"0,-28 1-9 16,16-1 15-16,0 1-3 15,-4-1 2-15,0 1-1 16,0-1 3-16,3 0-16 16,1 1 5-16,4-4 2 0,4 0-9 0,3-4-4 15,5 1-16-15,0-4-5 16,-1 0 6-16,-3 0 6 16,4-3 1-16,-5 3 0 15,-11-4 9-15,-4 4 4 16,-4-3-4-16,0 3-1 15,-4-4-6-15,-8 4-4 16,0 0-4-16,-7 0 1 16,-1 4-4-16,-7 3-1 15,-1-4 9-15,-11 4 5 16,3 0-4-16,1 4-1 0,3 3 0 16,1 0 2-16,3 3-5 15,9 8 1-15,-5-1 10 16,1 4 4-16,11 10 0 15,0 11 1-15,4 0-5 16,0-3 1-16,8 3-3 16,12 0 2-16,0 0-4 15,0-7 0-15,3 0-1 16,13-4 1-16,7-3-7 16,1-7-1-16,3-7-27 15,4-14-9-15,1-10-74 16,11-4-37-1,-4-7 73-15</inkml:trace>
  <inkml:trace contextRef="#ctx0" brushRef="#br0" timeOffset="120">22225 10187 92 0,'0'-7'35'0,"0"3"-18"0,0 4-20 15,0 0 6-15,0 0 1 16,-4-3 2-16,4 3 22 16,-4 3 9-16,0-3 3 15,0 0 0-15,4-3-8 16,0 3-3-16,0 0-16 15,4 0 1-15,4 0 0 0,7 0-7 16,1-4-4-16,12 4-5 16,3 0-1-16,1 4 2 0,-5-1 2 15,-3 1-5 1,-1 3 1-16,-7 0-1 0,-4 3 2 16,-4 1 1-16,-4-1 1 15,-4 8 4-15,-12-1 5 16,0 4 1-16,-7-3 2 15,-5-4-2-15,4 0-1 16,8-4-8-16,1 1-2 16,3-4-16-16,27 3-19 15,1 1 5 1,0-4 5-16,3 3 4 0,-7 1 10 16,8 3 7-16,-9 0 8 15,-3 0 6-15,-8 3 4 16,8-3 2-16,-12 3-4 15,0 1-1-15,0 6 0 16,0 8 4-16,-4-4 3 16,-4-4 4-16,0-3-2 15,0 0 0-15,-7-3 3 16,-1 3 1-16,-8-7-8 16,1 0-4-16,3 0-15 15,0 0-5-15,5-4-42 16,-5 1-19-16,0-8-57 15</inkml:trace>
  <inkml:trace contextRef="#ctx1" brushRef="#br1">11972 15916 0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09:45.165"/>
    </inkml:context>
    <inkml:brush xml:id="br0">
      <inkml:brushProperty name="width" value="0.05" units="cm"/>
      <inkml:brushProperty name="height" value="0.05" units="cm"/>
      <inkml:brushProperty name="color" value="#004F8B"/>
    </inkml:brush>
  </inkml:definitions>
  <inkml:trace contextRef="#ctx0" brushRef="#br0">0 119 8784 0 0,'0'0'197'0'0,"0"0"24"0"0,0 0 19 0 0,0 0 15 0 0,0 0 9 0 0,1 8 1455 0 0,3-8-1593 0 0,0 3-100 0 0,9-6 0 0 0,33-1 2062 0 0,-10 4-42 0 0,11 4-1383 0 0,31 3-73 0 0,12-3 132 0 0,-47 0-722 0 0,48 4 84 0 0,59 10 1152 0 0,-56-6-924 0 0,45 12-96 0 0,25 6-21 0 0,-61-19 154 0 0,22 9 309 0 0,-38-6-772 0 0,38-1-166 0 0,55-6 291 0 0,-94-11 32 0 0,116-15-97 0 0,31-19-20 0 0,-152 24 8 0 0,80-23 14 0 0,28-8 52 0 0,-18 11 0 0 0,63-12 0 0 0,-71 22 0 0 0,121 6 0 0 0,-149 10 86 0 0,67-4 576 0 0,-60 13-650 0 0,-43 9 0 0 0,-35-5 931 0 0,-33 3-746 0 0,-19-1-2222 0 0,-12-7-5277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09:56.136"/>
    </inkml:context>
    <inkml:brush xml:id="br0">
      <inkml:brushProperty name="width" value="0.05" units="cm"/>
      <inkml:brushProperty name="height" value="0.05" units="cm"/>
      <inkml:brushProperty name="color" value="#004F8B"/>
    </inkml:brush>
  </inkml:definitions>
  <inkml:trace contextRef="#ctx0" brushRef="#br0">0 58 12528 0 0,'0'0'281'0'0,"0"0"40"0"0,0 0 22 0 0,0 0-39 0 0,13-4-39 0 0,31-15-106 0 0,33 16-111 0 0,-38 5 904 0 0,12-3 169 0 0,31 5-806 0 0,172-7 267 0 0,-22-1 150 0 0,-93 4-334 0 0,261 0 140 0 0,-197-10-478 0 0,105 6 246 0 0,236 14 616 0 0,-299-3 82 0 0,431-39 214 0 0,-270 31-1016 0 0,-70 9 1332 0 0,-250-11-1556 0 0,-44 2-2643 0 0,-41 2 2562 0 0,-1-1 0 0 0,0 1 0 0 0,0 0 0 0 0,0-1 0 0 0,0 1 0 0 0,0 0 0 0 0,0-1 0 0 0,0 1 0 0 0,0 0 0 0 0,0-1 0 0 0,0 1 0 0 0,0 0 0 0 0,-1-1 0 0 0,1 1 0 0 0,0-1 0 0 0,0 1 1 0 0,-1 0-1 0 0,1-1 0 0 0,0 1 0 0 0,-1-1 0 0 0,1 1 0 0 0,0-1 0 0 0,-1 1 0 0 0,1-1 0 0 0,-1 1 0 0 0,1-1 0 0 0,-1 1 0 0 0,1-1 0 0 0,-1 0 0 0 0,1 1 0 0 0,-1-1 0 0 0,0 0 0 0 0,1 0 0 0 0,-1 1 0 0 0,1-1 0 0 0,-1 0 0 0 0,0 0 0 0 0,1 0 0 0 0,-1 0 103 0 0,-11 3-6406 0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7T18:35:29.0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1">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3">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4">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5">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6">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7">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8">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9">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0">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1">2831 1466 5676,'0'0'3870,"0"0"-258,0 0-129,0 0-1290,0 0-2451,0 0 258,0 0-129,0 0 129,0 0-387,40-24 774,-40 24-258,0 0-258,42-11 258,-42 11 0,0 0 0,54 0-129,-54 0 0,38 0-258,-38 0-129,0 0-387,55 0-1548,-55 0-1032,0 0 0,38-4-258,-38 4 0</inkml:trace>
  <inkml:trace contextRef="#ctx0" brushRef="#br0" timeOffset="12">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13">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14">966 528 1,'0'0'2966,"0"0"-257,36-41 129,-36 41-645,0 0-903,0 0-387,0 0-387,60-29 129,-60 29-387,0 0 0,46-14-129,-46 14 0,35-6 129,-35 6 0,0 0 0,45-6-258,-45 6 387,0 0-129,0 0 258,0 0 0,0 0 0,0 0 129,0 0-387,0 0 0,0 0-129,0 0-387,0 0-387,0 0-774,0 0-1806,0 0-516,0 0-387,0 0 387</inkml:trace>
  <inkml:trace contextRef="#ctx0" brushRef="#br0" timeOffset="15">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16">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17">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18">1409 3341 1419,'-6'4'2838,"6"-4"258,0 0-1161,0 17-1290,0-2-645,4 0 129,-3 6 0,-1 2 387,0 0 0,-5 2 129,-4 0-129,1 5 129,-5-3-129,5 3-129,-2-2-1032,3 3-1935,7-15-774,4 12-387,4-22 258</inkml:trace>
  <inkml:trace contextRef="#ctx0" brushRef="#br0" timeOffset="19">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20">1340 12891 258,'-12'5'387,"12"-5"-1031</inkml:trace>
  <inkml:trace contextRef="#ctx0" brushRef="#br0" timeOffset="21">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22">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23">2625 2377 2967,'0'0'2967,"-13"0"129,13 0-387,0 0-2967,-1 12-258,1-12-129,0 0 387,-5 16 129,5-16 258,-2 14 258,2-14 129,-3 19 0,0-7 129,3 2 0,0 6-258,0-1-129,0 5 129,0 1-258,3 1-129,1-2 0,1 2-387,-1-9-129,1 0-1548,5-1-1290,-10-16-129,0 0 0</inkml:trace>
  <inkml:trace contextRef="#ctx0" brushRef="#br0" timeOffset="24">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25">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32">1478 7037 5031,'6'19'3483,"4"-1"-2451,-10-18-1032,9 8-3612,0 3 0</inkml:trace>
  <inkml:trace contextRef="#ctx0" brushRef="#br1" timeOffset="36">4031 8128 3096,'25'21'3612,"-25"-21"-258,9 2-2064,-9-2-516,12 2-516,-12-2-387,14 0-1290,-4 0-1806,-5-6-387,11 2 258</inkml:trace>
  <inkml:trace contextRef="#ctx0" brushRef="#br1" timeOffset="38">5441 3388 645,'-5'71'1032,"4"-36"-129,-2 1 0,3-3-516,0 5-774,-1-6-1419</inkml:trace>
  <inkml:trace contextRef="#ctx0" brushRef="#br1" timeOffset="41">5183 7170 3225,'0'0'4128,"0"0"-645,0 0-1548,0 0-1677,0 0-3096,13 5-516,-13-5-774</inkml:trace>
  <inkml:trace contextRef="#ctx0" brushRef="#br1" timeOffset="42">5254 7192 258,'0'0'2838,"0"0"-774,0 0-516,0 0-3870,0 0 129,0 10 129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0:04.729"/>
    </inkml:context>
    <inkml:brush xml:id="br0">
      <inkml:brushProperty name="width" value="0.05" units="cm"/>
      <inkml:brushProperty name="height" value="0.05" units="cm"/>
    </inkml:brush>
  </inkml:definitions>
  <inkml:trace contextRef="#ctx0" brushRef="#br0">18 2696 5760 0 0,'0'0'132'0'0,"0"0"17"0"0,0 0 10 0 0,-3 8 1 0 0,-2 18 149 0 0,0 31 610 0 0,1 106 1231 0 0,18-27-1443 0 0,2 15-112 0 0,-7 16 101 0 0,0 1-879 0 0,15 9 391 0 0,-1-24 187 0 0,-5-30-319 0 0,-14 203 393 0 0,-5-51-181 0 0,31-1-373 0 0,12-113 758 0 0,-33-125-418 0 0,0-2-174 0 0,-1 0 0 0 0,-2 1 1 0 0,-2 0-1 0 0,0 18-81 0 0,0 124 1059 0 0,0-28-395 0 0,1-85-664 0 0,9 67 208 0 0,-8-12 255 0 0,-5 6-345 0 0,-22 48-36 0 0,21-62-82 0 0,3-38 64 0 0,12 8-64 0 0,-3-9-221 0 0,-12-50 12 0 0,0-21 136 0 0,-5 12-2201 0 0,5-13 2008 0 0,-3 3 336 0 0,2 0-4170 0 0,1-3-106 0 0</inkml:trace>
  <inkml:trace contextRef="#ctx0" brushRef="#br0" timeOffset="1150.056">315 6662 9072 0 0,'12'-10'2698'0'0,"41"13"-2644"0"0,20 2 330 0 0,-22 8 1080 0 0,1 4-624 0 0,-18-5-743 0 0,-1-1 0 0 0,1-2 1 0 0,1-2-1 0 0,24 3-97 0 0,-14-2 19 0 0,137 7 190 0 0,331 5 574 0 0,-293-40-863 0 0,59 5 440 0 0,-51 19-360 0 0,-54-8 142 0 0,-32 8 251 0 0,164 11 817 0 0,-118-3-1084 0 0,92 17 342 0 0,-60-8-165 0 0,105 35-250 0 0,-51-26-141 0 0,-72-21 336 0 0,87 18 568 0 0,-3-5-768 0 0,-137-18-48 0 0,76-12 352 0 0,166-3-100 0 0,-28-19-154 0 0,132-27-133 0 0,-249 48-1890 0 0,-195 6 919 0 0</inkml:trace>
  <inkml:trace contextRef="#ctx0" brushRef="#br0" timeOffset="4789.61">246 5422 1440 0 0,'0'0'65'0'0,"0"0"7"0"0,0 0 7 0 0,0 0-27 0 0,-5-5 1091 0 0,-23-9 3708 0 0,27 14-4643 0 0,-30-8 1256 0 0,25 6-1480 0 0,6 2 100 0 0,0 0 0 0 0,1 0 0 0 0,-1 0 0 0 0,0 0 0 0 0,0 0 0 0 0,0-1-1 0 0,1 1 1 0 0,-1 0 0 0 0,0 0 0 0 0,0 0 0 0 0,0 0 0 0 0,1-1 0 0 0,-1 1 0 0 0,0 0 0 0 0,0 0 0 0 0,0 0 0 0 0,0-1 0 0 0,0 1 0 0 0,0 0 0 0 0,0 0 0 0 0,1-1 0 0 0,-1 1 0 0 0,0 0 0 0 0,0 0 0 0 0,0-1-1 0 0,0 1 1 0 0,0 0 0 0 0,0 0 0 0 0,0-1 0 0 0,0 1 0 0 0,0 0 0 0 0,0 0 0 0 0,0-1 0 0 0,-1 1 0 0 0,1 0 0 0 0,0 0 0 0 0,0-1 0 0 0,0 1 0 0 0,0 0 0 0 0,0 0 0 0 0,0-1 0 0 0,0 1 0 0 0,-1 0-84 0 0,11-5-73 0 0,0 1 0 0 0,0 0 0 0 0,0 0 0 0 0,0 1 0 0 0,0 1 0 0 0,1 0 0 0 0,-1 0 0 0 0,3 1 73 0 0,4 4-432 0 0,1 24 368 0 0,-38 17 1171 0 0,6-23 114 0 0,-7 2 339 0 0,20-23-1246 0 0,1 0-155 0 0,-15 4 303 0 0,1-18-334 0 0,9-10-128 0 0,6 16 0 0 0,11-14-72 0 0,1 4-8 0 0,-13 17 0 0 0,0 1-16 0 0,0 0 6 0 0,0 0 14 0 0,0 0-16 0 0,0 0-21 0 0,0 0-145 0 0,0 0-59 0 0,0 0-644 0 0,0 0-2642 0 0,0 0-1134 0 0</inkml:trace>
  <inkml:trace contextRef="#ctx0" brushRef="#br0" timeOffset="12220.067">2550 3863 2384 0 0,'0'0'0'0'0,"0"0"96"0"0,0 0-24 0 0,0 0 8 0 0,0 0-80 0 0,0 0 0 0 0,0 0 0 0 0,0-10 0 0 0</inkml:trace>
  <inkml:trace contextRef="#ctx0" brushRef="#br0" timeOffset="35366.52">328 5414 2472 0 0,'0'0'69'0'0,"0"0"111"0"0,0 0 380 0 0,0 0 164 0 0,0 0 39 0 0,0 0-91 0 0,0 0-402 0 0,0 0-168 0 0,0 0-32 0 0,0 0 5 0 0,0 0-3 0 0,0 0 16 0 0,0 0-7 0 0,0 0-7 0 0,0 0 23 0 0,0 0 106 0 0,0 0 42 0 0,0 0 10 0 0,0 0-9 0 0,0 0-38 0 0,0 0-14 0 0,0 0-2 0 0,0 0-8 0 0,0 0-35 0 0,0 0-18 0 0,0 0-3 0 0,0 0-34 0 0,0 0-106 0 0,0 0 70 0 0,0 0 10 0 0,0 0-15 0 0,-3 0-12 0 0,2 0 125 0 0,1 0 79 0 0,0 0 19 0 0,0 0-8 0 0,0 0-61 0 0,0 0-31 0 0,0 0-4 0 0,0 0-8 0 0,0 0-35 0 0,0 0-18 0 0,0 0-3 0 0,0 0-30 0 0,0 0-114 0 0,0 0-18 0 0,0 0-16 0 0,0 0-72 0 0,-10 0-576 0 0,4 0 793 0 0,4 0 18 0 0,2 0-5 0 0,0 0-10 0 0,0 0-2 0 0,0 0 0 0 0,0 0 0 0 0,0 0 0 0 0,0 0 0 0 0,0 0 0 0 0,1-1-11 0 0,38-16 75 0 0,-15 9-107 0 0,32 4 1529 0 0,-37-4-1201 0 0,36 8-117 0 0,-34 1 184 0 0,-19-2-524 0 0,1 1 48 0 0,15 4 351 0 0,33-15-461 0 0,-38 6-52 0 0,13-10 514 0 0,-5 5-232 0 0,-3 5-412 0 0,3 1 352 0 0,-16 4 0 0 0,34-16 370 0 0,-27 13-660 0 0,6-2 504 0 0,12-6 388 0 0,15-10-406 0 0,-43 20-122 0 0,11-4 120 0 0,37-17 264 0 0,-10-8-212 0 0,-18 13-246 0 0,-10 7 37 0 0,15-9 910 0 0,20-16-523 0 0,-35 24-424 0 0,32-28 0 0 0,-41 33 10 0 0,23-16 44 0 0,10-11-54 0 0,-11 6 0 0 0,1 4 0 0 0,-9 7 0 0 0,-2-3 53 0 0,7 5-42 0 0,-3-2-11 0 0,0 4 63 0 0,13-10 76 0 0,-19 14-86 0 0,-4-3-53 0 0,-3 7 11 0 0,14-16 182 0 0,-15 16-145 0 0,-1-3-36 0 0,0 2-12 0 0,1-1 0 0 0,12-13 64 0 0,-12 15-64 0 0,33-24 128 0 0,-16 9-268 0 0,0 0 80 0 0,-15 12 60 0 0,11-9 0 0 0,-13 5-12 0 0,-1 4-36 0 0,0 2 36 0 0,9-15-41 0 0,-9 13 42 0 0,-3 0 11 0 0,2-1-10 0 0,2-14-44 0 0,20-33-70 0 0,15-14-311 0 0,-15 28 435 0 0,1-2 0 0 0,-4 5 0 0 0,17-20 72 0 0,-13 13-168 0 0,21-28 160 0 0,-13 4 239 0 0,-21 39-303 0 0,9-27 160 0 0,42-74 96 0 0,-42 73-202 0 0,4-22-57 0 0,-1 8 120 0 0,30-56-287 0 0,-40 79 484 0 0,23-50-314 0 0,-4 26 0 0 0,9-46 64 0 0,-30 78-80 0 0,0 5-272 0 0,38-67 752 0 0,-11 12-453 0 0,4-62 450 0 0,-27 91-461 0 0,-4-8-21 0 0,7-39 50 0 0,-14 66-198 0 0,6-10-54 0 0,9-19 163 0 0,-4 19 384 0 0,-7 27-196 0 0,6-41-704 0 0,6 2 576 0 0,-9 33 0 0 0,0-1 0 0 0,0-15 0 0 0,-4 2 298 0 0,-2-11-140 0 0,-1 23-158 0 0,1-30 11 0 0,3-7 42 0 0,-7 42-53 0 0,3-14 0 0 0,2 13 0 0 0,9-35-60 0 0,-4 16 59 0 0,5-13 54 0 0,-2-3-106 0 0,-7 12 42 0 0,8-16 187 0 0,-4 26-240 0 0,0-7 0 0 0,18-50 64 0 0,12-15 54 0 0,-22 54-44 0 0,-12 24-10 0 0,3-44 0 0 0,18-34 0 0 0,-15 51 0 0 0,-4 37 0 0 0,-2-4 0 0 0,-1-2-20 0 0,-7 32-76 0 0,8-41-750 0 0,-2 26 523 0 0,12-53 105 0 0,-11 43 204 0 0,6-20-508 0 0,2-12-630 0 0,-12-3 960 0 0,8-24-280 0 0,-1 48-458 0 0,30-76-2644 0 0,-36 95 2822 0 0</inkml:trace>
  <inkml:trace contextRef="#ctx0" brushRef="#br0" timeOffset="43128.452">1986 3673 1320 0 0,'0'0'0'0'0,"0"0"0"0"0,0 0 72 0 0,0 0-8 0 0</inkml:trace>
  <inkml:trace contextRef="#ctx0" brushRef="#br0" timeOffset="43457.414">2008 3691 1840 0 0,'0'0'0'0'0,"0"0"72"0"0</inkml:trace>
  <inkml:trace contextRef="#ctx0" brushRef="#br0" timeOffset="44728.753">2055 3626 7920 0 0,'-5'8'593'0'0,"-4"11"-370"0"0,6-4-3550 0 0,3-14 3315 0 0,0-1 152 0 0,0 0 63 0 0,0 0 219 0 0,0 0 98 0 0,5 5 1646 0 0,34 65-88 0 0,-27-30-1918 0 0,1 55-628 0 0,-9-45 663 0 0,1-1-184 0 0,13 96 2 0 0,-3-10 134 0 0,-5 18-289 0 0,-7 87-36 0 0,1-150 178 0 0,6 50-416 0 0,-7-25 400 0 0,-2 192 16 0 0,-9 45 617 0 0,12-210 590 0 0,0-84-573 0 0,19 98-400 0 0,-11-52-65 0 0,-3-24 594 0 0,-2 16-749 0 0,-2-45 556 0 0,-2 22 382 0 0,2-32-358 0 0,3 27-540 0 0,-3 17 71 0 0,-8-36-114 0 0,7-18-37 0 0,-4-19-1436 0 0,0-12 1118 0 0</inkml:trace>
  <inkml:trace contextRef="#ctx0" brushRef="#br0" timeOffset="45571.883">2219 7180 11312 0 0,'0'0'332'0'0,"0"0"-4"0"0,0 0-182 0 0,0 0 12 0 0,0 0 30 0 0,0 0 4 0 0,1 7 0 0 0,5 35-63 0 0,-13 11 1278 0 0,-2 17 543 0 0,5 17-1205 0 0,12-2 135 0 0,-3-54-673 0 0,-4-30-139 0 0,2 0-55 0 0,-2-1-83 0 0,0 0-1 0 0,0 0 0 0 0,0 0 0 0 0,0 0 0 0 0,0 0 0 0 0,0-1 1 0 0,0 1-1 0 0,0 0 0 0 0,0-1 0 0 0,0 1 0 0 0,0-1 1 0 0,-1 1-1 0 0,1-1 0 0 0,0 0 0 0 0,0 1 0 0 0,0-1 0 0 0,-1 0 1 0 0,1 1-1 0 0,0-1 0 0 0,-1 0 0 0 0,1 0 0 0 0,-1 1 0 0 0,1-1 1 0 0,-1 0-1 0 0,1 0 0 0 0,-1 0 0 0 0,1 0 0 0 0,-1 0 0 0 0,0 0 1 0 0,0 0-1 0 0,1 0 0 0 0,-1 0 0 0 0,0 0 71 0 0,3-7-1510 0 0,1 0-3746 0 0</inkml:trace>
  <inkml:trace contextRef="#ctx0" brushRef="#br0" timeOffset="47331.446">4127 7241 5936 0 0,'0'0'169'0'0,"10"-12"38"0"0,70-33 5719 0 0,-31 36-4355 0 0,-45 9-1499 0 0,1 0 1 0 0,-1 0-1 0 0,0 0 0 0 0,1 0 0 0 0,-1 1 1 0 0,1 0-1 0 0,-1 0 0 0 0,0 0 1 0 0,0 0-1 0 0,1 1 0 0 0,-1-1 1 0 0,0 1-1 0 0,0 0 0 0 0,-1 1 1 0 0,1-1-1 0 0,0 1-72 0 0,10 4 98 0 0,29 40 78 0 0,-41-45-152 0 0,-1 0 0 0 0,1 1 0 0 0,-1-1 0 0 0,0 0 1 0 0,0 0-1 0 0,0 0 0 0 0,0 1 0 0 0,0-1 1 0 0,0 1-1 0 0,-1-1 0 0 0,1 1 0 0 0,-1-1 1 0 0,0 1-1 0 0,1-1 0 0 0,-1 1 0 0 0,0-1 1 0 0,-1 1-1 0 0,1-1 0 0 0,0 1 0 0 0,-1-1 1 0 0,1 1-1 0 0,-1-1 0 0 0,0 0 0 0 0,0 1 0 0 0,0-1 1 0 0,0 0-1 0 0,0 0 0 0 0,-1 1-24 0 0,-18 35 835 0 0,-42 38 617 0 0,32-50-1167 0 0,-26 17-56 0 0,43-32-229 0 0,3-9-41 0 0,17-3-51 0 0,71 19 492 0 0,-6-30-443 0 0,-19-11-1141 0 0,-32 9-4153 0 0,-8 6-13 0 0</inkml:trace>
  <inkml:trace contextRef="#ctx0" brushRef="#br0" timeOffset="57218.534">4256 6666 7344 0 0,'0'0'165'0'0,"0"0"22"0"0,0 0 9 0 0,0 0 42 0 0,1-8 1308 0 0,6-15-420 0 0,-10 16-1538 0 0,2-1-10 0 0</inkml:trace>
  <inkml:trace contextRef="#ctx0" brushRef="#br0" timeOffset="57514.287">4303 5950 15432 0 0,'0'0'348'0'0,"0"0"49"0"0,0 0 23 0 0,0 0-38 0 0,0 0-270 0 0,0 0-198 0 0,0 0-14 0 0,0 0 1 0 0,0 0-38 0 0,0 0-21 0 0,0 0-1 0 0,0 0-41 0 0,0 0-168 0 0,0 0-75 0 0,0 0-18 0 0,5-4-2391 0 0,-5 4-1552 0 0</inkml:trace>
  <inkml:trace contextRef="#ctx0" brushRef="#br0" timeOffset="57737.403">4153 5372 13104 0 0,'0'0'297'0'0,"0"0"39"0"0,0-15 451 0 0,13-36-775 0 0,0-28-3128 0 0,-10 33-275 0 0,-6 19 1650 0 0</inkml:trace>
  <inkml:trace contextRef="#ctx0" brushRef="#br0" timeOffset="58008.02">4101 4461 13448 0 0,'0'0'298'0'0,"0"0"46"0"0,0 0 24 0 0,0 0-37 0 0,-3-7-200 0 0,0-4-148 0 0,1 1 1 0 0,0-1 0 0 0,1 1 0 0 0,0-1 0 0 0,0 0 0 0 0,1 0 0 0 0,1 1-1 0 0,0-1 1 0 0,1-5 16 0 0,4-36-1202 0 0,-2 13-3190 0 0,0 19 428 0 0</inkml:trace>
  <inkml:trace contextRef="#ctx0" brushRef="#br0" timeOffset="58009.02">4140 3393 13792 0 0,'0'0'304'0'0,"0"0"64"0"0,0 0 16 0 0,-4-8 0 0 0,4 1-312 0 0,0-5-72 0 0,0 5 0 0 0,0-5 0 0 0,4 0 136 0 0,0 4 16 0 0,1-2 0 0 0,-1 2 0 0 0,0 0-344 0 0,0-7-72 0 0,1-1-16 0 0,-1-6-3800 0 0,0-2-760 0 0</inkml:trace>
  <inkml:trace contextRef="#ctx0" brushRef="#br0" timeOffset="58261.689">4192 2176 12464 0 0,'0'0'281'0'0,"0"0"40"0"0,0-9 326 0 0,16-78-272 0 0,-15 29-1687 0 0,-2 39-43 0 0,-3 0-2858 0 0</inkml:trace>
  <inkml:trace contextRef="#ctx0" brushRef="#br0" timeOffset="58599.148">3981 797 15408 0 0,'0'0'336'0'0,"0"0"72"0"0,-5-4 7 0 0,5 4 25 0 0,0 0-352 0 0,0 0-88 0 0,0 0 0 0 0,0 0-4543 0 0,0-7-929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09:46.628"/>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186 840 10680 0 0,'0'0'241'0'0,"1"9"683"0"0,12 17-153 0 0,6-5-727 0 0,-18-20 182 0 0,-1-1 73 0 0,0 0 12 0 0,0 0-6 0 0,0 0-28 0 0,12-4 525 0 0,20-5 813 0 0,5 8-1167 0 0,-36 2-446 0 0,0-1-1 0 0,-1 1 1 0 0,1-1-1 0 0,0 1 1 0 0,-1-1-1 0 0,1 1 1 0 0,0-1-1 0 0,0 1 0 0 0,0-1 1 0 0,-1 0-1 0 0,1 1 1 0 0,0-1-1 0 0,0 0 1 0 0,0 0-1 0 0,0 0 0 0 0,0 1 1 0 0,-1-1-1 0 0,1 0 1 0 0,0 0-1 0 0,0 0 1 0 0,0-1-1 0 0,0 1 1 0 0,0 0-1 0 0,0 0 0 0 0,-1 0 1 0 0,1-1-1 0 0,0 1 1 0 0,0 0-1 0 0,0-1 1 0 0,-1 1-1 0 0,1-1 0 0 0,0 1 1 0 0,0-1-1 0 0,-1 1 1 0 0,1-1-1 0 0,0 1 1 0 0,-1-1-1 0 0,1 0 0 0 0,-1 1 1 0 0,1-1-1 0 0,-1 0 1 0 0,1 0-1 0 0,-1 0 1 0 0,1 1-1 0 0,-1-2-1 0 0,1 2-1 0 0,26-21 69 0 0,6-19 470 0 0,-32 39-448 0 0,3-2 262 0 0,-4 2-288 0 0,0-20 128 0 0,-8-12-10 0 0,6 26-172 0 0,-22-13-26 0 0,22 19-14 0 0,0-1 0 0 0,0 1 0 0 0,0 0 0 0 0,0 0 0 0 0,0 0 0 0 0,-1 0-1 0 0,1 0 1 0 0,0 0 0 0 0,-1 0 0 0 0,1 1 0 0 0,0-1 0 0 0,-1 1 0 0 0,1 0-1 0 0,-1 0 1 0 0,1 0 0 0 0,-1 0 0 0 0,1 0 0 0 0,0 0 0 0 0,-1 0 0 0 0,1 1-1 0 0,-1 0 1 0 0,1-1 0 0 0,-1 1 30 0 0,-16-2-119 0 0,-10 4 113 0 0,3 15 94 0 0,25-18-83 0 0,0 0 0 0 0,-1 0 0 0 0,1 0 1 0 0,0 0-1 0 0,-1 1 0 0 0,1-1 0 0 0,0 0 0 0 0,-1 1 0 0 0,1-1 1 0 0,0 1-1 0 0,0-1 0 0 0,0 1 0 0 0,0 0 0 0 0,-1-1 0 0 0,1 1 1 0 0,0 0-1 0 0,0 0 0 0 0,0 0 0 0 0,1 0 0 0 0,-1 0 1 0 0,0 0-1 0 0,0 0 0 0 0,0 0 0 0 0,1 0 0 0 0,-1 0 0 0 0,0 0 1 0 0,1 0-1 0 0,-1 1 0 0 0,1-1 0 0 0,0 0 0 0 0,-1 1-5 0 0,-15 20 53 0 0,-10-3 11 0 0,-11 5 136 0 0,-9 56-48 0 0,28-50 64 0 0,-27 66 777 0 0,36-72-562 0 0,0 25 118 0 0,13 1-247 0 0,14 7-220 0 0,34 1 62 0 0,4-5 544 0 0,8-23-136 0 0,-21-25-416 0 0,-12-3 82 0 0,-30-3-207 0 0,0 1 0 0 0,0-1 0 0 0,0 1 0 0 0,0-1 1 0 0,0 1-1 0 0,1 0 0 0 0,-1-1 0 0 0,0 1 0 0 0,0 0 0 0 0,0 0 1 0 0,0 0-1 0 0,1 0 0 0 0,-1 0 0 0 0,0 0 0 0 0,0 0 0 0 0,0 0 1 0 0,0 1-1 0 0,1-1 0 0 0,-1 0 0 0 0,0 1 0 0 0,0-1 0 0 0,0 1 1 0 0,0-1-1 0 0,0 1 0 0 0,0 0 0 0 0,0-1 0 0 0,0 1 0 0 0,0 0 1 0 0,0 0-12 0 0,30-4 578 0 0,-25 6-354 0 0,3 0-272 0 0,-8-1-4184 0 0,-4 2-2959 0 0</inkml:trace>
  <inkml:trace contextRef="#ctx0" brushRef="#br0" timeOffset="1319.382">642 587 9072 0 0,'0'0'200'0'0,"0"0"33"0"0,0 0 15 0 0,0 0 55 0 0,0 0 201 0 0,0 0 82 0 0,0 0 20 0 0,0 0-21 0 0,-7-8 439 0 0,5 4 2568 0 0,11-22-2387 0 0,5 14-900 0 0,19-13 334 0 0,-15 13-536 0 0,-11 8-39 0 0,11-1 80 0 0,5 29 440 0 0,-21-23-583 0 0,1 0 0 0 0,-1 1 1 0 0,0-1-1 0 0,0 1 0 0 0,0 0 0 0 0,0-1 1 0 0,-1 1-1 0 0,1 0 0 0 0,0 0 0 0 0,-1 0 1 0 0,1 0-1 0 0,-1 0 0 0 0,0 1 0 0 0,1-1 1 0 0,-1 0-1 0 0,0 1 0 0 0,-1-1 1 0 0,1 0-1 0 0,0 1 0 0 0,0 0-1 0 0,5 16 1 0 0,-1 23-1 0 0,-29 34 294 0 0,-52 9 4 0 0,42-50-154 0 0,32-34-85 0 0,-1 0-1 0 0,1 1 0 0 0,-1 0 1 0 0,1 0-1 0 0,0 0 0 0 0,-1 0 0 0 0,1 0 1 0 0,0 0-1 0 0,1 0 0 0 0,-1 1 1 0 0,0-1-1 0 0,1 1 0 0 0,-1-1 0 0 0,1 1 1 0 0,0 0-1 0 0,-1-1 0 0 0,1 1 1 0 0,1 0-1 0 0,-1 1-58 0 0,-2 4 180 0 0,3-2-164 0 0,0-5 60 0 0,-1-1-56 0 0,1 1 0 0 0,-1-1 0 0 0,1 0 0 0 0,-1 1 0 0 0,1-1-1 0 0,0 1 1 0 0,-1-1 0 0 0,1 1 0 0 0,0-1 0 0 0,-1 1 0 0 0,1-1 0 0 0,0 1-1 0 0,0 0 1 0 0,-1-1 0 0 0,1 1 0 0 0,0-1 0 0 0,0 1 0 0 0,0 0-1 0 0,0-1 1 0 0,0 1 0 0 0,0-1 0 0 0,0 1 0 0 0,0 0 0 0 0,0-1 0 0 0,0 1-1 0 0,0-1 1 0 0,0 1 0 0 0,1 0 0 0 0,-1-1 0 0 0,0 1 0 0 0,0-1-1 0 0,0 1 1 0 0,1-1 0 0 0,-1 1 0 0 0,0-1 0 0 0,1 1 0 0 0,-1-1 0 0 0,1 1-1 0 0,-1 0-19 0 0,2 2 102 0 0,18 2 222 0 0,11 7 432 0 0,12-9-524 0 0,-5 5-168 0 0,-15-11-64 0 0,-3-2 23 0 0,3 5 29 0 0,-21 3-31 0 0,-2-2-20 0 0,1 0 0 0 0,-1-1 0 0 0,1 1 0 0 0,-1 0 0 0 0,0 0 0 0 0,1-1 0 0 0,-1 1 0 0 0,1 0 0 0 0,0-1 1 0 0,-1 1-1 0 0,1 0 0 0 0,-1-1 0 0 0,1 1 0 0 0,0-1 0 0 0,0 1 0 0 0,-1-1 0 0 0,1 1 0 0 0,0-1 0 0 0,0 0 1 0 0,0 1-1 0 0,-1-1 0 0 0,1 0 0 0 0,0 0 0 0 0,0 0 0 0 0,0 1 0 0 0,0-1 0 0 0,0 0 0 0 0,-1 0 0 0 0,1 0 0 0 0,0 0 1 0 0,0 0-1 0 0,0-1 0 0 0,0 1 0 0 0,0 0 0 0 0,-1 0 0 0 0,1-1 0 0 0,0 1 0 0 0,0 0 0 0 0,0-1 0 0 0,-1 1 1 0 0,1 0-1 0 0,0-1-1 0 0,18 3 598 0 0,-12-8-562 0 0,-6 5 43 0 0,-1 1 10 0 0,0 0-1 0 0,0 0-26 0 0,0 0-150 0 0,0 0-200 0 0,3 3-540 0 0,-2-2-5796 0 0,-1-1-969 0 0</inkml:trace>
  <inkml:trace contextRef="#ctx0" brushRef="#br1" timeOffset="103474.807">1215 1055 8088 0 0,'-5'16'399'0'0,"-3"-2"240"0"0,8-14-445 0 0,0 0-2 0 0,0 0-14 0 0,0 0-55 0 0,-13 21 2433 0 0,21-10 2431 0 0,12-12-3846 0 0,17-14-943 0 0,10 2 168 0 0,-22-13-108 0 0,-6 4-178 0 0,1 19-80 0 0,-19 3-1 0 0,0 0 0 0 0,-1 0-1 0 0,1 0 1 0 0,-1 0-1 0 0,1 0 1 0 0,0 0-1 0 0,-1 0 1 0 0,1 0-1 0 0,0 0 1 0 0,-1 0-1 0 0,1 0 1 0 0,-1-1 0 0 0,1 1-1 0 0,-1 0 1 0 0,1 0-1 0 0,0-1 1 0 0,-1 1-1 0 0,1 0 1 0 0,-1-1-1 0 0,1 1 1 0 0,-1 0 0 0 0,1-1-1 0 0,-1 1 1 0 0,0-1-1 0 0,1 1 1 0 0,-1-1-1 0 0,1 1 1 0 0,-1-1-1 0 0,0 1 1 0 0,1-1-1 0 0,-1 1 1 0 0,0-1 0 0 0,0 1-1 0 0,1-1 1 0 0,-1 0-1 0 0,0 1 1 0 0,0-1-1 0 0,0 1 1 0 0,0-1-1 0 0,0 0 1 0 0,0 1 0 0 0,0-1 1 0 0,5-9-38 0 0,20-27-280 0 0,-25 36 306 0 0,0 0 0 0 0,0 0 0 0 0,1 1 0 0 0,-1-1 0 0 0,0 0 0 0 0,0 0 0 0 0,0 1 0 0 0,1-1 0 0 0,-1 0 0 0 0,0 1 0 0 0,1-1 0 0 0,-1 0 0 0 0,1 1 0 0 0,-1-1 0 0 0,1 0 0 0 0,-1 1 0 0 0,1-1 0 0 0,-1 1 0 0 0,1-1 0 0 0,-1 1 0 0 0,1-1 0 0 0,0 1 0 0 0,-1 0 0 0 0,1-1 0 0 0,0 1 0 0 0,-1 0 0 0 0,1-1 0 0 0,0 1 0 0 0,0 0 0 0 0,-1 0 0 0 0,1 0 0 0 0,0 0 0 0 0,0 0 0 0 0,-1 0 0 0 0,1 0 0 0 0,0 0 0 0 0,0 0 0 0 0,-1 0 0 0 0,1 0 0 0 0,0 0 0 0 0,0 0 12 0 0,1 0-36 0 0,8-14-1078 0 0,7-4-2427 0 0,-17 16 2685 0 0</inkml:trace>
  <inkml:trace contextRef="#ctx0" brushRef="#br1" timeOffset="104004.421">1189 920 10912 0 0,'0'0'248'0'0,"0"0"34"0"0,0 0 20 0 0,0 0-38 0 0,11-7 328 0 0,9 10 904 0 0,49-48 1047 0 0,-35 29-2225 0 0,0-11-134 0 0,-11 5-51 0 0,-16 16-120 0 0,18-19-93 0 0,-20 12-2434 0 0,-5 11 1029 0 0</inkml:trace>
  <inkml:trace contextRef="#ctx0" brushRef="#br1" timeOffset="104762.496">1651 446 9184 0 0,'0'0'208'0'0,"0"0"33"0"0,0 0 14 0 0,-2 0-42 0 0,-5 0-170 0 0,-19-7 613 0 0,22 6-667 0 0,3 1 4 0 0,1 0 186 0 0,-3-3 234 0 0,3 1 2218 0 0,56-63-1742 0 0,24-8-871 0 0,-24 21-6 0 0,-51 50 9 0 0,-1 0 0 0 0,1-1 0 0 0,-1 1 0 0 0,0-1 0 0 0,0 0 0 0 0,0 0 0 0 0,0 0 0 0 0,0-1 0 0 0,-1 1 0 0 0,1-1 0 0 0,-1 0 0 0 0,2-2-21 0 0,11-9 10 0 0,-6 22 85 0 0,6 0-456 0 0,-12 10 441 0 0,-2 57-80 0 0,5-26-12 0 0,3 32-48 0 0,10 12-4 0 0,3-12 64 0 0,24 88 192 0 0,-39-103-816 0 0,-20-65-4494 0 0,3-3 1100 0 0</inkml:trace>
  <inkml:trace contextRef="#ctx0" brushRef="#br1" timeOffset="105212.965">1731 618 13344 0 0,'0'0'390'0'0,"0"0"-2"0"0,2-1-246 0 0,22-13 740 0 0,25-8 409 0 0,-3 20-979 0 0,15-28-206 0 0,76 0 310 0 0,-90 22-336 0 0,-15 4-549 0 0,-20 2-557 0 0,5 0-3648 0 0,-12 2 380 0 0</inkml:trace>
  <inkml:trace contextRef="#ctx0" brushRef="#br1" timeOffset="105537.265">2275 648 12528 0 0,'-12'23'1249'0'0,"11"-23"-1132"0"0,1 0-46 0 0,0 0 14 0 0,0 0-38 0 0,-5-18-184 0 0,5 17 225 0 0,1-11 1024 0 0,16-14-156 0 0,-17 26-1024 0 0,2-1 14 0 0,10-14 44 0 0,-12 15 14 0 0,0 0 0 0 0,1-1 0 0 0,-1 1 1 0 0,0 0-1 0 0,1-1 0 0 0,-1 1 1 0 0,0 0-1 0 0,1-1 0 0 0,-1 1 1 0 0,1 0-1 0 0,-1 0 0 0 0,0 0 1 0 0,1-1-1 0 0,-1 1 0 0 0,1 0 1 0 0,-1 0-1 0 0,1 0 0 0 0,-1 0 1 0 0,1 0-1 0 0,-1 0 0 0 0,1 0 1 0 0,-1 0-1 0 0,1 0 0 0 0,-1 0 1 0 0,1 0-1 0 0,-1 0 0 0 0,1 0 1 0 0,-1 0-1 0 0,0 0 0 0 0,1 1 1 0 0,-1-1-1 0 0,1 0 0 0 0,-1 0 1 0 0,1 0-1 0 0,-1 1 0 0 0,0-1 1 0 0,1 0-1 0 0,-1 1 0 0 0,0-1 0 0 0,1 0 1 0 0,-1 1-1 0 0,0-1 0 0 0,1 0 1 0 0,-1 1-1 0 0,0-1 0 0 0,0 1 1 0 0,1-1-1 0 0,-1 0 0 0 0,0 1 1 0 0,0-1-1 0 0,0 1 0 0 0,0-1 1 0 0,0 1-5 0 0,1-1-3 0 0,-1 6 57 0 0,0-5 23 0 0,0-1 56 0 0,0 3 636 0 0,0-4-773 0 0,1 0-1 0 0,-1 0 0 0 0,1 0 0 0 0,-1 0 0 0 0,1 1 0 0 0,-1-1 0 0 0,1 0 0 0 0,0 0 1 0 0,-1 1-1 0 0,1-1 0 0 0,0 0 0 0 0,-1 1 0 0 0,1-1 0 0 0,0 0 0 0 0,0 1 0 0 0,0-1 1 0 0,-1 1-1 0 0,1 0 0 0 0,0-1 0 0 0,0 1 0 0 0,0 0 0 0 0,0-1 0 0 0,0 1 0 0 0,0 0 1 0 0,0 0-1 0 0,0 0 0 0 0,0 0 0 0 0,0 0 0 0 0,0 0 0 0 0,0 0 0 0 0,0 0 0 0 0,0 0 5 0 0,3-8 411 0 0,-4 9-254 0 0,0-1 3 0 0,-9 16-97 0 0,5 6-846 0 0,4-21-658 0 0,0-1-4229 0 0</inkml:trace>
  <inkml:trace contextRef="#ctx0" brushRef="#br1" timeOffset="106422.458">2369 66 12032 0 0,'0'0'356'0'0,"0"0"-8"0"0,0 0-167 0 0,0 0 134 0 0,-9-5 741 0 0,9 3-1021 0 0,0-1 1 0 0,0 1 0 0 0,0-1 0 0 0,1 1 0 0 0,-1-1 0 0 0,1 1-1 0 0,-1 0 1 0 0,1-1 0 0 0,0 1 0 0 0,0 0 0 0 0,0 0 0 0 0,0-1-1 0 0,0 1 1 0 0,0 0 0 0 0,1 0 0 0 0,-1 0 0 0 0,1 0 0 0 0,-1 0-1 0 0,1 1 1 0 0,0-1 0 0 0,-1 0 0 0 0,1 1 0 0 0,0-1 0 0 0,0 1-1 0 0,0 0 1 0 0,1 0 0 0 0,-1 0 0 0 0,0 0 0 0 0,0 0 0 0 0,1 0 0 0 0,-1 0-1 0 0,0 1 1 0 0,1-1-36 0 0,20 0 624 0 0,20 22-231 0 0,-40-17-378 0 0,0 0-1 0 0,-1 0 0 0 0,1 0 1 0 0,-1 1-1 0 0,0-1 0 0 0,-1 1 0 0 0,1-1 1 0 0,-1 1-1 0 0,0 0 0 0 0,0 0 0 0 0,0-1 1 0 0,-1 1-1 0 0,1 0 0 0 0,-1 0 0 0 0,0 0 1 0 0,-1 0-1 0 0,1 0 0 0 0,-1-1 0 0 0,0 1 1 0 0,0 0-1 0 0,-1-1 0 0 0,1 1 0 0 0,-3 3-14 0 0,-17 45 951 0 0,21-53-948 0 0,0 1 0 0 0,0-1-1 0 0,-1 0 1 0 0,1 0 0 0 0,0 1-1 0 0,0-1 1 0 0,-1 0 0 0 0,1 0 0 0 0,0 1-1 0 0,0-1 1 0 0,0 0 0 0 0,-1 0-1 0 0,1 1 1 0 0,0-1 0 0 0,0 0 0 0 0,0 1-1 0 0,0-1 1 0 0,0 0 0 0 0,0 1-1 0 0,0-1 1 0 0,0 0 0 0 0,0 1 0 0 0,0-1-1 0 0,0 0 1 0 0,0 1 0 0 0,0-1-1 0 0,0 0 1 0 0,0 1 0 0 0,0-1 0 0 0,0 0-1 0 0,0 1 1 0 0,0-1 0 0 0,1 0-1 0 0,-1 1 1 0 0,0-1 0 0 0,0 0 0 0 0,0 0-1 0 0,1 1 1 0 0,-1-1 0 0 0,0 0-1 0 0,0 0 1 0 0,1 1 0 0 0,-1-1 0 0 0,0 0-1 0 0,0 0 1 0 0,1 0 0 0 0,-1 1-1 0 0,0-1 1 0 0,1 0 0 0 0,-1 0 0 0 0,0 0-1 0 0,0 0 1 0 0,1 0 0 0 0,-1 0-1 0 0,0 0 1 0 0,1 0 0 0 0,-1 0 0 0 0,0 0-1 0 0,1 0 1 0 0,-1 0 0 0 0,0 0-1 0 0,1 0 1 0 0,-1 0-3 0 0,32-3-182 0 0,-17 1 106 0 0,-11 1 95 0 0,1 1-1 0 0,-1 0 0 0 0,0 0 1 0 0,1 1-1 0 0,-1-1 0 0 0,0 1 1 0 0,0 0-1 0 0,1 0 0 0 0,-1 1 1 0 0,0-1-1 0 0,0 1 0 0 0,0 0 1 0 0,-1 0-1 0 0,1 0 0 0 0,0 0 1 0 0,-1 1-1 0 0,1-1 0 0 0,-1 1 1 0 0,0 0-1 0 0,0 0 0 0 0,0 0 1 0 0,0 1-1 0 0,0-1 0 0 0,0 2-18 0 0,36 38 128 0 0,-29-27-128 0 0,6 26 0 0 0,-16-38 87 0 0,-1 1 1 0 0,1-1-1 0 0,-1 1 0 0 0,1-1 0 0 0,-1 0 0 0 0,0 1 0 0 0,-1-1 0 0 0,1 0 0 0 0,-1 0 0 0 0,0 1 0 0 0,0-1 0 0 0,0-1 0 0 0,-1 1 0 0 0,1 0 0 0 0,-1-1 0 0 0,0 1 0 0 0,0-1 0 0 0,-3 3-87 0 0,-33 44 913 0 0,13-19-609 0 0,4-23-194 0 0,10 2-2176 0 0,11-8 646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09:49.996"/>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6 1663 9472 0 0,'0'0'216'0'0,"0"0"32"0"0,0 0 9 0 0,0 0 4 0 0,0 0-3 0 0,0 0-2 0 0,0 0 0 0 0,0-2-56 0 0,0-3-232 0 0,0 4-82 0 0,0 1 21 0 0,-5-17 2534 0 0,5 8 29 0 0,1 9-1989 0 0,3-7 172 0 0,39-14 223 0 0,14 13-735 0 0,-39 6-162 0 0,1 1 0 0 0,0 1 0 0 0,0 0 0 0 0,0 2 0 0 0,0 0 0 0 0,7 2 21 0 0,3 0 158 0 0,17 3 66 0 0,82 8-42 0 0,110 0 104 0 0,-26-3-98 0 0,24 11-188 0 0,-59-11 134 0 0,-1 0-361 0 0,1-5 523 0 0,78 11-331 0 0,-40-5-45 0 0,-31-1 144 0 0,49 5-80 0 0,-47-19 227 0 0,-5-9 250 0 0,26-5-397 0 0,-40 16-252 0 0,27 0 320 0 0,104-4-269 0 0,-225-4 328 0 0,30 4-181 0 0,66-12-10 0 0,-45-2-14 0 0,-12 6-124 0 0,8 9 589 0 0,-60 6-307 0 0,-35 1 232 0 0,-24-4-185 0 0,-1 0 7 0 0,1 0-31 0 0,9 0 124 0 0,-8 0-4510 0 0,-2 0 3204 0 0</inkml:trace>
  <inkml:trace contextRef="#ctx0" brushRef="#br0" timeOffset="3320.67">2044 832 6032 0 0,'0'0'174'0'0,"-1"1"-7"0"0,-24 31 2274 0 0,25-31-2202 0 0,0-1 69 0 0,0 0 11 0 0,0 0 17 0 0,0 0 69 0 0,0 0 38 0 0,0 0 5 0 0,0 0-22 0 0,0 0-90 0 0,0 0-42 0 0,3 23 1778 0 0,7 4-458 0 0,7 4-1111 0 0,9 18 659 0 0,9-2-84 0 0,-34-44-1060 0 0,1-1 0 0 0,0 1 1 0 0,1-1-1 0 0,-1 1 0 0 0,0-1 1 0 0,1 0-1 0 0,-1 0 0 0 0,1 0 0 0 0,0 0 1 0 0,0 0-1 0 0,-1-1 0 0 0,1 0 1 0 0,0 1-1 0 0,0-1 0 0 0,1 0 1 0 0,-1 0-1 0 0,0 0 0 0 0,0-1 1 0 0,0 1-1 0 0,1-1 0 0 0,-1 0 0 0 0,1 0-18 0 0,59 4 54 0 0,-60-4-54 0 0,0 0 1 0 0,0-1-1 0 0,0 1 1 0 0,0-1-1 0 0,0 0 1 0 0,0 0 0 0 0,0 0-1 0 0,-1 0 1 0 0,1-1-1 0 0,0 1 1 0 0,-1-1-1 0 0,1 1 1 0 0,-1-1-1 0 0,0 0 1 0 0,1 0-1 0 0,-1 0 1 0 0,0 0-1 0 0,0 0 1 0 0,0-1-1 0 0,17-12 0 0 0,-14 11-9 0 0,0 0 0 0 0,1 0 0 0 0,-1-1 0 0 0,-1 0 0 0 0,1 0 0 0 0,-1 0 0 0 0,0-1 0 0 0,0 1 0 0 0,0-1-1 0 0,-1 0 1 0 0,2-6 9 0 0,1-28 172 0 0,-3 33-188 0 0,-12-14-312 0 0,3 5 233 0 0,5 14 77 0 0,1 0 0 0 0,-1-1 1 0 0,0 1-1 0 0,0 0 0 0 0,0 0 0 0 0,0 0 0 0 0,0 0 1 0 0,-1 0-1 0 0,1 0 0 0 0,-1 0 0 0 0,1 0 0 0 0,-1 0 0 0 0,0 1 1 0 0,1-1-1 0 0,-1 1 0 0 0,0-1 0 0 0,0 1 0 0 0,-2-1 18 0 0,-8-7-169 0 0,-14-1-78 0 0,-30-11-126 0 0,-21 11 578 0 0,41 21-13 0 0,-6 1 27 0 0,38-12-203 0 0,0 1-1 0 0,1 0 0 0 0,-1 0 1 0 0,1 0-1 0 0,-1 0 1 0 0,1 0-1 0 0,-1 1 0 0 0,1-1 1 0 0,0 1-1 0 0,-1 0 1 0 0,1 0-1 0 0,0 0 0 0 0,1 1 1 0 0,-1-1-1 0 0,0 1 1 0 0,1 0-1 0 0,-1-1 0 0 0,1 2-15 0 0,-41 19 264 0 0,21-9-85 0 0,17-12-105 0 0,0 1-1 0 0,0 0 1 0 0,0 0 0 0 0,0 0 0 0 0,0 1 0 0 0,1 0-1 0 0,-1 0 1 0 0,1 0 0 0 0,0 0 0 0 0,1 1 0 0 0,-1 0-1 0 0,-2 3-73 0 0,-11 31 8 0 0,-18 16 274 0 0,16 0 104 0 0,12-23-58 0 0,11-18 118 0 0,22 73 184 0 0,8-44-630 0 0,27 26 0 0 0,21-16 0 0 0,9-7 192 0 0,-82-41-209 0 0,0-1 1 0 0,0 0-1 0 0,1 0 0 0 0,-1-1 0 0 0,1 0 0 0 0,0-1 0 0 0,0 0 0 0 0,0-1 0 0 0,7 0 17 0 0,59 7 0 0 0,-6 4 15 0 0,-1-20 186 0 0,-19-3-105 0 0,-14-3 192 0 0,-19-5-224 0 0,-17 18-25 0 0,0 1-98 0 0,0 0-9 0 0,0 0 4 0 0,0 0 0 0 0,0 0-52 0 0,0 0-217 0 0,0 0-92 0 0,0 0-21 0 0,0 0-202 0 0,0 0-840 0 0,0 0-369 0 0,0 0-79 0 0,0 0-14 0 0</inkml:trace>
  <inkml:trace contextRef="#ctx0" brushRef="#br0" timeOffset="4358.08">2457 567 10088 0 0,'0'0'298'0'0,"0"-1"-4"0"0,0-3-65 0 0,0 3 443 0 0,0 1-628 0 0,0-1-1 0 0,0 1 1 0 0,0 0 0 0 0,0 0 0 0 0,0-1-1 0 0,0 1 1 0 0,0 0 0 0 0,0 0 0 0 0,0-1-1 0 0,-1 1 1 0 0,1 0 0 0 0,0 0-1 0 0,1-1 1 0 0,-1 1 0 0 0,0 0 0 0 0,0 0-1 0 0,0-1 1 0 0,0 1 0 0 0,0 0 0 0 0,0 0-1 0 0,0-1 1 0 0,0 1 0 0 0,0 0-1 0 0,0 0 1 0 0,1 0 0 0 0,-1-1 0 0 0,0 1-1 0 0,0 0 1 0 0,0 0 0 0 0,0 0-1 0 0,1-1 1 0 0,-1 1 0 0 0,0 0 0 0 0,0 0-1 0 0,0 0 1 0 0,1 0 0 0 0,-1 0 0 0 0,0 0-1 0 0,0-1 1 0 0,1 1 0 0 0,-1 0-1 0 0,0 0 1 0 0,0 0 0 0 0,0 0 0 0 0,1 0-1 0 0,-1 0 1 0 0,0 0 0 0 0,0 0 0 0 0,1 0-1 0 0,-1 0 1 0 0,0 0 0 0 0,0 0-1 0 0,1 0 1 0 0,-1 0 0 0 0,0 0 0 0 0,0 1-1 0 0,1-1 1 0 0,-1 0 0 0 0,0 0 0 0 0,0 0-1 0 0,1 0 1 0 0,-1 0 0 0 0,0 0-1 0 0,0 1 1 0 0,0-1 0 0 0,0 0 0 0 0,1 0-44 0 0,9 2 1 0 0,2-15-2 0 0,8-1 87 0 0,4 9 525 0 0,-23 4-571 0 0,1 0 1 0 0,-1 1-1 0 0,0-1 1 0 0,0 0 0 0 0,1 1-1 0 0,-1-1 1 0 0,0 1-1 0 0,1 0 1 0 0,-1-1-1 0 0,0 1 1 0 0,1 0 0 0 0,-1 0-1 0 0,1 0 1 0 0,-1 0-1 0 0,0 0 1 0 0,1 0 0 0 0,-1 0-1 0 0,1 1 1 0 0,-1-1-1 0 0,0 0 1 0 0,1 1-1 0 0,-1-1 1 0 0,0 1 0 0 0,1-1-1 0 0,-1 1-40 0 0,0 0 18 0 0,0 0-1 0 0,0 0 1 0 0,1-1 0 0 0,-1 1-1 0 0,0-1 1 0 0,0 1-1 0 0,0-1 1 0 0,0 1-1 0 0,1-1 1 0 0,-1 0 0 0 0,0 0-1 0 0,0 1 1 0 0,1-1-1 0 0,-1 0 1 0 0,0 0 0 0 0,0 0-1 0 0,1 0 1 0 0,-1 0-1 0 0,0-1 1 0 0,0 1 0 0 0,1 0-1 0 0,-1-1 1 0 0,0 1-1 0 0,0-1 1 0 0,0 1 0 0 0,0-1-1 0 0,1 1 1 0 0,-1-1-1 0 0,0 0 1 0 0,0 1 0 0 0,1-2-19 0 0,-2 1 12 0 0,1 0-1 0 0,0 0 0 0 0,0 1 1 0 0,1-1-1 0 0,-1 0 0 0 0,0 1 0 0 0,0-1 1 0 0,0 1-1 0 0,0-1 0 0 0,0 1 0 0 0,1-1 1 0 0,-1 1-1 0 0,0 0 0 0 0,0-1 1 0 0,1 1-1 0 0,-1 0 0 0 0,0 0 0 0 0,0 0 1 0 0,1 0-1 0 0,-1 0 0 0 0,0 1 0 0 0,1-1 1 0 0,-1 0-1 0 0,0 0 0 0 0,0 1 1 0 0,0-1-1 0 0,1 1 0 0 0,-1-1 0 0 0,0 1 1 0 0,1 0-11 0 0,0 0 1 0 0,28 11 116 0 0,31 3 0 0 0,-30 0-101 0 0,-19-5 239 0 0,5 0 88 0 0,-12 19-85 0 0,-5-28-162 0 0,0-1 12 0 0,-5 8 240 0 0,1-1-156 0 0,3-6-20 0 0,-7 9 0 0 0,-5-1-156 0 0,12-9-14 0 0,-1 0-1 0 0,1 1 0 0 0,-1-1 0 0 0,1 1 0 0 0,-1-1 0 0 0,1 1 0 0 0,0 0 0 0 0,-1-1 1 0 0,1 1-1 0 0,0 0 0 0 0,-1 0 0 0 0,1 0 0 0 0,0 0 0 0 0,0 0 0 0 0,0 0 0 0 0,0 0 1 0 0,0 1-1 0 0,0-1 0 0 0,0 0 0 0 0,0 1 0 0 0,0-1 0 0 0,1 0 0 0 0,-1 1 1 0 0,1-1-1 0 0,-1 1 0 0 0,0 0-1 0 0,-4 10 668 0 0,23-16-638 0 0,3 36-30 0 0,-21-32 0 0 0,0-1 0 0 0,0 1 0 0 0,0 0 0 0 0,0-1 0 0 0,0 1-1 0 0,0 0 1 0 0,0 0 0 0 0,0-1 0 0 0,0 1 0 0 0,0 0 0 0 0,0-1-1 0 0,0 1 1 0 0,0 0 0 0 0,0-1 0 0 0,0 1 0 0 0,0 0 0 0 0,0-1-1 0 0,0 1 1 0 0,0 0 0 0 0,1-1 0 0 0,-1 1 0 0 0,0 0-1 0 0,0-1 1 0 0,0 1 0 0 0,1 0 0 0 0,-1 0 0 0 0,0-1 0 0 0,0 1-1 0 0,0 0 1 0 0,1 0 0 0 0,-1 0 0 0 0,0-1 0 0 0,1 1 0 0 0,-1 0-1 0 0,0 0 1 0 0,0 0 0 0 0,1 0 0 0 0,-1 0 0 0 0,0 0 0 0 0,1-1-1 0 0,-1 1 1 0 0,0 0 0 0 0,1 0 0 0 0,-1 0 0 0 0,0 0 0 0 0,1 0-1 0 0,-1 0 1 0 0,0 0 0 0 0,1 0 0 0 0,-1 0 0 0 0,0 1 0 0 0,1-1-1 0 0,-1 0 1 0 0,0 0 0 0 0,1 0 0 0 0,-1 0 0 0 0,0 0 0 0 0,0 0-1 0 0,1 1 1 0 0,-1-1 0 0 0,0 0 0 0 0,1 0 0 0 0,-1 1 0 0 0,1-3-59 0 0,-1 2-32 0 0,0 0-5 0 0,4 20-12 0 0,1 1 34 0 0,-5-19 4 0 0,-28 32 356 0 0,-14-5 592 0 0,5 2-350 0 0,18-29-70 0 0,11 4-260 0 0,3-3-31 0 0,-4-5-134 0 0,-6-9-54 0 0,2 11-4743 0 0,11-1-1602 0 0</inkml:trace>
  <inkml:trace contextRef="#ctx0" brushRef="#br1" timeOffset="115221.557">3142 120 6056 0 0,'0'0'176'0'0,"0"0"80"0"0,0 0 209 0 0,1-1 88 0 0,14-10 1179 0 0,12 3-742 0 0,12-3 2278 0 0,7 8-1884 0 0,-23 2-474 0 0,-12 2-356 0 0,-10-1-371 0 0,-1 0 1 0 0,13 7 1248 0 0,-4 33 464 0 0,-9-29-1920 0 0,-10 15 24 0 0,-2-2 0 0 0,-39 59-185 0 0,11-22-70 0 0,27-19 415 0 0,11-12-154 0 0,5-14 150 0 0,-3-16-62 0 0,22 10 206 0 0,-21-9-295 0 0,0 0 1 0 0,0 0-1 0 0,0-1 1 0 0,0 1 0 0 0,0 0-1 0 0,0 0 1 0 0,1-1-1 0 0,-1 1 1 0 0,0-1 0 0 0,0 1-1 0 0,0-1 1 0 0,1 0-1 0 0,-1 1 1 0 0,0-1 0 0 0,0 0-1 0 0,1 0 1 0 0,-1 0-1 0 0,0 0 1 0 0,1 0 0 0 0,-1 0-1 0 0,0 0 1 0 0,0 0-1 0 0,1-1 1 0 0,-1 1 0 0 0,0 0-1 0 0,0-1 1 0 0,1 1-1 0 0,-1-1-5 0 0,42-15 136 0 0,21 0-266 0 0,13-33 116 0 0,-8 21-66 0 0,-27 0-136 0 0,-15 27 82 0 0,-19 1-2394 0 0,-8 0-3817 0 0</inkml:trace>
  <inkml:trace contextRef="#ctx0" brushRef="#br1" timeOffset="116337.798">3767 304 10680 0 0,'0'0'241'0'0,"0"0"38"0"0,0 0 11 0 0,0 0-28 0 0,-15-9 34 0 0,1-4-248 0 0,-2 22-188 0 0,1-22 320 0 0,-3 19 782 0 0,-22-6 1524 0 0,39 1-2439 0 0,0-1 0 0 0,0 0 1 0 0,0 0-1 0 0,-1 0 1 0 0,1 0-1 0 0,0 0 1 0 0,0 0-1 0 0,0 0 1 0 0,-1 0-1 0 0,1 0 1 0 0,0-1-1 0 0,0 1 0 0 0,0-1 1 0 0,-1 1-1 0 0,1 0 1 0 0,0-1-1 0 0,0 0 1 0 0,0 1-1 0 0,0-1 1 0 0,0 0-1 0 0,0 1 1 0 0,0-1-1 0 0,0 0 0 0 0,1 0 1 0 0,-1 0-1 0 0,0 0 1 0 0,0 0-1 0 0,0-1-47 0 0,-28-15 702 0 0,26 16-651 0 0,0 0-1 0 0,0 0 1 0 0,0-1 0 0 0,0 1-1 0 0,0-1 1 0 0,0 0-1 0 0,1 0 1 0 0,-1 0-1 0 0,0 0 1 0 0,1 0 0 0 0,0 0-1 0 0,-1-1 1 0 0,1 1-1 0 0,0-1 1 0 0,0 0 0 0 0,0 0-1 0 0,1 0 1 0 0,-1 1-1 0 0,1-2 1 0 0,0 1 0 0 0,-1 0-1 0 0,1 0 1 0 0,1 0-1 0 0,-1 0 1 0 0,0-1 0 0 0,1 1-1 0 0,0 0 1 0 0,-1-1-1 0 0,1 1 1 0 0,1 0 0 0 0,-1-1-1 0 0,0 1 1 0 0,1 0-1 0 0,0-1 1 0 0,0-1-51 0 0,-1 0 28 0 0,5-19 422 0 0,8-7-539 0 0,17-18-598 0 0,-27 45 731 0 0,-1 1-1 0 0,1-1 1 0 0,0 1-1 0 0,0 0 1 0 0,0 0-1 0 0,0 0 1 0 0,0 0-1 0 0,1 1 1 0 0,-1-1-1 0 0,1 1 1 0 0,0 0-1 0 0,0 0 1 0 0,0 0-1 0 0,0 1 1 0 0,0-1-1 0 0,2 1-43 0 0,37-3 159 0 0,4 28-608 0 0,17 40-42 0 0,-53-46 377 0 0,-8-13 103 0 0,0-1-1 0 0,0 1 1 0 0,0 0-1 0 0,0 0 1 0 0,-1 0 0 0 0,0 0-1 0 0,0 1 1 0 0,-1-1-1 0 0,1 0 1 0 0,-1 1 0 0 0,0-1-1 0 0,-1 1 1 0 0,1-1-1 0 0,-1 1 1 0 0,0 0-1 0 0,-1-1 1 0 0,0 4 11 0 0,-21 58-255 0 0,-15-25 885 0 0,17-25-58 0 0,16-13-497 0 0,-1 2 70 0 0,1-1 0 0 0,-1 0 0 0 0,-1 0 0 0 0,1-1-1 0 0,-1 1 1 0 0,0-1 0 0 0,0-1 0 0 0,0 1 0 0 0,0-1 0 0 0,0 0 0 0 0,-1 0-1 0 0,0-1 1 0 0,-4 2-145 0 0,-23 7 448 0 0,-10-14-777 0 0,23-1-1842 0 0,8-4-4896 0 0</inkml:trace>
  <inkml:trace contextRef="#ctx0" brushRef="#br1" timeOffset="124759.345">2961 1043 7920 0 0,'0'0'174'0'0,"0"0"29"0"0,0 0 13 0 0,0 1-31 0 0,0 0-105 0 0,0 0 134 0 0,0-1 42 0 0,0 0 0 0 0,0-2-43 0 0,0-5-98 0 0,0 5 269 0 0,0 2 172 0 0,0 0 41 0 0,0 0 0 0 0,0 0-37 0 0,0 0-14 0 0,0 0-2 0 0,0 0-51 0 0,0 0-213 0 0,0 0-96 0 0,0 0-21 0 0,0 0 9 0 0,0 0 50 0 0,0 0 24 0 0,0 0 2 0 0,0-9 791 0 0,2 5-978 0 0,0 0-1 0 0,1 0 0 0 0,-1 0 0 0 0,1 0 0 0 0,0 1 1 0 0,0-1-1 0 0,0 1 0 0 0,0 0 0 0 0,0 0 0 0 0,1 0 1 0 0,-1 0-1 0 0,1 1 0 0 0,0 0 0 0 0,1-1-60 0 0,0 0 109 0 0,33-40 243 0 0,31-36 48 0 0,-39 45-112 0 0,4 3-90 0 0,-17 19-20 0 0,-3 21-215 0 0,-11-1-98 0 0,-3-4-7079 0 0,-3 2 2185 0 0</inkml:trace>
  <inkml:trace contextRef="#ctx0" brushRef="#br1" timeOffset="125166.667">2905 893 8808 0 0,'0'0'257'0'0,"0"0"-2"0"0,0 0-79 0 0,0 0 262 0 0,0 0 136 0 0,0 0 30 0 0,0 0-52 0 0,0 0-235 0 0,0 0-101 0 0,0 0-21 0 0,0 0 13 0 0,0 0 65 0 0,0 3 23 0 0,3 13 307 0 0,-3-15-321 0 0,0-13 318 0 0,1 7 2393 0 0,33-44-2273 0 0,57-31-581 0 0,-18 11-86 0 0,-52 58-53 0 0,-15 12 0 0 0,0-5-46 0 0,-4 3-188 0 0,-2 1-46 0 0,0 0-748 0 0,0 0-3141 0 0,0 0-1345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09:57.445"/>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151 943 12496 0 0,'9'19'1249'0'0,"8"-16"-1160"0"0,-8-6 485 0 0,17-6 231 0 0,-14 5-450 0 0,-3-10 31 0 0,9 14 763 0 0,7-7-126 0 0,-11 10-550 0 0,28-18 271 0 0,2 2 48 0 0,20-35-530 0 0,-18-6-252 0 0,-44 42-10 0 0,2-33 0 0 0,-6 37 0 0 0,-5 4 0 0 0,-49-15-400 0 0,41 10 301 0 0,-9 2-202 0 0,-10 9-83 0 0,0 5 40 0 0,28-6 331 0 0,-1 1 0 0 0,1-1-1 0 0,0 1 1 0 0,-1 0 0 0 0,1 0-1 0 0,0 0 1 0 0,0 1 0 0 0,1 0-1 0 0,-1 1 1 0 0,0-1 0 0 0,1 1-1 0 0,-5 4 14 0 0,-60 46 190 0 0,37-29-180 0 0,-23 73 910 0 0,-1 10-537 0 0,41-70-256 0 0,11-14-65 0 0,4 42 170 0 0,20-23-220 0 0,-15-38 43 0 0,0 1-1 0 0,0-1 0 0 0,1 0 1 0 0,0 0-1 0 0,0 0 1 0 0,0-1-1 0 0,1 0 0 0 0,0 0 1 0 0,0 0-1 0 0,0-1 0 0 0,0 1 1 0 0,0-2-1 0 0,6 3-54 0 0,44 19 683 0 0,65 9-171 0 0,21-31 469 0 0,-90 0-408 0 0,-18-3-558 0 0,14-28 261 0 0,-26 14-169 0 0,4-1-1721 0 0,-27 10 1182 0 0,-10 13-1353 0 0,2-5-2460 0 0,-5-5 2225 0 0,-3-1-17 0 0</inkml:trace>
  <inkml:trace contextRef="#ctx0" brushRef="#br0" timeOffset="950.777">716 437 11544 0 0,'0'0'264'0'0,"1"7"2392"0"0,-1-7-2623 0 0,4-5 1458 0 0,-1 19 576 0 0,2-2-1875 0 0,-1 3-206 0 0,5 23-112 0 0,-1-3 384 0 0,-4 66 83 0 0,-4-100-285 0 0,0 15 181 0 0,4 21-171 0 0,-3-6-65 0 0,-1-30 52 0 0,1 0 11 0 0,2 5-511 0 0,-2-3 1500 0 0,0-2-2665 0 0,0 2-3339 0 0,-4-9-739 0 0</inkml:trace>
  <inkml:trace contextRef="#ctx0" brushRef="#br1" timeOffset="119233.989">987 1072 9072 0 0,'0'19'433'0'0,"0"-18"-185"0"0,4 0 7 0 0,4-6 41 0 0,-7-8 650 0 0,-1 10-170 0 0,0 3 31 0 0,0 0-7 0 0,0 0-61 0 0,0 0-31 0 0,0 0-4 0 0,0 0-23 0 0,0 0-96 0 0,0 0-45 0 0,0 0-11 0 0,0 0-47 0 0,0 0-197 0 0,0 0-86 0 0,0 0-21 0 0,22-1 238 0 0,12-32-401 0 0,-8 15 138 0 0,-5 9 7 0 0,9-5 64 0 0,0 1 22 0 0,-14 3-145 0 0,-12 14 449 0 0,-3-5-5942 0 0,-7-15 3678 0 0,4 13-12 0 0</inkml:trace>
  <inkml:trace contextRef="#ctx0" brushRef="#br1" timeOffset="119818.402">836 870 11256 0 0,'0'0'256'0'0,"0"0"34"0"0,0 0 21 0 0,0 0-35 0 0,0 0-165 0 0,0 0-26 0 0,0 0 10 0 0,0 0 1 0 0,0 0-6 0 0,1-2-31 0 0,0 0 75 0 0,0-1 0 0 0,1 1 0 0 0,0-1 0 0 0,-1 1 0 0 0,1 0 0 0 0,0 0 0 0 0,0 0 0 0 0,0 0 0 0 0,0 0 0 0 0,1 0 0 0 0,-1 1 0 0 0,0-1 0 0 0,1 1 0 0 0,-1 0 0 0 0,1-1 0 0 0,0 1 0 0 0,-1 0 0 0 0,4 0-134 0 0,6-5 784 0 0,108-37 1310 0 0,-73 6-2094 0 0,-37 29-3929 0 0,-10 8 2811 0 0</inkml:trace>
  <inkml:trace contextRef="#ctx0" brushRef="#br1" timeOffset="120559.123">1408 461 13104 0 0,'0'0'297'0'0,"0"0"39"0"0,0 0 19 0 0,0 0-34 0 0,-1 1-194 0 0,1-1-120 0 0,-1 0 0 0 0,1 1 1 0 0,0-1-1 0 0,-1 0 1 0 0,1 0-1 0 0,-1 0 1 0 0,1 1-1 0 0,0-1 1 0 0,-1 0-1 0 0,1 0 1 0 0,-1 0-1 0 0,1 0 1 0 0,-1 0-1 0 0,1 0 0 0 0,0 0 1 0 0,-1 0-1 0 0,1 0 1 0 0,-1 0-1 0 0,1 0 1 0 0,-1-1-1 0 0,1 1 1 0 0,0 0-1 0 0,-1 0 1 0 0,1 0-1 0 0,-1 0 0 0 0,1-1 1 0 0,0 1-1 0 0,-1 0 1 0 0,1 0-1 0 0,0-1 1 0 0,-1 1-1 0 0,1 0 1 0 0,0-1-1 0 0,-1 1 1 0 0,1 0-1 0 0,0-1 0 0 0,0 1 1 0 0,-1 0-1 0 0,1-1 1 0 0,0 1-1 0 0,0 0 1 0 0,0-1-1 0 0,0 1 1 0 0,-1-1-1 0 0,1 1 1 0 0,0-1-1 0 0,0 1 1 0 0,0 0-1 0 0,0-1-7 0 0,-3-3-1 0 0,-10-16-61 0 0,12 19 174 0 0,-6-7 719 0 0,5 4-698 0 0,2 4-87 0 0,0 0 0 0 0,0 0 0 0 0,0 0 0 0 0,-1 0 0 0 0,1 0 0 0 0,0 0 0 0 0,0 1 0 0 0,0-1 1 0 0,0 0-1 0 0,-1 0 0 0 0,1 0 0 0 0,0 0 0 0 0,0 0 0 0 0,0 0 0 0 0,-1 0 0 0 0,1 0 0 0 0,0 0 0 0 0,0 0 0 0 0,0 0 0 0 0,-1 0 0 0 0,1 0 0 0 0,0 0 0 0 0,0 0 0 0 0,0 0 0 0 0,0 0 0 0 0,-1 0 0 0 0,1 0 0 0 0,0 0 0 0 0,0 0 0 0 0,0 0 0 0 0,0-1 0 0 0,-1 1 0 0 0,1 0 0 0 0,0 0 0 0 0,0 0 0 0 0,0 0 0 0 0,0 0 0 0 0,-1 0 0 0 0,1-1 0 0 0,0 1-46 0 0,0 14 972 0 0,8-41-341 0 0,39-29-1066 0 0,18-2 307 0 0,-31 34 128 0 0,-33 24 2 0 0,-1-1-1 0 0,1 1 0 0 0,-1-1 0 0 0,1 1 0 0 0,-1-1 0 0 0,1 1 0 0 0,-1-1 1 0 0,1 1-1 0 0,-1 0 0 0 0,1-1 0 0 0,0 1 0 0 0,-1 0 0 0 0,1 0 0 0 0,-1-1 0 0 0,1 1 1 0 0,0 0-1 0 0,-1 0 0 0 0,1 0 0 0 0,0 0 0 0 0,-1 0 0 0 0,1 0 0 0 0,0 0 1 0 0,-1 0-1 0 0,1 0 0 0 0,0 0 0 0 0,-1 0 0 0 0,1 0 0 0 0,-1 1 0 0 0,1-1 0 0 0,0 0 1 0 0,-1 0-1 0 0,1 1 0 0 0,-1-1 0 0 0,1 0 0 0 0,-1 1 0 0 0,1-1 0 0 0,-1 1 1 0 0,1-1-1 0 0,-1 0 0 0 0,1 1 0 0 0,-1-1 0 0 0,1 1 0 0 0,-1 0 0 0 0,0-1 0 0 0,1 1 1 0 0,-1-1-1 0 0,1 1-1 0 0,20 8-427 0 0,-18 0 398 0 0,3 82-666 0 0,-11-58 219 0 0,5-32 361 0 0,-4 11-102 0 0,-35 113-213 0 0,17-71 483 0 0,19-45-28 0 0,3-7 59 0 0,0-2 59 0 0,0 0 17 0 0,0 0 6 0 0,0 0-10 0 0,0 0-52 0 0,0 2-28 0 0,1 1-49 0 0,-1-2-23 0 0,1 0 1 0 0,-1 1 0 0 0,0-1 0 0 0,1 0-1 0 0,-1 0 1 0 0,0 1 0 0 0,1-1 0 0 0,0 0-1 0 0,-1 0 1 0 0,1 0 0 0 0,0 0 0 0 0,-1 1 0 0 0,1-1-1 0 0,0 0 1 0 0,0-1 0 0 0,0 1 0 0 0,0 0-1 0 0,0 0 1 0 0,0 0 0 0 0,0 0 0 0 0,0-1-1 0 0,0 1 1 0 0,1-1 0 0 0,-1 1 0 0 0,0-1-1 0 0,0 1 1 0 0,2 0-5 0 0,45 21 181 0 0,-30-13-140 0 0,-16-8-40 0 0,-1 0 1 0 0,1 0-1 0 0,0 0 0 0 0,-1 0 1 0 0,1 0-1 0 0,0 0 0 0 0,0-1 1 0 0,0 1-1 0 0,0-1 1 0 0,-1 1-1 0 0,1-1 0 0 0,0 0 1 0 0,0 1-1 0 0,0-1 0 0 0,0 0 1 0 0,0 0-1 0 0,0 0 1 0 0,0-1-1 0 0,0 1 0 0 0,0 0 1 0 0,0-1-1 0 0,0 1 0 0 0,1-2-1 0 0,49 6-1645 0 0,-35 0-831 0 0,-8-4 1198 0 0</inkml:trace>
  <inkml:trace contextRef="#ctx0" brushRef="#br1" timeOffset="120870.485">1926 655 14304 0 0,'0'0'421'0'0,"0"-2"-12"0"0,0-5-162 0 0,0 6 293 0 0,0 1 158 0 0,0 0 34 0 0,0 0-102 0 0,1-15 1404 0 0,11 33-2499 0 0,0-21-2833 0 0,-11 3-2618 0 0</inkml:trace>
  <inkml:trace contextRef="#ctx0" brushRef="#br1" timeOffset="121634.067">1866 101 12464 0 0,'0'0'281'0'0,"0"0"40"0"0,0 0 22 0 0,8-1 68 0 0,44-34-71 0 0,-14 6-228 0 0,53-7 2981 0 0,-87 36-3068 0 0,0 0 0 0 0,0 0 0 0 0,-1 1 1 0 0,1-1-1 0 0,0 1 0 0 0,0 0 0 0 0,-1 0 0 0 0,1 0 0 0 0,0 0 1 0 0,-1 1-1 0 0,1 0 0 0 0,-1-1 0 0 0,1 1 0 0 0,-1 1 1 0 0,0-1-1 0 0,0 0 0 0 0,0 1 0 0 0,2 2-25 0 0,13 32 373 0 0,-5 10-181 0 0,-6-17 0 0 0,2 25-192 0 0,4 105-160 0 0,-9-55 160 0 0,1-19-74 0 0,12 7-348 0 0,-17-80-10 0 0,0-12 312 0 0</inkml:trace>
  <inkml:trace contextRef="#ctx0" brushRef="#br1" timeOffset="121815.7">1986 472 12032 0 0,'0'0'356'0'0,"2"-1"-8"0"0,30-37-142 0 0,-27 34-34 0 0,0 0 0 0 0,0 0 0 0 0,1 0-1 0 0,0 1 1 0 0,0 0 0 0 0,0 0 0 0 0,0 0-1 0 0,0 1 1 0 0,0-1 0 0 0,1 2 0 0 0,-1-1 0 0 0,3 0-172 0 0,-5 2 22 0 0,0 0 1 0 0,0 0 0 0 0,1-1 0 0 0,-1 0-1 0 0,0 0 1 0 0,0 0 0 0 0,0 0 0 0 0,0-1-1 0 0,0 1 1 0 0,-1-1 0 0 0,1 0 0 0 0,0 0-1 0 0,-1-1 1 0 0,1 1 0 0 0,0-2-23 0 0,-1 2 95 0 0,0 0 0 0 0,0 0 1 0 0,0 0-1 0 0,0 1 0 0 0,0-1 0 0 0,0 1 1 0 0,0 0-1 0 0,1-1 0 0 0,-1 2 0 0 0,0-1 1 0 0,1 0-1 0 0,-1 1 0 0 0,0-1 0 0 0,1 1 1 0 0,-1 0-1 0 0,1 0 0 0 0,0 1-95 0 0,36-6 889 0 0,-1 0-2708 0 0,-26 2-3967 0 0</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0T17:32:28.06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15868 9583 516,'32'0'645,"-19"1"387,0-1 0,-3 0 0,3 0 0,-2 1 129,1-1-129,-1 0-258,7 1-129,-3-1-258,2 2-129,1-2 129,2 2-258,2-2 0,1 3 0,2-3 0,1 2-129,1 0 258,1 3-258,3-4 129,-1 3 0,1-3 0,2 3 258,-4-3 0,4 2 0,-4-3 129,4 3-258,-2-3 129,2 0 129,1 0-258,2 0 0,3 0-129,-1 0 0,0 2 0,2-1-129,0-1 258,0 3-129,-4-2 0,5 0 0,-2 1 0,1 0 129,1-2-129,3 0 129,-2 0 129,2 0-129,-4 0 0,4 2-129,-2-1 0,1 4 129,-4-3-129,1 3-129,-2-2 129,2 2-129,-1-2 129,1-3-129,0 0 129,-3 0-129,3-1 258,-1 1-258,3-3 0,-2 3 129,3 0-129,-2 0 0,-1 0 0,3 0 0,-3 0-129,-1 0 129,4 0 129,-1-3-258,-2 1 129,4-7 0,1 7 0,1-4 0,0 0 0,4 0-258,0 3 258,-1-3 0,2 4-129,0 1 129,-2-6 0,0 3 0,-2 3-129,-1-1 129,0-1 0,2-1 129,-1 1-129,-2-2-129,2 5 129,0-4 0,3-1 0,0 2-129,1-1 129,-1 3-129,4-3 258,0 4-129,2-2-129,1 2 129,2 0 0,-2 0-129,1 0 129,0 0 0,-4 0 0,0 1 0,0 0-129,0 3 129,-4-4 129,4 0-129,-1 0 0,0 0-129,-1 0 129,-1 3 0,-1-1 0,-2-1 0,2 4 0,-1 1 0,-4-1-129,2-2 258,-3 1-129,2-1 0,-1 0 0,3 1 0,-2-1 0,0 1 0,3-1 0,1 3 0,0-1-129,1-2 129,1 0 0,-2 3 0,2-2 0,-1-2-129,-1 4 258,-1-2-129,0 0 0,0 0 0,1 4 0,0-6 0,-2-1 0,2 4 0,1-1-129,-1-1 129,-1 3 0,0-1 0,-4-2 0,0-3 0,-1 5 0,-3-1 0,1 0 0,-2-3 0,-1-1 0,2 0 0,-1 0 0,0 3 0,3-3 0,-2 0 0,0 0 0,1 0 0,2 0-129,-1 3 129,-1-3 129,2 0-129,-4 0 0,0 0 0,-3 0 129,2-3-129,-3 3 0,0-3 0,-4 1 129,0-1-129,-4 2 0,0 1 0,-3-1 0,0 1 129,-5 0-258,1-2 129,-1 0 0,0 1 0,2-3 0,-1 1 0,0-1 0,0 1 0,-1 0 0,-3-2-129,0 5-387,-17 0-645,20 3-2193,-14 11-774,-6-14-516</inkml:trace>
  <inkml:trace contextRef="#ctx0" brushRef="#br0" timeOffset="8896.508">19670 10093 645,'0'0'1290,"0"0"-129,-6 6-387,6-6-387,0 0 0,0 0-129,-11 7-129,11-7 387,0 0-258,0 0 387,-14 2-129,14-2 258,0 0-129,-15 0 129,15 0 0,-15-5-387,15 5 258,-15-5-258,15 5 129,-19-8-129,19 8-129,-19-7 129,19 7-129,-19-14-129,19 14 129,-15-15 0,15 15-129,-11-17-129,11 17 129,-3-19 0,3 19-129,0-12 129,0 12-129,5-12 129,-5 12 0,14-11 0,-14 11-129,22-4 0,-7-1 0,-1 2 0,3 2 129,-2-1-258,2 2 129,0 0 0,-2 0-129,0 2 129,-3 0 0,2 4-129,-1-3 129,-1 3 0,0 1-129,-2 1 129,-10-8 129,20 19-258,-13-7 129,0 0 129,-2 3-129,1-1 129,-3 1-129,0-1 0,0 2-129,-3-3 258,0 2-129,0-1-129,0-1 129,-7-1 0,-1 2 0,-4-4 0,-2-1 0,-1 3 0,-3-1 0,-1 0 129,0-3-129,-1 1 129,1-3-129,-2-1 129,0-1-129,0-2 258,1-2-129,-1 0 0,-1-4-129,2 1 0,-1-2 0,5-2-129,-2-3 0,6 0-258,-2-2 0,9 1-516,-1-9-387,6 1-1548,3-1-1161,1-7 258</inkml:trace>
  <inkml:trace contextRef="#ctx0" brushRef="#br0" timeOffset="11265.644">19615 5795 129,'9'-11'387,"-9"11"-129,0 0-129,0 0-129,0 0-129,0 0 0,0 0 0,0 0-258,0 0 259,0 0 128</inkml:trace>
  <inkml:trace contextRef="#ctx0" brushRef="#br0" timeOffset="12584.719">19563 6595 1,'-20'104'0,"13"-49"128,-2-2-128,5-1 0,-3-1 0,4-1-128,-1 0 256,-1-1-128,1 1 129,-2-2-129,-2-1 0,4 5 0,-2 0 258,4 0-258,-3-2 129,3-2 0,-1 1 0,1 0 129,1-3 258,-2-5-258,0-1 258,2 1 0,-1-4-258,0 1 129,0-1-129,0-3 0,2 0-258,0 2 129,0-2-129,0-2 387,0-1-129,3 3 129,3-4 129,0 0 129,2 0 258,-3-2-129,4 4 0,-4-5-258,4 3 0,-4-5-258,1 7 0,-1-6 0,1 3-129,-2-1-129,0 0 258,2-2-129,-3-3 0,1 1 258,-1-1-129,0-2 0,-1 2 0,-1-3 129,2 4-387,-1-2 258,-1 4-258,0 2 0,-1 0 0,0-1-129,0 1 129,0 2 0,0-1 0,-2 2 0,-4-1 0,1-2 0,0 1 0,1-2 0,-3-1 0,2-1 0,-1-1 129,1-2-129,0-1 0,2-1 0,0-1 129,0-1-129,1 2 129,1-5-129,0 2 129,-1-2-129,1 1 258,1 0-129,-2-2-129,2 1 129,0 0-129,-2-2 258,2 2-258,0-4 129,0-11-129,0 20 0,0-8 0,0-12 0,0 19 0,0-9 0,0-10 0,0 20 0,0-20-129,-2 16 129,2-16 0,0 13 0,0-13 0,0 0 0,-1 14 0,1-14 0,0 0 0,-1 12 0,1-12 0,0 0 0,0 0 0,0 0 0,-2 15-129,2-15 129,0 0 0,0 0 0,0 0-129,-4 14 129,4-14 0,0 0 0,0 0 0,-2 15 129,2-15-129,0 0 129,0 0-258,0 0 129,0 0-129,0 0 0,0 0 0,0 0-258,0 0 258,0 0 0,0 0 129,0 0 0,0 0 0,0 0-129,0 0-129,0 10-1677,0-10-1548,0 0-387,0 0 388</inkml:trace>
  <inkml:trace contextRef="#ctx0" brushRef="#br0" timeOffset="14328.819">19425 8163 129,'16'-9'387,"-16"9"-258,19-1 0,-19 1 129,15 0-129,-15 0 258,11 4-129,-11-4 129,8 15-129,-8-15 0,0 17 258,0-17 129,-8 19-129,8-19 387,-16 16-129,16-16 387,-18 14-258,18-14 0,-19 12-129,19-12-387,-17 7 129,17-7-258,-10 5 0,10-5-129,-12 0 0,12 0 258,0 0-258,-9-8 0,9 8 129,-1-14-129,1 14 129,1-19-129,-1 19 129,17-16-129,-6 8 0,2 0-129,3 1 129,0 1-129,0 3 0,0 2-129,-2 1 0,-2 0 0,1 3 0,-13-3 129,17 11-129,-17-11 258,5 14-129,-5-14 258,0 14 0,0-14 258,-14 12-258,14-12 129,-18 14 0,18-14 0,-22 12-258,22-12 0,-18 8 0,18-8 0,-19 2 0,19-2 0,-18 0 129,18 0 0,-16-13-129,16 13 0,-8-18 0,5 5 0,3 3 0,0-2-258,6 1 258,5-1-258,0 4 129,4 0 0,0 2-129,0 1 129,0 5 0,-2 0-129,-2 0 129,-11 0-129,16 17 129,-16-17 0,5 20 129,-5-8 0,0-12-129,-4 21 258,4-21-258,-15 17 129,15-17 0,-18 13-129,18-13 0,-16 8-129,16-8-258,-13 4-516,13-4-774,0 0-2451,0 0-258,0 0 0</inkml:trace>
  <inkml:trace contextRef="#ctx0" brushRef="#br0" timeOffset="17664.01">19781 8557 516,'0'0'645,"0"0"129,0 0 0,0 0 0,-1-12 0,1 12 0,0 0 129,0 0 0,-6-12-129,6 12 0,0 0-258,0 0-129,0 0-129,0 0 129,0 0-129,0 0-129,0 0 0,0 0-129,0 0 0,0 0 258,0 0-258,0 0 0,0 0 129,0 0-258,0 0 258,0 0-129,0 0 129,0 0-129,0 0 129,0 0 0,-8 7 129,8-7 129,0 14-129,0-2-129,0-12 129,0 24 258,0-11-387,2 4 129,0-2-129,1 2-129,-1 0 258,2-3 0,-3 3-129,3-2-129,-2-2 129,-1-1 0,2 1 129,-1-1-129,-2-12 258,2 16-129,-2-16 0,0 0 0,0 11 0,0-11 0,0 0-129,0 0 129,0 0-129,0 0 0,0 0-129,0 0 129,0 0 0,0 0 129,0 0-258,0 0 129,0 0-129,0 0 0,0 0-129,0 0-258,0 0-1548,1 10-2193,-1-10-129,0 0-387</inkml:trace>
  <inkml:trace contextRef="#ctx0" brushRef="#br0" timeOffset="22576.291">15745 9167 774,'0'0'1677,"10"0"-258,-10 0-516,0 0-387,13 0 0,-13 0-258,12 2 129,-12-2 0,19 5-258,-19-5 387,22 5-387,-11-2 258,3-1-129,0 0-129,1 0 129,2-1 129,0-1 0,1 3 0,-2-3-129,5 2 129,0-2 0,4 0-129,-2 0 0,2 0 129,3 0-258,3 0-129,3 0 129,-3 0-129,6 0 0,-3-1 129,2-3-129,1 1 0,-2-2 129,-1-1-129,-1 0 129,1 0 0,-5 0-129,2 2 258,-2-1-258,0 0 0,-1 0 0,-2 0 0,1 0 0,0 0 0,-2 0 0,2 2 0,-4-1 0,-1 0 0,2 1 0,0-2 0,-2 0 0,-2 3 0,1-3 0,-2 0 0,1 0 0,0-2 0,1 2 129,-1 0-129,1-2 0,2 0 129,1 1 0,-2-2-129,1 3 0,2 0 129,-1 0-129,-2 0 0,-1 0 0,2-3 129,-3 3-129,-1 1 0,-1 0 129,-2-1-129,2-3 0,-2 4 0,3-1 0,-1 4 0,-2-3 0,4 2 0,-2-3 0,2 2 0,-3 1 258,2 1-258,-2-4 129,1 5-129,0-6 129,0 3-129,0 1 0,2-1 0,-2 0 129,0-3-129,1 0 0,-2-2 0,0 3 129,-1-1 0,-1-1-129,-1 2 129,2-1-129,-2 0 129,3 6-129,-3-5 0,1 4 0,-2 0 0,2 1 0,-3-2-129,0 2 258,2-3-129,-2-1-129,0 2 258,1-3-129,4 1 0,-4 0 0,4-1 0,-4 1 0,7 1 0,-5 0 0,3-1 0,-2 0 0,2 0 0,0-1 0,-2 1 0,0-1 0,1 1 0,3-4 0,-3 4 0,3-2 0,-1 1 0,-1-1 0,3-1 0,-1 1 0,-3-1 0,1-1 0,-1 3 0,1-2 0,1 2 0,-3-2 129,2 2-258,-1 0 129,0-2 0,1 2 0,-1 0 129,2 1-129,-3-3 258,3-1-258,-2 1 0,4 0 0,1 0 129,-1-1-129,0-2 0,3 0 0,-2 0 0,0 3 129,2-2-129,-3 4 0,-2-4 0,1 6 0,-2-2 0,-2 0-129,2 2 129,-3-3-387,1-1 645,-2 2-516,0-4 258,-1 0-129,1 1 129,-2-2 0,0 2 0,1-1 0,-3 2 0,4 0 0,-1 1-129,1 0 258,-2 1-258,1-1 129,1 0 0,-1 0 0,2 0 0,-3 1 0,2-3-129,-1 3 129,0-5-129,2 6 129,-2-2 0,0 2 0,-13 4 0,21-10 0,-21 10 0,21-7 0,-21 7 0,21-4-129,-10 0 0,2 1 129,-3-1 0,2 1 0,-12 3 0,21-6 0,-21 6 0,21-8 129,-21 8-129,18-9 0,-18 9 0,18-6 0,-18 6 0,19-9-129,-19 9 129,18-5 0,-18 5 0,19-8 0,-19 8 0,16-7 129,-16 7 0,15-9-129,-15 9 0,14-8-129,-14 8 129,16-9 0,-16 9 0,13-7 0,-13 7 0,15-10 0,-15 10 0,12-7 0,-12 7 129,11-7-129,-11 7 0,13-10 0,-13 10 0,13-7 0,-13 7 0,18-13 0,-18 13 0,18-17 0,-18 17 0,19-17 129,-19 17-129,20-18 0,-20 18 0,17-18 0,-17 18 0,16-15 0,-16 15 0,13-16 0,-13 16 0,18-17 0,-18 17 0,15-17 0,-6 5 0,-2 2 129,2-1-129,-1-2 0,0 3 0,1-1 129,1 0-129,0 0 129,1-1-129,-1-1 0,3-1 0,-1 4 0,0-2 258,-2-3-258,2 4 0,-1-2 129,0 1 0,-2-2-129,1 4 129,-3-5 0,1 1 0,-2 1 0,2-2 0,-2 2-129,0-2 129,0 0-258,3-3 258,-2 3-129,0-2 0,2 0 0,0 0 0,0 0 129,1-2-129,0 1 0,0-1 0,-1 1 0,2-2 0,-3 2 258,1-3-258,1-2 0,0 1 0,1 2 0,1-2 0,-3 1 0,3 1 0,1-1 129,-2-1-129,0 2 0,2 0 0,-3-2 0,3 3 129,0-3-129,-1 4 0,2-7 0,-1 4 0,1-1 0,-2 4 129,0-3-129,-1 0 0,0 4 0,0 1 0,0 1-129,-1-1 129,1-1-129,0 1 129,-2-1 0,5 2 0,-6 1-129,3-1 129,-3 1 129,2-1-129,-2 3 0,0-2 0,0 1 0,0-3 0,0 1 129,2-3-129,-2-2 0,1 0 129,-2 2-129,4-2 0,-3 1 129,1-3-129,2 2 129,-2 0-129,1 2 0,1-2 0,-1 0 0,1 3-129,3-3 129,0 2 0,-1-5 0,3 5 0,-2-3 0,1 0 0,-1-2 0,-1 2 129,-2 0-129,0 1 0,-2-2 0,2 2 129,-2 0-129,2 2 0,-3-3 0,5 1 0,-4-2-129,2 1 258,-3 1-129,-1-2 0,2 3-129,-2 1 129,2 0 0,-3-1 0,-1 3 129,1-1-129,2 0 0,-2-1 0,-1 0 0,2-1 0,1 0 0,-3 0 0,3 4-129,-2-4 129,-1 6 0,2-1 0,-4 2 0,2 1 0,-3 0 0,2-1 0,-1 0 0,-3 12 0,7-23 0,-2 11 129,-1 0-129,-3-1 0,3 2 0,-4 11 0,6-18 0,-3 6 0,-3 12 0,4-20 0,-1 10 129,-3 10-258,6-21 129,-6 21 0,2-17-258,-2 17-645,0 0-516,1-12-1419,-1 12-1548,0 0 0</inkml:trace>
  <inkml:trace contextRef="#ctx0" brushRef="#br0" timeOffset="25660.467">19416 6418 1419,'-10'-2'1290,"10"2"-129,-14-5-387,14 5-258,0 0 129,0 0 258,-11-5-258,11 5 258,0 0 0,0 0 0,0 0 129,0 0-258,-7-11-258,7 11 0,0 0-258,0 0-129,0 0 0,0 0 0,0 0 129,0 0-129,0 0 258,0 0-129,0 0 258,0 0-258,0 0 0,0-11 0,0 11-129,4-13-129,-4 13 129,10-18-129,-2 8 0,-8 10 0,17-19 129,-8 8-129,-9 11 0,17-18 258,-17 18-258,13-17 129,-13 17-129,9-12 129,-9 12-258,0 0 0,0 0-129,0 0 129,0 0 0,0 0 0,0 0 0,10 0 129,-10 0-129,5 6 0,-5-6 129,10 19-129,-3-8 129,-4 3-129,2-2 0,0 3-129,-1 0 129,0-1 129,-2 0 0,4 1 0,-4 1-129,1-3 129,0 4 0,0-1 0,-1 0 0,1 0 0,1 1 0,0-2 0,1-1-129,-1 3 129,-2-4-129,3-2 0,-3 2-258,-2-13-1032,0 0-2322,0 17-129,0-17-129</inkml:trace>
  <inkml:trace contextRef="#ctx0" brushRef="#br0" timeOffset="27148.552">23070 9522 1419,'0'0'2580,"0"0"-1548,0 0-1161,0 0 129,0 0 129,0 0 387,0 0 258,0 0 129,0 0 129,0 0-129,0 0 0,0 0 0,0 0-129,0 0-516,0 0 0,0 0-129,0 0 0,10 9 129,-10-9-129,20 13-129,-6-2 129,2 0-129,2-1 0,0 2 129,0-3-129,2 4 0,-2 1 0,-1-1 0,1 0 129,-4-1-129,1 3 129,-1-2-258,-1 0 258,-1-2-129,-12-11 0,16 17 0,-16-17 129,11 12 129,-11-12-129,6 10 258,-6-10-258,0 11 129,0-11 129,-8 10-129,8-10 0,-19 19 0,8-9-129,-5 1 0,3 2 0,-3-2-129,1 3 387,-2-5-387,3 2 129,-1-2 0,2 0 0,0-2 0,2 3-129,-1-5 0,12-5 0,-17 14 0,17-14-129,-14 16-645,14-16-903,-20 14-2451,19 0-387,1-14 258</inkml:trace>
  <inkml:trace contextRef="#ctx0" brushRef="#br1" timeOffset="65735.759">21239 9527 1032,'10'0'1548,"-10"0"-516,0 0 0,12 4-387,-12-4 129,0 0 0,2 16-129,-2-16 0,0 12-258,0-12 129,-2 16-129,2-16 129,-12 15-258,12-15 387,-13 10-258,13-10-129,-15 10 387,15-10-387,-16 6 387,16-6-258,-15 3 129,15-3-258,-11 0 129,11 0-129,0 0 129,-11-4-129,11 4-129,-1-11 0,1 11-129,0-12 129,0 12-129,2-13 0,-2 13-129,0 0 129,12-11 0,-12 11 0,0 0-129,14 0 129,-14 0 0,0 0 0,0 0 0,11 10 0,-11-10 258,0 14 0,0-3 129,0-11 0,-7 14-129,7-14 258,-14 15-129,2-11 258,12-4-387,-18 7 129,18-7-129,-17 3 0,17-3 0,-15 3-129,15-3 0,-12-3 0,12 3 0,-5-14 0,5 14-129,0-17 129,2 6-129,3-3 129,2 2-129,-7 12 0,19-17 0,-19 17-129,16-14 129,-16 14 0,14-4 0,-14 4-129,0 0 0,13 0 129,-13 0 0,0 0 0,3 9 0,-3-9 0,0 12 129,0-12 0,-9 14 0,9-14-129,-13 15 129,13-15 129,-18 15-129,18-15 258,-18 14-129,18-14-129,-16 5 0,16-5 0,-15 4-129,15-4-258,-13-5-903,13 5-2580,0-10-774,0-4-645,0-5 0</inkml:trace>
  <inkml:trace contextRef="#ctx0" brushRef="#br1" timeOffset="79532.549">21896 8207 1032,'0'0'1677,"0"0"-258,0 0-258,-6-12 0,6 12-129,0 0-258,-12-7 129,12 7 0,0 0-129,-16-6-129,16 6 129,-14 0-129,14 0-129,-20 0 0,7 0-129,1 0-129,0 4 258,-2-2-258,1 2-129,-1 0 0,2 3 129,-3-2-258,5 5 129,-4-3-129,2 3 129,1-5-129,-2 1 129,3 5-129,10-11 258,-20 17-258,20-17 129,-18 19-129,9-6 129,0-1-129,1 2 0,-2 1 0,2 2 129,-2 0-129,0 2 129,0-2-129,2 2 0,-1 3 129,2-3 0,0 3 0,1-3 0,3 3 0,2-4-258,1 0 258,0 4-129,3-8 0,3 3-129,3-2 0,1-2 0,3 0 0,1-2 129,3 3-129,-1-7 129,0 1-129,1-2 129,0 0-129,0-4 258,0 1-258,-2-3 129,1 0 0,1-3 0,1-1 0,-1-2-129,2-3 258,-3-3-258,3-3 129,2-5 129,-2-1-129,2-3 0,-1-3-129,-1-4 258,-2 0-258,1-3 258,-1 2-258,-2 1 0,2-1-129,-4 3 258,-1 0 0,-4 0-129,0 0 258,-4 3-129,-4-1 258,0 2-129,-6 1 0,-5 5-129,-4 2 129,-3 4-129,-1 5 0,-4 5-129,3 3 0,-3 3-258,3 10 0,-4 0 0,7 9-645,-7-3-387,8 7-903,-2 7-1935,-9-5 129</inkml:trace>
  <inkml:trace contextRef="#ctx0" brushRef="#br1" timeOffset="80208.587">21682 8511 2322,'0'0'387,"0"0"258,0 0 129,0 0 258,0 0 129,-1 15 0,1-15 0,0 0 0,0 14-129,0-14-129,0 17-258,4 0 0,-1-3-258,4 5 0,0-1 0,2 4-129,2 4 0,2 0-129,1 2 129,0-2-129,0 2-129,0-2 129,-2 0-129,0-2 0,-2-2 129,1-5-129,-4-2 129,-1-5-129,-6-10 0,11 14 129,-11-14 0,0 0 0,0 0-129,0 0 129,0 0-258,0 0 0,0 0-258,0-10-774,0 10-2193,2-12-774,-5-3-258</inkml:trace>
  <inkml:trace contextRef="#ctx0" brushRef="#br1" timeOffset="82671.728">22331 8126 1161,'0'0'1032,"0"-11"0,0 11 0,0 0 0,0 0 129,-13-11 129,13 11-129,-15-3-258,15 3-258,-22-3 0,11 3 0,-3-1 0,2 1 0,-1 0-258,13 0 0,-20-1 129,20 1-258,-14-1 0,14 1 129,0 0-129,0 0-129,-11-5 0,11 5 0,0 0-129,-11 0 0,11 0 0,-11 3 0,11-3 0,-12 8 0,12-8 0,-11 10 0,11-10 0,0 0-129,-9 11 129,9-11 0,0 0-129,-4 11 129,4-11 0,0 14 0,0-14 0,0 21 0,0-7-129,0 4 258,-2-1-258,-3 6 129,-2-2 0,-1 4 0,-3 2-129,3 1 258,-2 0-129,1-2 0,1 3 0,2 1 0,1-2 129,2-3 0,1 2-129,-1 0-129,2-2 258,-3 2-258,3-3 129,-1-2-129,0 0 0,1-1 0,-1-3 0,2-3 129,0-2 0,0-2 0,0-11 0,2 18 0,-2-18 129,6 13-129,-6-13 0,0 0 0,11 12-129,-11-12 129,11 9 0,-11-9 0,16 4 0,-5-2 129,3 0-258,4 2 258,4-3-129,2-1 0,0 0 0,2 0 0,1 0 0,-2 0 0,-2 0 129,-5 0-129,-1 0 0,-7 0 0,-10 0 0,15 0-129,-15 0 129,0 0-129,0 0-387,0 0-903,-11 0-2451,11 0-387,-19 0 129</inkml:trace>
  <inkml:trace contextRef="#ctx0" brushRef="#br1" timeOffset="83604.781">22543 8381 258,'0'0'1935,"5"-13"-129,-5 13 0,0 0-258,0 0-258,-10-10 129,10 10-387,-20-1-258,20 1-258,-25 0 129,13 0-258,-4 3 129,1 1-258,-4-2 0,4 5 0,-4-2-129,3 0 129,0 1-129,4 0 0,-2 0-129,14-6 129,-17 10-129,17-10 0,0 0 0,-7 15 129,7-15-129,0 0 129,0 0 0,11 13-129,-11-13 129,21 7-129,-10-5 129,3-1-129,0 4 0,2-1 0,2 2-129,0 1 258,-1 3-129,1-2 0,0 2 129,-3 2-129,1-1 258,-2-2-258,-2 2 129,-12-11-258,20 19 129,-20-19-258,12 20 258,-7-10-129,-5-10 129,3 21-129,-3-21 258,0 16-129,0-16 129,-12 13 129,12-13-129,-15 13-129,2-8 129,0 0 0,-2-3-129,0 5-129,-3-6 258,3 0 0,-3-1-129,4 0 0,1-1 0,3-3-129,10 4-516,-11-9-516,11 9-3096,0 0 129,5-15-387</inkml:trace>
  <inkml:trace contextRef="#ctx0" brushRef="#br1" timeOffset="84483.832">22728 8734 774,'0'10'1935,"0"-10"-258,0 0-387,0 0 0,0 0-129,0 0-258,0 0 0,0 0 0,0 0 0,-7 9-387,7-9 258,0 0-387,-9 17 258,9-17-258,-10 12 0,10-12-129,-13 19 0,6-9-129,0 5 0,0-2-129,1 0 129,0 3-129,3-1-129,-1-4 129,2 1 0,2-12 0,-4 16 0,4-16-258,0 0-387,0 11-774,0-11-2451,0 0-387,0 0 129</inkml:trace>
  <inkml:trace contextRef="#ctx0" brushRef="#br1" timeOffset="85535.892">23010 8422 1419,'0'0'1290,"0"0"129,0 0-387,-8 0 129,8 0-129,-10 2-129,10-2-258,-17 11-129,17-11 129,-15 14 0,15-14-129,-16 21 129,16-21-129,-12 19 0,7-8-129,2 0 129,-2 3-129,4 1-258,-2-3 258,2 2-387,0-3 129,0 5-129,-1-3 258,2 1-258,0-14 129,0 17-129,0-17 129,0 14 0,0-14 0,0 0 0,14 7-129,-4-7 129,-10 0-129,24-1 129,-13-4-129,6 0 0,-3-5 129,1-2-129,0 2 0,-1-1 129,1 2-129,-5-4 258,2 2-516,-4-3 516,0 2-516,-8 12 258,14-21-129,-14 21 258,6-23-258,-3 12 258,-3-1-129,0 12 0,-4-19 258,4 19-258,-13-16 129,13 16 0,-16-16-129,16 16 129,-18-9 0,18 9 0,-16-5 0,16 5-129,-17-2 129,17 2-129,-16 2 0,16-2 129,-12 5-129,12-5 0,0 0 0,-10 4 0,10-4 0,0 0 0,0 0 0,0 0-129,0 0 0,0 0-129,-3 14-258,3-14-387,0 15-516,0-15-1419,-7 21-1161,7 0-387</inkml:trace>
  <inkml:trace contextRef="#ctx0" brushRef="#br1" timeOffset="86435.939">23116 8487 774,'0'0'1806,"0"0"-258,0 0-516,0 0 129,0 0-258,0 0-387,0 0 129,0 0 0,0 0-129,0 0 258,0 0 129,0 0-129,0 0 0,7 14 0,-7-14 0,0 12-387,0-12 258,0 15-387,0-15 129,-3 19 129,-2-8-129,3 5-258,-3-2 0,2 1 0,-2 0 0,5 2-129,-1-1 0,1 1 0,0 0 0,1-2 0,4 1 0,0 2 0,0-1-129,1 0 129,-1-3 0,-1-2 0,2 0 0,-6-12 0,14 18 0,-14-18 129,21 10-129,-8-10-129,6 1 129,-1-1 0,5 0-129,-2 0 0,0-2 0,-3-3 0,-1 1 129,-5 2 0,-1 1-258,-11 1-516,0 0-645,0 0-1677,0 0-1161,0 0-129</inkml:trace>
  <inkml:trace contextRef="#ctx0" brushRef="#br1" timeOffset="89127.097">23394 8096 258,'0'0'1677,"0"0"-258,0 0 0,0 0-387,0 0 0,0 0-387,0 0-129,0 0-258,-10-8-129,10 8 0,0 0-129,0 0 129,-13-4-129,13 4 0,0 0 0,-12-6 258,12 6-129,0 0 0,-11 0-129,11 0 129,0 0-129,0 0 129,0 0-129,0 0 129,0 0 129,0 0-129,0 0 0,9 0 129,-9 0-129,16 0 258,-3 0-258,-1 0 129,2 0-129,0 0 0,2 3-129,2-2 258,2 1-258,-1 2 129,2-2 0,0 1-129,1 0 0,-1-2 129,0-1 0,-1 0 0,-3 4-129,-3-4 129,-4 0-129,-10 0 258,16 0-516,-16 0 258,1 11 0,-1-11 0,0 16 0,0-16 258,0 20-129,0-7-129,0 5 258,0-2-129,0 3 129,2 0 0,-1 5-129,0 0 0,1 6 0,-1-2 0,-1 5 129,0 0-129,0-2 258,0 3-129,0 0-129,0 0 129,0-2-129,0-2 129,0-1-258,0-5 387,0 1-258,-3-3 0,3 2 0,-1-5 0,0-1 0,-1-2 0,2-1 0,0 2-129,0-2 0,0-4 0,0 2 0,0-1 0,0 0 129,0-1-129,0-1 0,0 1 129,0-11 129,-1 15-129,1-15 0,-11 11 129,11-11 0,0 0-258,-13 14 258,13-14-258,0 0 129,-13 6-129,13-6 129,0 0 0,0 0-129,0 0 0,0 0 0,0 0-258,0 0-645,0 0-1935,0 0-1677,0 0-258,0-6 129</inkml:trace>
  <inkml:trace contextRef="#ctx0" brushRef="#br1" timeOffset="104755.991">1050 13207 516,'0'0'2580,"0"0"-903,0 0-129,0 0-258,-1-13-258,1 13 258,0 0-129,0 0-129,0 0-129,0 0-387,0 0 129,0 0-258,0 0-129,0 0 0,-1 6-258,1-6 0,0 13 0,5-1 258,-1 2-129,3 1 0,-1 8 0,5 0 0,-2 5 0,6 2-129,-3 1 129,6 2-129,-3 0 129,3 1-129,-2-5 258,-1 2-258,0-5 129,-1-3 0,-3-1 0,0-4 0,-2-1 0,1-4 0,-4-2 129,4-1-129,-10-10-129,14 15 129,-14-15 0,12 11 129,-12-11 129,0 0-129,5-6 0,-5 6 129,0-28-129,2 5 0,-1-11 0,1-4-129,2-7-129,5-5 0,3-6 129,1-4-129,3 3-129,1-2 258,2 5-258,-1 2 129,-1 4 0,-1 5-129,-3 7 129,-3 7-129,1 7-258,-7 1-387,6 16-903,-10 5-2451,0 0-129,14 5-516</inkml:trace>
  <inkml:trace contextRef="#ctx0" brushRef="#br1" timeOffset="109855.283">20848 9929 1,'0'0'773,"0"0"1,0 0-129,0 0-129,0 0 258,0 0-129,0 0 129,0 0 0,0 0-129,-6 0 0,6 0-129,0 0-258,0 0 258,0 0-129,0 0 0,-12-3-129,12 3 0,0 0 0,-14-1-129,14 1 0,-15-3 0,3 3-129,12 0 129,-21 0 0,9 0 129,-2-1-129,1 1 129,-1-2 0,0 2 129,1-1-129,2 0 129,-5-1 0,2 1-258,-2 0 129,1 0 0,-2-1-129,1 2 129,-2-2-129,-1 1 0,1-3 0,0 4 0,-3-1-129,3 0 129,-3 0-129,0 1 129,-1-2-129,1 2 129,-3 0 0,2-1-129,-1 0 258,-1 1-129,0 0 0,1-1 0,-1 1 0,-1 0-129,0 0 129,-1 0 0,-1 0-129,3 0 0,-3 0 0,1 0 0,-1 1 129,3 1-129,-1-2 129,2 3 0,1-3 129,1 0-129,1 0 0,1 0-129,3 0 129,-1 0-129,2-3 0,0 2 129,2 0-129,1-2 0,-1 3 129,3-3-129,-2 2 0,12 1 0,-21-4 0,21 4 129,-17-1-129,17 1 0,-13 0 0,13 0 129,-11 0-129,11 0 0,0 0 0,-13-1-129,13 1 258,0 0-129,0 0 0,0 0 0,-12-2 0,12 2 0,0 0 0,0 0-129,0 0 129,0 0 0,0 0-129,0 0 129,0 0 0,0 0 0,0 0 0,0 0 0,0 0 0,0 0-129,0 0 129,0 0-129,6-9 129,-6 9 0,0 0 0,17-12 0,-17 12-129,16-13 129,-16 13 0,17-15-129,-7 9 129,-10 6 0,23-16-129,-12 7-129,3 4 129,-4-2 0,5 2 0,0-3-129,-3 4 129,4-3-129,-2 2 129,1 0-129,-2 0 129,0 0 129,1 3-129,-14 2 129,20-7-129,-20 7 0,15-3 0,-15 3-129,0 0 129,12 0-258,-12 0 129,0 0 0,0 0-129,0 0 129,0 0 258,0 0 0,0 0 0,0 0 0,0 0 129,0 0 0,0 0 129,0 0-258,0 0 0,0 0-258,0 0 129,-7 0 0,7 0-129,-12 7 129,12-7 0,-15 7 129,15-7-258,-19 8 258,19-8 0,-21 5 0,21-5 0,-20 2 0,20-2 0,-21 3 0,21-3-129,-20 4 129,20-4 129,-16 5-129,16-5-129,-16 12 258,16-12-129,-14 15 0,14-15 0,-11 13 0,11-13 0,-13 12 0,13-12 258,0 0-258,-13 9 129,13-9 0,0 0 0,0 0-129,0 0 129,0 0-129,0 0 129,0 0-129,-2 12 0,2-12 0,0 0 0,0 0 0,0 12 0,0-12 129,0 0 129,4 13-258,-4-13 129,5 11 0,-5-11-129,9 10 129,-9-10 0,14 7-129,-14-7 0,13 7 129,-13-7 0,12 8-129,-12-8 258,0 0-129,15 9-129,-15-9 0,0 0 129,14 15-129,-14-15 0,13 11 0,-13-11 0,19 11 129,-19-11-129,20 7 0,-20-7 129,21 6-129,-21-6 0,18 7 129,-18-7-129,14 6 129,-14-6-129,10 7 0,-10-7 0,0 0 0,0 0 258,0 0 129,0 0-258,11 10 129,-11-10 0,0 0-129,0 0 129,0 0-258,0 0 258,0 0-516,0 0 258,0 0-129,0 0 129,0 0 0,0 0 0,0 0-129,0 0 0,0 0-129,0 0 0,0 0 0,0 0-129,0 12 0,0-12 129,0 0 129,1 19 0,-1-19 129,6 17 129,-6-17-258,10 20 387,-10-20-258,13 18 258,-5-5-258,-8-13 129,16 16 0,-16-16 0,14 13 258,-14-13-129,0 0 0,13 5 0,-13-5 129,0 0 129,0 0-129,0 0-258,0 0 129,0 0-129,0 0-129,0 0 0,0 0-258,0 0-129,0 0-516,0 0-1419,0 0-1935,0-9-129,0 9 0</inkml:trace>
  <inkml:trace contextRef="#ctx0" brushRef="#br1" timeOffset="112192.415">20288 10147 516,'-11'-8'387,"11"8"-258,0 0 258,0 0 129,0 0 516,6-2 0,-6 2 0,0 0 258,0 0-129,0 0-258,0 0-129,0 0-387,0 0 0,12 10-258,-12-10 129,10 12 129,-10-12-129,12 17 129,-12-17-258,15 20 258,-15-20-258,16 21 129,-10-11 0,-6-10 0,14 20-129,-14-20 0,12 18 0,-12-18-129,7 15 129,-7-15-129,0 0 0,8 14 0,-8-14 129,0 0-129,0 0 129,6 13 129,-6-13-129,0 0 0,0 0 129,0 0-129,0 0 0,0 0 0,0 0 0,0 0-129,0 0 258,0 0 0,0 0-129,0 0 129,0 0-129,0 0 0,0 0 129,12-3 0,-12 3-129,15-19-129,-1 9 129,1-4-129,3-3 129,-3 3-129,4-3 0,-3-3 0,-1 5-258,-5 1-258,4 4-129,-9-2-1290,1 1-2064,6 7-387,-12-8 258</inkml:trace>
  <inkml:trace contextRef="#ctx0" brushRef="#br1" timeOffset="115019.578">809 16548 2193,'-17'21'4257,"4"-21"-387,10 11 129,3-11-3096,-13 4-645,13-4-129,0 0-258,0 0 0,0 0 129,0 0 129,0 0 0,0 0 129,0 0 129,0 0 129,7-18-129,9 7 0,1-7 0,7 0 129,3-10-129,6 5-129,4-7-258,3-2 258,-3 4-258,2-1 129,-4 4-258,-2-1 0,-1 6-129,-4-2-129,-1 12-516,-10-9-903,6 5-2580,-1 6-129,-8-8 0</inkml:trace>
  <inkml:trace contextRef="#ctx0" brushRef="#br1" timeOffset="115419.601">833 16170 5160,'-15'11'4773,"15"-11"-645,0 0-129,0 0-3483,5 16-903,10-2 0,3-7-258,4 15 258,1-3 129,7 8-258,-2-1 387,4-2 129,0 8-129,2-1 258,4 1-258,-1 5 258,3-6-258,0 2 129,1-3-129,-2 3-129,-2-13-387,6 6-774,-3-6-2580,-7-20-258,7 0 129</inkml:trace>
  <inkml:trace contextRef="#ctx0" brushRef="#br1" timeOffset="121570.953">21294 9959 1032,'0'0'2322,"0"0"-2322,9 0-258,-9 0-129,0 0 387,13 2 258,-13-2 129,0 0 258,11 1 258,-11-1 0,10 0 258,-10 0-129,15 0-516,-3 0 129,-12 0-387,22 0 129,-22 0-258,23-6 0,-23 6 0,21 0 0,-21 0-129,19 0 129,-19 0-129,18 0 258,-18 0-258,17 5 0,-17-5 129,19 4-129,-9-2 258,-10-2-129,21 5 129,-9-2 0,2-1 129,-1-2-129,2 0 129,-1 0-129,2 2-129,-2-1 0,-2 1 129,4-1 0,-3 3-129,1 0 0,-2-1 0,2 2 0,-3-4 129,0 3 0,2-1 129,0-1-129,-2 0 129,2 1-129,0-3-129,0 5 258,-1-3-258,3 1 0,-4-2-129,3 2 129,-2 0 0,2 1 129,-4-3-129,2 0 0,0 0 0,1 1 129,-3-2-129,4 3 129,-2-2-129,1 0-258,-2-1 258,-1 3-129,3-2 0,-2 0 0,-11-1 129,17 0-129,-17 0 0,19 3 0,-19-3 0,21 4 0,-10-1 129,0-2-129,2 2 0,1 0 0,-1 2 0,4-5 129,-6 2 0,6-2-129,-4 2 0,2-2 0,-3 0 0,1 0 0,1 0 0,-4 0 0,3 0-258,-2 0 258,0 0 129,1 0-129,2 2 0,-1 1-129,0-1 258,1 1-129,2-3 0,1 0 0,-1 0 0,3 3 0,-1-3 0,2 0 129,1-3-129,-2 2 0,3 1 0,0 0 0,1 0 0,-2-3 0,1 2 0,1-1 0,-1 2 0,1-1 0,0-3 0,1 4 0,-2-2 0,2 2 129,2 0-129,-2 0 0,1 0 129,-2 0-129,0 0 0,0 0 129,-2 0-129,0 0 129,-2 0-129,0 0 0,-2 0-129,1 0 0,-2-3 129,1 3 0,1 0 0,-3 0 0,0 0 0,0 0 0,-1 0 0,-1 0 0,1 0 0,-2 0-129,-1 0 258,-11 0-258,19 0 129,-19 0 0,19 3-258,-19-3 0,20 4-387,-20-4-774,17 0-2838,-3 0-387,-14 0 0</inkml:trace>
  <inkml:trace contextRef="#ctx0" brushRef="#br1" timeOffset="122600.011">23280 10011 516,'0'0'1935,"0"0"-774,-10 0 0,10 0-258,0 0 129,0 0-258,0 0 0,0 0-129,0 0-129,0 0-129,0 0-258,0 0-129,0 0 129,0 0 0,0 0 0,0 0 387,0 0-129,0 0 129,7 1 0,-7-1 129,0 0-258,0 0 129,15 2-129,-15-2-258,11 5 0,-11-5-129,21 4 129,-11-1-129,4-1-129,2 3 129,-1-1 0,-2 3 0,4-1 0,-4 1 0,0 0 0,-1-2 129,-12-5 0,18 12-258,-18-12 129,12 8 129,-12-8-129,0 0 129,12 10-129,-12-10 0,0 0 0,0 0 387,3 14-258,-3-14 0,0 0 0,-7 14 0,7-14-129,-18 15 129,5-6-129,0 0 129,-2 0-129,0 0 0,-2-1 129,3 2-258,-1-1 129,2-1 129,0-3-129,2 1-129,11-6 258,-19 11-258,19-11 129,-17 12 0,17-12 0,-17 12 0,17-12 0,-17 16 0,5-8 0,2-1 129,-2 0-129,-1 0 0,3-1 0,-2 2 129,12-8-129,-20 8 258,20-8-129,-14 7-258,14-7 129,0 0-387,0 0-258,0 0-774,0 0-2193,0 0-774,15 2 258</inkml:trace>
  <inkml:trace contextRef="#ctx0" brushRef="#br1" timeOffset="124431.117">23278 10067 903,'0'0'2451,"-3"-17"-129,3 17-2838,0 0-516,-2-13 129,2 13 129,0 0 258,0 0 129,0 0 387,0 0 258,0 0 258,-10-6-129,10 6 0,0 0-129,0 0-258,0 0 258,0 0 129,0 0 0,0 0 258,0 0 0,0 0-258,8 4 387,-8-4-258,0 0-258,15 10-129,-15-10-129,11 11-129,-11-11 129,14 10 0,-14-10 0,19 6 0,-8-6 0,2 2 129,-1 1-129,2-3 387,-2 0-258,0 0-129,0 0 129,-1 0-129,-11 0 0,19 2 0,-19-2 0,14 0 0,-14 0-129,12 2 129,-12-2-129,0 0 258,10 2 0,-10-2 0,0 0 0,0 0 129,0 0 0,0 0 0,0 0 129,-10 3-258,10-3 0,-20 0 0,9 0-129,-4 0 0,0 0 129,-2-4-258,2 1 129,0 0 0,1-1 129,-3 1-129,4 0 129,-2-1 129,3 2-258,-2-4 129,4 1-129,-2 0 0,0-1 129,12 6-129,-19-10 0,19 10-129,-18-10 129,18 10 0,-20-7 258,20 7-129,-18-7 0,6 2 0,12 5 129,-17-7 0,17 7 0,-17-7-258,17 7 129,-13-4 0,13 4 129,-11-2-129,11 2 0,0 0 0,0 0 0,0 0 0,-11-8 0,11 8-129,0 0-129,0 0 129,0 0-258,0 0 258,0 0-129,0 0 0,0 0 0,0 0 129,8 3 0,-8-3 129,13 4-129,-13-4 0,16 4 0,-16-4 0,19 7-129,-7-4-129,0-1 258,-2 4-129,3 0 0,0-1 0,1 3 129,3 1-129,-3 1 129,2-1-129,-1 0 129,5 0 129,-3 0-129,2 0 0,-4-3 0,1 0 129,1 0-129,-4-1 0,1 4 0,-14-9 0,16 8 0,-16-8 0,12 7 0,-12-7-129,0 0 129,0 0 0,0 0 0,0 0 0,0 0-129,0 0 129,0 0-129,0 0 129,0 0-258,0 0 129,-1 12 0,1-12 129,0 0 0,-15 5-129,15-5 129,-15 12 0,15-12-129,-18 9 129,18-9-129,-24 18 0,12-8 129,-3 1 0,1-1-258,-2 2 129,2 1 129,-4-1-129,1-1 0,4 4-129,-4-5-129,4 5 129,0-4-258,0 1 0,2 0-387,-1-3-1290,7 7-1032</inkml:trace>
  <inkml:trace contextRef="#ctx0" brushRef="#br1" timeOffset="133035.609">22114 10239 1,'0'0'1418,"-7"-12"-128,7 12 129,0 0 0,0 0-258,0 0-129,-1-13 129,1 13-516,0 0 129,0 0 0,-1-12-129,1 12-258,0 0 258,0 0-258,-7-12 0,7 12 129,0 0-387,0 0 129,-11-4-129,11 4 0,0 0-129,0 0 129,0 0-129,0 0 258,0 0-129,0 0 129,0 0-258,0 0 0,0 0 129,0 0-129,0 0 0,6 2 0,-6-2 129,12 7-258,-12-7 129,14 12 0,-14-12 0,14 15 0,-14-15 0,14 19 0,-14-19 0,19 20 129,-19-20-129,20 21 129,-10-9-129,1-4 0,-1 4 0,3 0 129,-13-12-129,19 19 0,-19-19 0,15 20 0,-15-20 0,12 20 129,-12-20-129,10 18 0,-10-18 129,6 17-129,-6-17 0,5 19 0,-5-19 0,6 10 0,-6-10 258,0 0-258,0 0 129,4 12 0,-4-12 0,0 0 0,0 0 0,0 0 0,0 0-129,0 0 0,0 0 0,0 0-129,0 0 0,0 0 0,0 0-258,0 0-387,0 0-516,0 0-1290,0 0-1548,0 0-129</inkml:trace>
  <inkml:trace contextRef="#ctx0" brushRef="#br1" timeOffset="134035.666">22021 10542 516,'0'0'1677,"0"0"129,0 0-129,0 0 0,0 0-516,0-8-258,0 8 0,0 0-129,0 0 129,0 0-129,0 0-129,0 0 129,0 0-258,0-12 0,0 12-129,0 0-129,0 0 129,0 0-129,0 0 0,0 0-129,0 0 0,0-15 129,0 15 0,0 0 0,0 0-129,0-12 0,0 12 0,4-12 129,-4 12-258,15-15 129,-4 4-129,3-5 129,4-1-129,2-1 129,3 2 0,0-3 129,2 3-129,-2-4 0,4 3 0,-6 0 0,4 3 0,-3-2 0,1 3 0,-3 1-129,-2 2 129,0 1-129,-3 4 129,-2 0-129,-1 3 0,-12 2-129,14-5 129,-14 5 129,0 0-129,0 0 129,0 0 0,0 0-129,0 0 0,0 0 258,0 0-258,0 0 0,0 0 129,0 0-129,0 0 0,0 0 0,0 0 0,0 0 0,0 0 0,0 0-129,0 0 0,0 0-129,0 0 0,13 4-387,-13-4-903,0 17-2709,0 1-516,0-18-258</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6T21:30:06.363"/>
    </inkml:context>
    <inkml:brush xml:id="br0">
      <inkml:brushProperty name="width" value="0.05292" units="cm"/>
      <inkml:brushProperty name="height" value="0.05292" units="cm"/>
      <inkml:brushProperty name="color" value="#FF0000"/>
    </inkml:brush>
  </inkml:definitions>
  <inkml:trace contextRef="#ctx0" brushRef="#br0">13389 14248 96 0,'-4'-8'38'0,"4"8"-20"0,0-4-21 0,0 4 8 16,0 0-4-16,0-3 2 15,-4-1-2-15,-1 0 2 16,1 1 18-16,0-1 8 15,-4 0 5-15,-1 0 5 16,-3 1-2-16,-1-5-1 16,-4 1-19-16,1-1 3 0,-1 1 1 0,-4-4-7 15,4 0-1 1,0-1-3-16,-4 5 1 0,0-4-2 16,-4 3 2-16,4 1-8 15,-8-1 0 1,0 1 0-1,-1 3-4-15,1 0 1 0,-1 1 0 16,1 3 2-16,-4-4-1 16,-5 4 2-16,0 0 4 15,-4 0 6-15,-4 0-3 0,0 0 2 16,0 0-5 0,0 7 1-16,-1-3-1 0,5 0 3 15,1 3-3 1,-1 1 1-16,4-1-5 0,-4 1-2 15,0 3 0 1,4 0 1-16,0 0-3 0,1 0 0 16,3 1 1-16,-8-1 2 0,9-4-1 15,-1 1-1 1,1-1 1 0,3 4 1-16,5 0-1 0,0 4-1 15,4 0 1-15,0 0 1 0,-4 4-1 16,0-1-1-1,4 5 1-15,0-1 1 0,0 1-1 16,0-1-1 0,4 4 1-16,0 0-1 0,0 4 0 15,5 0 0-15,-1 0 0 16,1-1 0 0,3 1 2-16,1-4 3 0,4 0 0 15,-5 4 2-15,5 0-4 16,4 0-2-16,0 3 0 15,9-3-1-15,-1-4 0 16,0 4 0-16,5 0 0 16,-1 0 2-16,5-1-3 0,4-2 0 15,0 2 1 1,4 1 0-16,5 0 0 0,3 0 2 16,5 0-1-1,4-1 2-15,4 1-2 0,0-4-1 16,5 0 3-1,3 1 0-15,5-1-6 0,-5-4 0 16,1-3 3 0,4 3 2-16,3-3-3 0,10-1 1 15,-1-3 0-15,-4 0 0 16,0-8 0-16,17 5 0 16,-8-1-3-16,3 0 2 15,5 0 1 1,4-3 0-16,0 3 0 0,0-4 2 15,-8 1-1-15,0-1-1 16,-1 1 1-16,1-1-1 16,8 1 0-16,9 3 0 0,-9 0 0 15,0-4 0 1,-8 5 0-16,-1-5 0 16,1-3 0-16,4-1 0 15,8 1 0-15,-4-4 0 0,-8 0 0 16,0 0 2-1,-1 4-1-15,-3-4-1 0,-9-4 1 16,4 0-1 0,0 1 0-16,5-5 0 0,-5-3 0 15,-8 0 0-15,-8 0-3 16,-1-4 2-16,-8 0 1 16,0-4 2-16,-4 4-3 15,-4-7-2-15,-9-4 2 16,-3-4 0-16,-5 0 1 15,-5-3 2-15,1-5-3 16,-4-2 0-16,-5-5 1 16,1 0 0-16,-5 4 0 15,-8-4 2-15,-1 1-1 16,-3-1-1-16,-9 0 1 16,-8-7-1-16,-9 4-3 15,-7-5 0-15,-27-10 2 16,-20 0 0-16,-8-1-6 0,-5 8 0 15,-12 1 3-15,-21 2 2 16,-13 9 2-16,4 3 0 16,-3 3 0-16,-31 9 0 15,5-1 0-15,-8 11 0 16,-17 0 2-16,-4 5 1 16,-1-5-1-16,-24 4-2 15,12 11 1-15,0-3-1 16,-8 11 0-16,16 3 0 0,22 8-14 15,20 11-5 1,13 4-34-16,17 11-16 0,12 15-77 16</inkml:trace>
  <inkml:trace contextRef="#ctx0" brushRef="#br0" timeOffset="6254.562">19974 16379 12 0,'0'-3'5'16,"4"3"-2"-16,0 0 7 0,-4 0 7 15,0 0 15-15,0 0 7 16,0 0-7-16,0 0-2 0,0-4-8 16,0 0-2-16,-4 0-5 15,0 1 1-15,0-1-7 16,-1 0-1-16,1 4-4 15,0-3-1-15,0-1 1 0,0 4-2 16,-1-4-2-16,1 4-2 16,-4 0 1-16,-1 0 3 15,1 0 1-15,-4 0-1 0,-1 0-2 16,0 0 1 0,1 0 1-16,-1 0 1 0,-4 0 1 15,1 0 4 1,-5-4 3-16,0 4 2 0,0 0 3 15,-4 0-1 1,-1 0 1-16,5 0-2 0,0 0-1 16,0 0-5-1,-4-3 0-15,4 3-5 0,-4-4-2 16,0 4-3-16,0 0 1 0,4 0 3 16,0 0 1-1,0-4 3 1,-4 0 1-16,4 1 3 0,-4-1 1 15,-1 0-1-15,-3 8-1 0,0 0-1 16,4-1 0 0,-1 1-2-16,-3 0 1 0,0 3-4 15,-1 1-2 1,5 3 0-16,0 0-1 0,4 4 2 16,0 0 1-16,4 0 1 15,1 0 2-15,3 0-1 16,0 0 2-16,1 3 0 15,3 1 1-15,1-4-4 16,0 3-1-16,-1 1-1 16,1 3 1-16,4 8-4 15,-1-4 0-15,1 0 1 16,0-3 2-16,4-1-1 16,0 4-1-16,-4-7 3 15,4-1 2-15,0 1-2 16,0 0 0-16,0-4 1 15,0 3 0-15,0 5-2 16,4-5-2-16,0 1 3 16,0-1 0-16,5 1 1 15,-1 0 0-15,1-1-2 16,3 5-2-16,1-1 3 16,-1 0 0-16,1 1-4 15,0-1-1-15,3 1 1 0,1-1 0 16,-4-3 1-16,3-1 2 15,1-3-3-15,-4 0 0 16,4-4 3-16,-1 4 3 16,1-4-4-16,0 0-3 15,4 4 3-15,0-3 1 16,0 2-3-16,4-2 1 16,0-1 0-16,0 0 2 15,5-4-1-15,3 5-1 16,1-1-2-16,4-4 1 0,-1-3-1 15,9 0 0-15,1 3 4 16,-1-7 1-16,4 4-4 16,-4 0 1-16,0-1-2 15,0-3 0-15,-4 4 4 16,4-4 1-16,1 4-1 16,3-4-2-16,0 0 1 0,5-4-1 15,4 4-3 1,-1 0 2-16,1 4 1 0,0-4 2 15,-9 0-1 1,0 0-1-16,-4 0 1 0,1 4-1 16,-1-4 0-1,0 0 0-15,4 0-3 16,1 3 2-16,-1 1 1 16,0-4 2-16,1 0 1 0,-5 4 1 15,0-1-7-15,0-3 0 0,-4 8 1 16,-4-4 3-1,-5-1 0-15,1 1 2 0,-1 4-4 16,-3-5-2 0,-1 5 2-16,5-5 0 0,3 1 1 15,1 0 2 1,4 0-1-16,4-1 2 0,4 1-7 16,13-4 1-16,-8 4 1 15,-5-1 3-15,1 1 0 16,-10 0-1-16,-3 3 1 15,0-7-1 1,-4 0 0-16,-1 4 0 0,1-4-3 16,-1-4 2-16,5 4 1 15,0-3 0-15,-1-1 0 16,5 0 0-16,0 4 0 16,0-4 2-16,-4 4-1 15,0-3 2-15,-5 3-4 16,1 0-2-16,-5 0 4 15,-4 0 3-15,1 0-3 0,-1 0-3 16,0 0 1 0,0-4 0-16,0 4-2 0,0-4 2 15,5 1 1 1,-1-1 0-16,0 0 0 0,1 0 0 16,-1 1 2-16,0-1 1 0,5 4-1 15,0-4-2 1,-1-3 1-16,5-1 1 0,0 1-6 15,-5-1 1 1,1 5 1-16,-1-5 1 0,-3 5 1 16,-1-5 0-1,0 1 2-15,1 3 1 16,3-11-4-16,-3 8-1 16,3-5 1-16,-3 9 2 0,3-12 0 15,-4 4 2-15,-3-4-2 16,-1 0-1-16,0 0 1 15,0 0-1-15,0-4-5 16,0-3 1-16,1-4 2 16,-5-4 1-16,0 0-2 15,-5 0 0-15,1 4 2 16,-4 0 0-16,-1 4 1 16,-3-1 2-16,-5-3-1 15,-4 0-1-15,-9 4 1 16,1 0-1-16,-9-1-5 0,-4 5 1 15,0-1 2 1,-4 0 3-16,0 4-2 0,0 1 0 16,0-1 1-1,-9-4 0-15,5-3 2 0,-5-1 1 16,1-3-1 0,3 4 1-16,1 3-2 0,-9 1 2 15,5-1-2 1,-5 0-1-16,-4-3 1 0,-8 0-1 15,-5-1 0-15,-4 1 0 0,1-4 0 16,-9 3 0 0,-1 1 0-16,1 3 0 0,0 4 0 15,-4 4 0 1,-13 0-3-16,0 4 2 0,-8-1 1 16,8 5 0-1,4-1 0-15,1 0 2 0,3 0-1 16,-12 1-1-16,-8-1 1 15,-5-4-1-15,5 5 0 16,7-1 2-16,-3 0 1 16,0 1 3-16,-9 3-3 15,-4-4 0-15,-4 0-1 16,13 0-2-16,4 4 1 16,4 0-1-16,-9 0 0 15,-4 0 0-15,1 4-9 16,3 0-2-16,1 3-7 15,8 1-2-15,0 3-22 0,-5 8-10 16,-3 3-68 0,8 4-54-16,4-7 67 15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7T22:15:07.465"/>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0 0,'95'9,"41"-3,-85-7,25 1,-65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7T22:15:10.415"/>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0 27,'27'-11,"74"-4,28 25,-48 1,-12-3,-61-5</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0T17:32:28.06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15868 9583 516,'32'0'645,"-19"1"387,0-1 0,-3 0 0,3 0 0,-2 1 129,1-1-129,-1 0-258,7 1-129,-3-1-258,2 2-129,1-2 129,2 2-258,2-2 0,1 3 0,2-3 0,1 2-129,1 0 258,1 3-258,3-4 129,-1 3 0,1-3 0,2 3 258,-4-3 0,4 2 0,-4-3 129,4 3-258,-2-3 129,2 0 129,1 0-258,2 0 0,3 0-129,-1 0 0,0 2 0,2-1-129,0-1 258,0 3-129,-4-2 0,5 0 0,-2 1 0,1 0 129,1-2-129,3 0 129,-2 0 129,2 0-129,-4 0 0,4 2-129,-2-1 0,1 4 129,-4-3-129,1 3-129,-2-2 129,2 2-129,-1-2 129,1-3-129,0 0 129,-3 0-129,3-1 258,-1 1-258,3-3 0,-2 3 129,3 0-129,-2 0 0,-1 0 0,3 0 0,-3 0-129,-1 0 129,4 0 129,-1-3-258,-2 1 129,4-7 0,1 7 0,1-4 0,0 0 0,4 0-258,0 3 258,-1-3 0,2 4-129,0 1 129,-2-6 0,0 3 0,-2 3-129,-1-1 129,0-1 0,2-1 129,-1 1-129,-2-2-129,2 5 129,0-4 0,3-1 0,0 2-129,1-1 129,-1 3-129,4-3 258,0 4-129,2-2-129,1 2 129,2 0 0,-2 0-129,1 0 129,0 0 0,-4 0 0,0 1 0,0 0-129,0 3 129,-4-4 129,4 0-129,-1 0 0,0 0-129,-1 0 129,-1 3 0,-1-1 0,-2-1 0,2 4 0,-1 1 0,-4-1-129,2-2 258,-3 1-129,2-1 0,-1 0 0,3 1 0,-2-1 0,0 1 0,3-1 0,1 3 0,0-1-129,1-2 129,1 0 0,-2 3 0,2-2 0,-1-2-129,-1 4 258,-1-2-129,0 0 0,0 0 0,1 4 0,0-6 0,-2-1 0,2 4 0,1-1-129,-1-1 129,-1 3 0,0-1 0,-4-2 0,0-3 0,-1 5 0,-3-1 0,1 0 0,-2-3 0,-1-1 0,2 0 0,-1 0 0,0 3 0,3-3 0,-2 0 0,0 0 0,1 0 0,2 0-129,-1 3 129,-1-3 129,2 0-129,-4 0 0,0 0 0,-3 0 129,2-3-129,-3 3 0,0-3 0,-4 1 129,0-1-129,-4 2 0,0 1 0,-3-1 0,0 1 129,-5 0-258,1-2 129,-1 0 0,0 1 0,2-3 0,-1 1 0,0-1 0,0 1 0,-1 0 0,-3-2-129,0 5-387,-17 0-645,20 3-2193,-14 11-774,-6-14-516</inkml:trace>
  <inkml:trace contextRef="#ctx0" brushRef="#br0" timeOffset="8896.508">19670 10093 645,'0'0'1290,"0"0"-129,-6 6-387,6-6-387,0 0 0,0 0-129,-11 7-129,11-7 387,0 0-258,0 0 387,-14 2-129,14-2 258,0 0-129,-15 0 129,15 0 0,-15-5-387,15 5 258,-15-5-258,15 5 129,-19-8-129,19 8-129,-19-7 129,19 7-129,-19-14-129,19 14 129,-15-15 0,15 15-129,-11-17-129,11 17 129,-3-19 0,3 19-129,0-12 129,0 12-129,5-12 129,-5 12 0,14-11 0,-14 11-129,22-4 0,-7-1 0,-1 2 0,3 2 129,-2-1-258,2 2 129,0 0 0,-2 0-129,0 2 129,-3 0 0,2 4-129,-1-3 129,-1 3 0,0 1-129,-2 1 129,-10-8 129,20 19-258,-13-7 129,0 0 129,-2 3-129,1-1 129,-3 1-129,0-1 0,0 2-129,-3-3 258,0 2-129,0-1-129,0-1 129,-7-1 0,-1 2 0,-4-4 0,-2-1 0,-1 3 0,-3-1 0,-1 0 129,0-3-129,-1 1 129,1-3-129,-2-1 129,0-1-129,0-2 258,1-2-129,-1 0 0,-1-4-129,2 1 0,-1-2 0,5-2-129,-2-3 0,6 0-258,-2-2 0,9 1-516,-1-9-387,6 1-1548,3-1-1161,1-7 258</inkml:trace>
  <inkml:trace contextRef="#ctx0" brushRef="#br0" timeOffset="11265.644">19615 5795 129,'9'-11'387,"-9"11"-129,0 0-129,0 0-129,0 0-129,0 0 0,0 0 0,0 0-258,0 0 259,0 0 128</inkml:trace>
  <inkml:trace contextRef="#ctx0" brushRef="#br0" timeOffset="12584.719">19563 6595 1,'-20'104'0,"13"-49"128,-2-2-128,5-1 0,-3-1 0,4-1-128,-1 0 256,-1-1-128,1 1 129,-2-2-129,-2-1 0,4 5 0,-2 0 258,4 0-258,-3-2 129,3-2 0,-1 1 0,1 0 129,1-3 258,-2-5-258,0-1 258,2 1 0,-1-4-258,0 1 129,0-1-129,0-3 0,2 0-258,0 2 129,0-2-129,0-2 387,0-1-129,3 3 129,3-4 129,0 0 129,2 0 258,-3-2-129,4 4 0,-4-5-258,4 3 0,-4-5-258,1 7 0,-1-6 0,1 3-129,-2-1-129,0 0 258,2-2-129,-3-3 0,1 1 258,-1-1-129,0-2 0,-1 2 0,-1-3 129,2 4-387,-1-2 258,-1 4-258,0 2 0,-1 0 0,0-1-129,0 1 129,0 2 0,0-1 0,-2 2 0,-4-1 0,1-2 0,0 1 0,1-2 0,-3-1 0,2-1 0,-1-1 129,1-2-129,0-1 0,2-1 0,0-1 129,0-1-129,1 2 129,1-5-129,0 2 129,-1-2-129,1 1 258,1 0-129,-2-2-129,2 1 129,0 0-129,-2-2 258,2 2-258,0-4 129,0-11-129,0 20 0,0-8 0,0-12 0,0 19 0,0-9 0,0-10 0,0 20 0,0-20-129,-2 16 129,2-16 0,0 13 0,0-13 0,0 0 0,-1 14 0,1-14 0,0 0 0,-1 12 0,1-12 0,0 0 0,0 0 0,0 0 0,-2 15-129,2-15 129,0 0 0,0 0 0,0 0-129,-4 14 129,4-14 0,0 0 0,0 0 0,-2 15 129,2-15-129,0 0 129,0 0-258,0 0 129,0 0-129,0 0 0,0 0 0,0 0-258,0 0 258,0 0 0,0 0 129,0 0 0,0 0 0,0 0-129,0 0-129,0 10-1677,0-10-1548,0 0-387,0 0 388</inkml:trace>
  <inkml:trace contextRef="#ctx0" brushRef="#br0" timeOffset="14328.819">19425 8163 129,'16'-9'387,"-16"9"-258,19-1 0,-19 1 129,15 0-129,-15 0 258,11 4-129,-11-4 129,8 15-129,-8-15 0,0 17 258,0-17 129,-8 19-129,8-19 387,-16 16-129,16-16 387,-18 14-258,18-14 0,-19 12-129,19-12-387,-17 7 129,17-7-258,-10 5 0,10-5-129,-12 0 0,12 0 258,0 0-258,-9-8 0,9 8 129,-1-14-129,1 14 129,1-19-129,-1 19 129,17-16-129,-6 8 0,2 0-129,3 1 129,0 1-129,0 3 0,0 2-129,-2 1 0,-2 0 0,1 3 0,-13-3 129,17 11-129,-17-11 258,5 14-129,-5-14 258,0 14 0,0-14 258,-14 12-258,14-12 129,-18 14 0,18-14 0,-22 12-258,22-12 0,-18 8 0,18-8 0,-19 2 0,19-2 0,-18 0 129,18 0 0,-16-13-129,16 13 0,-8-18 0,5 5 0,3 3 0,0-2-258,6 1 258,5-1-258,0 4 129,4 0 0,0 2-129,0 1 129,0 5 0,-2 0-129,-2 0 129,-11 0-129,16 17 129,-16-17 0,5 20 129,-5-8 0,0-12-129,-4 21 258,4-21-258,-15 17 129,15-17 0,-18 13-129,18-13 0,-16 8-129,16-8-258,-13 4-516,13-4-774,0 0-2451,0 0-258,0 0 0</inkml:trace>
  <inkml:trace contextRef="#ctx0" brushRef="#br0" timeOffset="17664.01">19781 8557 516,'0'0'645,"0"0"129,0 0 0,0 0 0,-1-12 0,1 12 0,0 0 129,0 0 0,-6-12-129,6 12 0,0 0-258,0 0-129,0 0-129,0 0 129,0 0-129,0 0-129,0 0 0,0 0-129,0 0 0,0 0 258,0 0-258,0 0 0,0 0 129,0 0-258,0 0 258,0 0-129,0 0 129,0 0-129,0 0 129,0 0 0,-8 7 129,8-7 129,0 14-129,0-2-129,0-12 129,0 24 258,0-11-387,2 4 129,0-2-129,1 2-129,-1 0 258,2-3 0,-3 3-129,3-2-129,-2-2 129,-1-1 0,2 1 129,-1-1-129,-2-12 258,2 16-129,-2-16 0,0 0 0,0 11 0,0-11 0,0 0-129,0 0 129,0 0-129,0 0 0,0 0-129,0 0 129,0 0 0,0 0 129,0 0-258,0 0 129,0 0-129,0 0 0,0 0-129,0 0-258,0 0-1548,1 10-2193,-1-10-129,0 0-387</inkml:trace>
  <inkml:trace contextRef="#ctx0" brushRef="#br0" timeOffset="22576.291">15745 9167 774,'0'0'1677,"10"0"-258,-10 0-516,0 0-387,13 0 0,-13 0-258,12 2 129,-12-2 0,19 5-258,-19-5 387,22 5-387,-11-2 258,3-1-129,0 0-129,1 0 129,2-1 129,0-1 0,1 3 0,-2-3-129,5 2 129,0-2 0,4 0-129,-2 0 0,2 0 129,3 0-258,3 0-129,3 0 129,-3 0-129,6 0 0,-3-1 129,2-3-129,1 1 0,-2-2 129,-1-1-129,-1 0 129,1 0 0,-5 0-129,2 2 258,-2-1-258,0 0 0,-1 0 0,-2 0 0,1 0 0,0 0 0,-2 0 0,2 2 0,-4-1 0,-1 0 0,2 1 0,0-2 0,-2 0 0,-2 3 0,1-3 0,-2 0 0,1 0 0,0-2 0,1 2 129,-1 0-129,1-2 0,2 0 129,1 1 0,-2-2-129,1 3 0,2 0 129,-1 0-129,-2 0 0,-1 0 0,2-3 129,-3 3-129,-1 1 0,-1 0 129,-2-1-129,2-3 0,-2 4 0,3-1 0,-1 4 0,-2-3 0,4 2 0,-2-3 0,2 2 0,-3 1 258,2 1-258,-2-4 129,1 5-129,0-6 129,0 3-129,0 1 0,2-1 0,-2 0 129,0-3-129,1 0 0,-2-2 0,0 3 129,-1-1 0,-1-1-129,-1 2 129,2-1-129,-2 0 129,3 6-129,-3-5 0,1 4 0,-2 0 0,2 1 0,-3-2-129,0 2 258,2-3-129,-2-1-129,0 2 258,1-3-129,4 1 0,-4 0 0,4-1 0,-4 1 0,7 1 0,-5 0 0,3-1 0,-2 0 0,2 0 0,0-1 0,-2 1 0,0-1 0,1 1 0,3-4 0,-3 4 0,3-2 0,-1 1 0,-1-1 0,3-1 0,-1 1 0,-3-1 0,1-1 0,-1 3 0,1-2 0,1 2 0,-3-2 129,2 2-258,-1 0 129,0-2 0,1 2 0,-1 0 129,2 1-129,-3-3 258,3-1-258,-2 1 0,4 0 0,1 0 129,-1-1-129,0-2 0,3 0 0,-2 0 0,0 3 129,2-2-129,-3 4 0,-2-4 0,1 6 0,-2-2 0,-2 0-129,2 2 129,-3-3-387,1-1 645,-2 2-516,0-4 258,-1 0-129,1 1 129,-2-2 0,0 2 0,1-1 0,-3 2 0,4 0 0,-1 1-129,1 0 258,-2 1-258,1-1 129,1 0 0,-1 0 0,2 0 0,-3 1 0,2-3-129,-1 3 129,0-5-129,2 6 129,-2-2 0,0 2 0,-13 4 0,21-10 0,-21 10 0,21-7 0,-21 7 0,21-4-129,-10 0 0,2 1 129,-3-1 0,2 1 0,-12 3 0,21-6 0,-21 6 0,21-8 129,-21 8-129,18-9 0,-18 9 0,18-6 0,-18 6 0,19-9-129,-19 9 129,18-5 0,-18 5 0,19-8 0,-19 8 0,16-7 129,-16 7 0,15-9-129,-15 9 0,14-8-129,-14 8 129,16-9 0,-16 9 0,13-7 0,-13 7 0,15-10 0,-15 10 0,12-7 0,-12 7 129,11-7-129,-11 7 0,13-10 0,-13 10 0,13-7 0,-13 7 0,18-13 0,-18 13 0,18-17 0,-18 17 0,19-17 129,-19 17-129,20-18 0,-20 18 0,17-18 0,-17 18 0,16-15 0,-16 15 0,13-16 0,-13 16 0,18-17 0,-18 17 0,15-17 0,-6 5 0,-2 2 129,2-1-129,-1-2 0,0 3 0,1-1 129,1 0-129,0 0 129,1-1-129,-1-1 0,3-1 0,-1 4 0,0-2 258,-2-3-258,2 4 0,-1-2 129,0 1 0,-2-2-129,1 4 129,-3-5 0,1 1 0,-2 1 0,2-2 0,-2 2-129,0-2 129,0 0-258,3-3 258,-2 3-129,0-2 0,2 0 0,0 0 0,0 0 129,1-2-129,0 1 0,0-1 0,-1 1 0,2-2 0,-3 2 258,1-3-258,1-2 0,0 1 0,1 2 0,1-2 0,-3 1 0,3 1 0,1-1 129,-2-1-129,0 2 0,2 0 0,-3-2 0,3 3 129,0-3-129,-1 4 0,2-7 0,-1 4 0,1-1 0,-2 4 129,0-3-129,-1 0 0,0 4 0,0 1 0,0 1-129,-1-1 129,1-1-129,0 1 129,-2-1 0,5 2 0,-6 1-129,3-1 129,-3 1 129,2-1-129,-2 3 0,0-2 0,0 1 0,0-3 0,0 1 129,2-3-129,-2-2 0,1 0 129,-2 2-129,4-2 0,-3 1 129,1-3-129,2 2 129,-2 0-129,1 2 0,1-2 0,-1 0 0,1 3-129,3-3 129,0 2 0,-1-5 0,3 5 0,-2-3 0,1 0 0,-1-2 0,-1 2 129,-2 0-129,0 1 0,-2-2 0,2 2 129,-2 0-129,2 2 0,-3-3 0,5 1 0,-4-2-129,2 1 258,-3 1-129,-1-2 0,2 3-129,-2 1 129,2 0 0,-3-1 0,-1 3 129,1-1-129,2 0 0,-2-1 0,-1 0 0,2-1 0,1 0 0,-3 0 0,3 4-129,-2-4 129,-1 6 0,2-1 0,-4 2 0,2 1 0,-3 0 0,2-1 0,-1 0 0,-3 12 0,7-23 0,-2 11 129,-1 0-129,-3-1 0,3 2 0,-4 11 0,6-18 0,-3 6 0,-3 12 0,4-20 0,-1 10 129,-3 10-258,6-21 129,-6 21 0,2-17-258,-2 17-645,0 0-516,1-12-1419,-1 12-1548,0 0 0</inkml:trace>
  <inkml:trace contextRef="#ctx0" brushRef="#br0" timeOffset="25660.467">19416 6418 1419,'-10'-2'1290,"10"2"-129,-14-5-387,14 5-258,0 0 129,0 0 258,-11-5-258,11 5 258,0 0 0,0 0 0,0 0 129,0 0-258,-7-11-258,7 11 0,0 0-258,0 0-129,0 0 0,0 0 0,0 0 129,0 0-129,0 0 258,0 0-129,0 0 258,0 0-258,0 0 0,0-11 0,0 11-129,4-13-129,-4 13 129,10-18-129,-2 8 0,-8 10 0,17-19 129,-8 8-129,-9 11 0,17-18 258,-17 18-258,13-17 129,-13 17-129,9-12 129,-9 12-258,0 0 0,0 0-129,0 0 129,0 0 0,0 0 0,0 0 0,10 0 129,-10 0-129,5 6 0,-5-6 129,10 19-129,-3-8 129,-4 3-129,2-2 0,0 3-129,-1 0 129,0-1 129,-2 0 0,4 1 0,-4 1-129,1-3 129,0 4 0,0-1 0,-1 0 0,1 0 0,1 1 0,0-2 0,1-1-129,-1 3 129,-2-4-129,3-2 0,-3 2-258,-2-13-1032,0 0-2322,0 17-129,0-17-129</inkml:trace>
  <inkml:trace contextRef="#ctx0" brushRef="#br0" timeOffset="27148.552">23070 9522 1419,'0'0'2580,"0"0"-1548,0 0-1161,0 0 129,0 0 129,0 0 387,0 0 258,0 0 129,0 0 129,0 0-129,0 0 0,0 0 0,0 0-129,0 0-516,0 0 0,0 0-129,0 0 0,10 9 129,-10-9-129,20 13-129,-6-2 129,2 0-129,2-1 0,0 2 129,0-3-129,2 4 0,-2 1 0,-1-1 0,1 0 129,-4-1-129,1 3 129,-1-2-258,-1 0 258,-1-2-129,-12-11 0,16 17 0,-16-17 129,11 12 129,-11-12-129,6 10 258,-6-10-258,0 11 129,0-11 129,-8 10-129,8-10 0,-19 19 0,8-9-129,-5 1 0,3 2 0,-3-2-129,1 3 387,-2-5-387,3 2 129,-1-2 0,2 0 0,0-2 0,2 3-129,-1-5 0,12-5 0,-17 14 0,17-14-129,-14 16-645,14-16-903,-20 14-2451,19 0-387,1-14 258</inkml:trace>
  <inkml:trace contextRef="#ctx0" brushRef="#br1" timeOffset="65735.759">21239 9527 1032,'10'0'1548,"-10"0"-516,0 0 0,12 4-387,-12-4 129,0 0 0,2 16-129,-2-16 0,0 12-258,0-12 129,-2 16-129,2-16 129,-12 15-258,12-15 387,-13 10-258,13-10-129,-15 10 387,15-10-387,-16 6 387,16-6-258,-15 3 129,15-3-258,-11 0 129,11 0-129,0 0 129,-11-4-129,11 4-129,-1-11 0,1 11-129,0-12 129,0 12-129,2-13 0,-2 13-129,0 0 129,12-11 0,-12 11 0,0 0-129,14 0 129,-14 0 0,0 0 0,0 0 0,11 10 0,-11-10 258,0 14 0,0-3 129,0-11 0,-7 14-129,7-14 258,-14 15-129,2-11 258,12-4-387,-18 7 129,18-7-129,-17 3 0,17-3 0,-15 3-129,15-3 0,-12-3 0,12 3 0,-5-14 0,5 14-129,0-17 129,2 6-129,3-3 129,2 2-129,-7 12 0,19-17 0,-19 17-129,16-14 129,-16 14 0,14-4 0,-14 4-129,0 0 0,13 0 129,-13 0 0,0 0 0,3 9 0,-3-9 0,0 12 129,0-12 0,-9 14 0,9-14-129,-13 15 129,13-15 129,-18 15-129,18-15 258,-18 14-129,18-14-129,-16 5 0,16-5 0,-15 4-129,15-4-258,-13-5-903,13 5-2580,0-10-774,0-4-645,0-5 0</inkml:trace>
  <inkml:trace contextRef="#ctx0" brushRef="#br1" timeOffset="79532.549">21896 8207 1032,'0'0'1677,"0"0"-258,0 0-258,-6-12 0,6 12-129,0 0-258,-12-7 129,12 7 0,0 0-129,-16-6-129,16 6 129,-14 0-129,14 0-129,-20 0 0,7 0-129,1 0-129,0 4 258,-2-2-258,1 2-129,-1 0 0,2 3 129,-3-2-258,5 5 129,-4-3-129,2 3 129,1-5-129,-2 1 129,3 5-129,10-11 258,-20 17-258,20-17 129,-18 19-129,9-6 129,0-1-129,1 2 0,-2 1 0,2 2 129,-2 0-129,0 2 129,0-2-129,2 2 0,-1 3 129,2-3 0,0 3 0,1-3 0,3 3 0,2-4-258,1 0 258,0 4-129,3-8 0,3 3-129,3-2 0,1-2 0,3 0 0,1-2 129,3 3-129,-1-7 129,0 1-129,1-2 129,0 0-129,0-4 258,0 1-258,-2-3 129,1 0 0,1-3 0,1-1 0,-1-2-129,2-3 258,-3-3-258,3-3 129,2-5 129,-2-1-129,2-3 0,-1-3-129,-1-4 258,-2 0-258,1-3 258,-1 2-258,-2 1 0,2-1-129,-4 3 258,-1 0 0,-4 0-129,0 0 258,-4 3-129,-4-1 258,0 2-129,-6 1 0,-5 5-129,-4 2 129,-3 4-129,-1 5 0,-4 5-129,3 3 0,-3 3-258,3 10 0,-4 0 0,7 9-645,-7-3-387,8 7-903,-2 7-1935,-9-5 129</inkml:trace>
  <inkml:trace contextRef="#ctx0" brushRef="#br1" timeOffset="80208.587">21682 8511 2322,'0'0'387,"0"0"258,0 0 129,0 0 258,0 0 129,-1 15 0,1-15 0,0 0 0,0 14-129,0-14-129,0 17-258,4 0 0,-1-3-258,4 5 0,0-1 0,2 4-129,2 4 0,2 0-129,1 2 129,0-2-129,0 2-129,0-2 129,-2 0-129,0-2 0,-2-2 129,1-5-129,-4-2 129,-1-5-129,-6-10 0,11 14 129,-11-14 0,0 0 0,0 0-129,0 0 129,0 0-258,0 0 0,0 0-258,0-10-774,0 10-2193,2-12-774,-5-3-258</inkml:trace>
  <inkml:trace contextRef="#ctx0" brushRef="#br1" timeOffset="82671.728">22331 8126 1161,'0'0'1032,"0"-11"0,0 11 0,0 0 0,0 0 129,-13-11 129,13 11-129,-15-3-258,15 3-258,-22-3 0,11 3 0,-3-1 0,2 1 0,-1 0-258,13 0 0,-20-1 129,20 1-258,-14-1 0,14 1 129,0 0-129,0 0-129,-11-5 0,11 5 0,0 0-129,-11 0 0,11 0 0,-11 3 0,11-3 0,-12 8 0,12-8 0,-11 10 0,11-10 0,0 0-129,-9 11 129,9-11 0,0 0-129,-4 11 129,4-11 0,0 14 0,0-14 0,0 21 0,0-7-129,0 4 258,-2-1-258,-3 6 129,-2-2 0,-1 4 0,-3 2-129,3 1 258,-2 0-129,1-2 0,1 3 0,2 1 0,1-2 129,2-3 0,1 2-129,-1 0-129,2-2 258,-3 2-258,3-3 129,-1-2-129,0 0 0,1-1 0,-1-3 0,2-3 129,0-2 0,0-2 0,0-11 0,2 18 0,-2-18 129,6 13-129,-6-13 0,0 0 0,11 12-129,-11-12 129,11 9 0,-11-9 0,16 4 0,-5-2 129,3 0-258,4 2 258,4-3-129,2-1 0,0 0 0,2 0 0,1 0 0,-2 0 0,-2 0 129,-5 0-129,-1 0 0,-7 0 0,-10 0 0,15 0-129,-15 0 129,0 0-129,0 0-387,0 0-903,-11 0-2451,11 0-387,-19 0 129</inkml:trace>
  <inkml:trace contextRef="#ctx0" brushRef="#br1" timeOffset="83604.781">22543 8381 258,'0'0'1935,"5"-13"-129,-5 13 0,0 0-258,0 0-258,-10-10 129,10 10-387,-20-1-258,20 1-258,-25 0 129,13 0-258,-4 3 129,1 1-258,-4-2 0,4 5 0,-4-2-129,3 0 129,0 1-129,4 0 0,-2 0-129,14-6 129,-17 10-129,17-10 0,0 0 0,-7 15 129,7-15-129,0 0 129,0 0 0,11 13-129,-11-13 129,21 7-129,-10-5 129,3-1-129,0 4 0,2-1 0,2 2-129,0 1 258,-1 3-129,1-2 0,0 2 129,-3 2-129,1-1 258,-2-2-258,-2 2 129,-12-11-258,20 19 129,-20-19-258,12 20 258,-7-10-129,-5-10 129,3 21-129,-3-21 258,0 16-129,0-16 129,-12 13 129,12-13-129,-15 13-129,2-8 129,0 0 0,-2-3-129,0 5-129,-3-6 258,3 0 0,-3-1-129,4 0 0,1-1 0,3-3-129,10 4-516,-11-9-516,11 9-3096,0 0 129,5-15-387</inkml:trace>
  <inkml:trace contextRef="#ctx0" brushRef="#br1" timeOffset="84483.832">22728 8734 774,'0'10'1935,"0"-10"-258,0 0-387,0 0 0,0 0-129,0 0-258,0 0 0,0 0 0,0 0 0,-7 9-387,7-9 258,0 0-387,-9 17 258,9-17-258,-10 12 0,10-12-129,-13 19 0,6-9-129,0 5 0,0-2-129,1 0 129,0 3-129,3-1-129,-1-4 129,2 1 0,2-12 0,-4 16 0,4-16-258,0 0-387,0 11-774,0-11-2451,0 0-387,0 0 129</inkml:trace>
  <inkml:trace contextRef="#ctx0" brushRef="#br1" timeOffset="85535.892">23010 8422 1419,'0'0'1290,"0"0"129,0 0-387,-8 0 129,8 0-129,-10 2-129,10-2-258,-17 11-129,17-11 129,-15 14 0,15-14-129,-16 21 129,16-21-129,-12 19 0,7-8-129,2 0 129,-2 3-129,4 1-258,-2-3 258,2 2-387,0-3 129,0 5-129,-1-3 258,2 1-258,0-14 129,0 17-129,0-17 129,0 14 0,0-14 0,0 0 0,14 7-129,-4-7 129,-10 0-129,24-1 129,-13-4-129,6 0 0,-3-5 129,1-2-129,0 2 0,-1-1 129,1 2-129,-5-4 258,2 2-516,-4-3 516,0 2-516,-8 12 258,14-21-129,-14 21 258,6-23-258,-3 12 258,-3-1-129,0 12 0,-4-19 258,4 19-258,-13-16 129,13 16 0,-16-16-129,16 16 129,-18-9 0,18 9 0,-16-5 0,16 5-129,-17-2 129,17 2-129,-16 2 0,16-2 129,-12 5-129,12-5 0,0 0 0,-10 4 0,10-4 0,0 0 0,0 0 0,0 0-129,0 0 0,0 0-129,-3 14-258,3-14-387,0 15-516,0-15-1419,-7 21-1161,7 0-387</inkml:trace>
  <inkml:trace contextRef="#ctx0" brushRef="#br1" timeOffset="86435.939">23116 8487 774,'0'0'1806,"0"0"-258,0 0-516,0 0 129,0 0-258,0 0-387,0 0 129,0 0 0,0 0-129,0 0 258,0 0 129,0 0-129,0 0 0,7 14 0,-7-14 0,0 12-387,0-12 258,0 15-387,0-15 129,-3 19 129,-2-8-129,3 5-258,-3-2 0,2 1 0,-2 0 0,5 2-129,-1-1 0,1 1 0,0 0 0,1-2 0,4 1 0,0 2 0,0-1-129,1 0 129,-1-3 0,-1-2 0,2 0 0,-6-12 0,14 18 0,-14-18 129,21 10-129,-8-10-129,6 1 129,-1-1 0,5 0-129,-2 0 0,0-2 0,-3-3 0,-1 1 129,-5 2 0,-1 1-258,-11 1-516,0 0-645,0 0-1677,0 0-1161,0 0-129</inkml:trace>
  <inkml:trace contextRef="#ctx0" brushRef="#br1" timeOffset="89127.097">23394 8096 258,'0'0'1677,"0"0"-258,0 0 0,0 0-387,0 0 0,0 0-387,0 0-129,0 0-258,-10-8-129,10 8 0,0 0-129,0 0 129,-13-4-129,13 4 0,0 0 0,-12-6 258,12 6-129,0 0 0,-11 0-129,11 0 129,0 0-129,0 0 129,0 0-129,0 0 129,0 0 129,0 0-129,0 0 0,9 0 129,-9 0-129,16 0 258,-3 0-258,-1 0 129,2 0-129,0 0 0,2 3-129,2-2 258,2 1-258,-1 2 129,2-2 0,0 1-129,1 0 0,-1-2 129,0-1 0,-1 0 0,-3 4-129,-3-4 129,-4 0-129,-10 0 258,16 0-516,-16 0 258,1 11 0,-1-11 0,0 16 0,0-16 258,0 20-129,0-7-129,0 5 258,0-2-129,0 3 129,2 0 0,-1 5-129,0 0 0,1 6 0,-1-2 0,-1 5 129,0 0-129,0-2 258,0 3-129,0 0-129,0 0 129,0-2-129,0-2 129,0-1-258,0-5 387,0 1-258,-3-3 0,3 2 0,-1-5 0,0-1 0,-1-2 0,2-1 0,0 2-129,0-2 0,0-4 0,0 2 0,0-1 0,0 0 129,0-1-129,0-1 0,0 1 129,0-11 129,-1 15-129,1-15 0,-11 11 129,11-11 0,0 0-258,-13 14 258,13-14-258,0 0 129,-13 6-129,13-6 129,0 0 0,0 0-129,0 0 0,0 0 0,0 0-258,0 0-645,0 0-1935,0 0-1677,0 0-258,0-6 129</inkml:trace>
  <inkml:trace contextRef="#ctx0" brushRef="#br1" timeOffset="104755.991">1050 13207 516,'0'0'2580,"0"0"-903,0 0-129,0 0-258,-1-13-258,1 13 258,0 0-129,0 0-129,0 0-129,0 0-387,0 0 129,0 0-258,0 0-129,0 0 0,-1 6-258,1-6 0,0 13 0,5-1 258,-1 2-129,3 1 0,-1 8 0,5 0 0,-2 5 0,6 2-129,-3 1 129,6 2-129,-3 0 129,3 1-129,-2-5 258,-1 2-258,0-5 129,-1-3 0,-3-1 0,0-4 0,-2-1 0,1-4 0,-4-2 129,4-1-129,-10-10-129,14 15 129,-14-15 0,12 11 129,-12-11 129,0 0-129,5-6 0,-5 6 129,0-28-129,2 5 0,-1-11 0,1-4-129,2-7-129,5-5 0,3-6 129,1-4-129,3 3-129,1-2 258,2 5-258,-1 2 129,-1 4 0,-1 5-129,-3 7 129,-3 7-129,1 7-258,-7 1-387,6 16-903,-10 5-2451,0 0-129,14 5-516</inkml:trace>
  <inkml:trace contextRef="#ctx0" brushRef="#br1" timeOffset="109855.283">20848 9929 1,'0'0'773,"0"0"1,0 0-129,0 0-129,0 0 258,0 0-129,0 0 129,0 0 0,0 0-129,-6 0 0,6 0-129,0 0-258,0 0 258,0 0-129,0 0 0,-12-3-129,12 3 0,0 0 0,-14-1-129,14 1 0,-15-3 0,3 3-129,12 0 129,-21 0 0,9 0 129,-2-1-129,1 1 129,-1-2 0,0 2 129,1-1-129,2 0 129,-5-1 0,2 1-258,-2 0 129,1 0 0,-2-1-129,1 2 129,-2-2-129,-1 1 0,1-3 0,0 4 0,-3-1-129,3 0 129,-3 0-129,0 1 129,-1-2-129,1 2 129,-3 0 0,2-1-129,-1 0 258,-1 1-129,0 0 0,1-1 0,-1 1 0,-1 0-129,0 0 129,-1 0 0,-1 0-129,3 0 0,-3 0 0,1 0 0,-1 1 129,3 1-129,-1-2 129,2 3 0,1-3 129,1 0-129,1 0 0,1 0-129,3 0 129,-1 0-129,2-3 0,0 2 129,2 0-129,1-2 0,-1 3 129,3-3-129,-2 2 0,12 1 0,-21-4 0,21 4 129,-17-1-129,17 1 0,-13 0 0,13 0 129,-11 0-129,11 0 0,0 0 0,-13-1-129,13 1 258,0 0-129,0 0 0,0 0 0,-12-2 0,12 2 0,0 0 0,0 0-129,0 0 129,0 0 0,0 0-129,0 0 129,0 0 0,0 0 0,0 0 0,0 0 0,0 0 0,0 0-129,0 0 129,0 0-129,6-9 129,-6 9 0,0 0 0,17-12 0,-17 12-129,16-13 129,-16 13 0,17-15-129,-7 9 129,-10 6 0,23-16-129,-12 7-129,3 4 129,-4-2 0,5 2 0,0-3-129,-3 4 129,4-3-129,-2 2 129,1 0-129,-2 0 129,0 0 129,1 3-129,-14 2 129,20-7-129,-20 7 0,15-3 0,-15 3-129,0 0 129,12 0-258,-12 0 129,0 0 0,0 0-129,0 0 129,0 0 258,0 0 0,0 0 0,0 0 0,0 0 129,0 0 0,0 0 129,0 0-258,0 0 0,0 0-258,0 0 129,-7 0 0,7 0-129,-12 7 129,12-7 0,-15 7 129,15-7-258,-19 8 258,19-8 0,-21 5 0,21-5 0,-20 2 0,20-2 0,-21 3 0,21-3-129,-20 4 129,20-4 129,-16 5-129,16-5-129,-16 12 258,16-12-129,-14 15 0,14-15 0,-11 13 0,11-13 0,-13 12 0,13-12 258,0 0-258,-13 9 129,13-9 0,0 0 0,0 0-129,0 0 129,0 0-129,0 0 129,0 0-129,-2 12 0,2-12 0,0 0 0,0 0 0,0 12 0,0-12 129,0 0 129,4 13-258,-4-13 129,5 11 0,-5-11-129,9 10 129,-9-10 0,14 7-129,-14-7 0,13 7 129,-13-7 0,12 8-129,-12-8 258,0 0-129,15 9-129,-15-9 0,0 0 129,14 15-129,-14-15 0,13 11 0,-13-11 0,19 11 129,-19-11-129,20 7 0,-20-7 129,21 6-129,-21-6 0,18 7 129,-18-7-129,14 6 129,-14-6-129,10 7 0,-10-7 0,0 0 0,0 0 258,0 0 129,0 0-258,11 10 129,-11-10 0,0 0-129,0 0 129,0 0-258,0 0 258,0 0-516,0 0 258,0 0-129,0 0 129,0 0 0,0 0 0,0 0-129,0 0 0,0 0-129,0 0 0,0 0 0,0 0-129,0 12 0,0-12 129,0 0 129,1 19 0,-1-19 129,6 17 129,-6-17-258,10 20 387,-10-20-258,13 18 258,-5-5-258,-8-13 129,16 16 0,-16-16 0,14 13 258,-14-13-129,0 0 0,13 5 0,-13-5 129,0 0 129,0 0-129,0 0-258,0 0 129,0 0-129,0 0-129,0 0 0,0 0-258,0 0-129,0 0-516,0 0-1419,0 0-1935,0-9-129,0 9 0</inkml:trace>
  <inkml:trace contextRef="#ctx0" brushRef="#br1" timeOffset="112192.415">20288 10147 516,'-11'-8'387,"11"8"-258,0 0 258,0 0 129,0 0 516,6-2 0,-6 2 0,0 0 258,0 0-129,0 0-258,0 0-129,0 0-387,0 0 0,12 10-258,-12-10 129,10 12 129,-10-12-129,12 17 129,-12-17-258,15 20 258,-15-20-258,16 21 129,-10-11 0,-6-10 0,14 20-129,-14-20 0,12 18 0,-12-18-129,7 15 129,-7-15-129,0 0 0,8 14 0,-8-14 129,0 0-129,0 0 129,6 13 129,-6-13-129,0 0 0,0 0 129,0 0-129,0 0 0,0 0 0,0 0 0,0 0-129,0 0 258,0 0 0,0 0-129,0 0 129,0 0-129,0 0 0,0 0 129,12-3 0,-12 3-129,15-19-129,-1 9 129,1-4-129,3-3 129,-3 3-129,4-3 0,-3-3 0,-1 5-258,-5 1-258,4 4-129,-9-2-1290,1 1-2064,6 7-387,-12-8 258</inkml:trace>
  <inkml:trace contextRef="#ctx0" brushRef="#br1" timeOffset="115019.578">809 16548 2193,'-17'21'4257,"4"-21"-387,10 11 129,3-11-3096,-13 4-645,13-4-129,0 0-258,0 0 0,0 0 129,0 0 129,0 0 0,0 0 129,0 0 129,0 0 129,7-18-129,9 7 0,1-7 0,7 0 129,3-10-129,6 5-129,4-7-258,3-2 258,-3 4-258,2-1 129,-4 4-258,-2-1 0,-1 6-129,-4-2-129,-1 12-516,-10-9-903,6 5-2580,-1 6-129,-8-8 0</inkml:trace>
  <inkml:trace contextRef="#ctx0" brushRef="#br1" timeOffset="115419.601">833 16170 5160,'-15'11'4773,"15"-11"-645,0 0-129,0 0-3483,5 16-903,10-2 0,3-7-258,4 15 258,1-3 129,7 8-258,-2-1 387,4-2 129,0 8-129,2-1 258,4 1-258,-1 5 258,3-6-258,0 2 129,1-3-129,-2 3-129,-2-13-387,6 6-774,-3-6-2580,-7-20-258,7 0 129</inkml:trace>
  <inkml:trace contextRef="#ctx0" brushRef="#br1" timeOffset="121570.953">21294 9959 1032,'0'0'2322,"0"0"-2322,9 0-258,-9 0-129,0 0 387,13 2 258,-13-2 129,0 0 258,11 1 258,-11-1 0,10 0 258,-10 0-129,15 0-516,-3 0 129,-12 0-387,22 0 129,-22 0-258,23-6 0,-23 6 0,21 0 0,-21 0-129,19 0 129,-19 0-129,18 0 258,-18 0-258,17 5 0,-17-5 129,19 4-129,-9-2 258,-10-2-129,21 5 129,-9-2 0,2-1 129,-1-2-129,2 0 129,-1 0-129,2 2-129,-2-1 0,-2 1 129,4-1 0,-3 3-129,1 0 0,-2-1 0,2 2 0,-3-4 129,0 3 0,2-1 129,0-1-129,-2 0 129,2 1-129,0-3-129,0 5 258,-1-3-258,3 1 0,-4-2-129,3 2 129,-2 0 0,2 1 129,-4-3-129,2 0 0,0 0 0,1 1 129,-3-2-129,4 3 129,-2-2-129,1 0-258,-2-1 258,-1 3-129,3-2 0,-2 0 0,-11-1 129,17 0-129,-17 0 0,19 3 0,-19-3 0,21 4 0,-10-1 129,0-2-129,2 2 0,1 0 0,-1 2 0,4-5 129,-6 2 0,6-2-129,-4 2 0,2-2 0,-3 0 0,1 0 0,1 0 0,-4 0 0,3 0-258,-2 0 258,0 0 129,1 0-129,2 2 0,-1 1-129,0-1 258,1 1-129,2-3 0,1 0 0,-1 0 0,3 3 0,-1-3 0,2 0 129,1-3-129,-2 2 0,3 1 0,0 0 0,1 0 0,-2-3 0,1 2 0,1-1 0,-1 2 0,1-1 0,0-3 0,1 4 0,-2-2 0,2 2 129,2 0-129,-2 0 0,1 0 129,-2 0-129,0 0 0,0 0 129,-2 0-129,0 0 129,-2 0-129,0 0 0,-2 0-129,1 0 0,-2-3 129,1 3 0,1 0 0,-3 0 0,0 0 0,0 0 0,-1 0 0,-1 0 0,1 0 0,-2 0-129,-1 0 258,-11 0-258,19 0 129,-19 0 0,19 3-258,-19-3 0,20 4-387,-20-4-774,17 0-2838,-3 0-387,-14 0 0</inkml:trace>
  <inkml:trace contextRef="#ctx0" brushRef="#br1" timeOffset="122600.011">23280 10011 516,'0'0'1935,"0"0"-774,-10 0 0,10 0-258,0 0 129,0 0-258,0 0 0,0 0-129,0 0-129,0 0-129,0 0-258,0 0-129,0 0 129,0 0 0,0 0 0,0 0 387,0 0-129,0 0 129,7 1 0,-7-1 129,0 0-258,0 0 129,15 2-129,-15-2-258,11 5 0,-11-5-129,21 4 129,-11-1-129,4-1-129,2 3 129,-1-1 0,-2 3 0,4-1 0,-4 1 0,0 0 0,-1-2 129,-12-5 0,18 12-258,-18-12 129,12 8 129,-12-8-129,0 0 129,12 10-129,-12-10 0,0 0 0,0 0 387,3 14-258,-3-14 0,0 0 0,-7 14 0,7-14-129,-18 15 129,5-6-129,0 0 129,-2 0-129,0 0 0,-2-1 129,3 2-258,-1-1 129,2-1 129,0-3-129,2 1-129,11-6 258,-19 11-258,19-11 129,-17 12 0,17-12 0,-17 12 0,17-12 0,-17 16 0,5-8 0,2-1 129,-2 0-129,-1 0 0,3-1 0,-2 2 129,12-8-129,-20 8 258,20-8-129,-14 7-258,14-7 129,0 0-387,0 0-258,0 0-774,0 0-2193,0 0-774,15 2 258</inkml:trace>
  <inkml:trace contextRef="#ctx0" brushRef="#br1" timeOffset="124431.117">23278 10067 903,'0'0'2451,"-3"-17"-129,3 17-2838,0 0-516,-2-13 129,2 13 129,0 0 258,0 0 129,0 0 387,0 0 258,0 0 258,-10-6-129,10 6 0,0 0-129,0 0-258,0 0 258,0 0 129,0 0 0,0 0 258,0 0 0,0 0-258,8 4 387,-8-4-258,0 0-258,15 10-129,-15-10-129,11 11-129,-11-11 129,14 10 0,-14-10 0,19 6 0,-8-6 0,2 2 129,-1 1-129,2-3 387,-2 0-258,0 0-129,0 0 129,-1 0-129,-11 0 0,19 2 0,-19-2 0,14 0 0,-14 0-129,12 2 129,-12-2-129,0 0 258,10 2 0,-10-2 0,0 0 0,0 0 129,0 0 0,0 0 0,0 0 129,-10 3-258,10-3 0,-20 0 0,9 0-129,-4 0 0,0 0 129,-2-4-258,2 1 129,0 0 0,1-1 129,-3 1-129,4 0 129,-2-1 129,3 2-258,-2-4 129,4 1-129,-2 0 0,0-1 129,12 6-129,-19-10 0,19 10-129,-18-10 129,18 10 0,-20-7 258,20 7-129,-18-7 0,6 2 0,12 5 129,-17-7 0,17 7 0,-17-7-258,17 7 129,-13-4 0,13 4 129,-11-2-129,11 2 0,0 0 0,0 0 0,0 0 0,-11-8 0,11 8-129,0 0-129,0 0 129,0 0-258,0 0 258,0 0-129,0 0 0,0 0 0,0 0 129,8 3 0,-8-3 129,13 4-129,-13-4 0,16 4 0,-16-4 0,19 7-129,-7-4-129,0-1 258,-2 4-129,3 0 0,0-1 0,1 3 129,3 1-129,-3 1 129,2-1-129,-1 0 129,5 0 129,-3 0-129,2 0 0,-4-3 0,1 0 129,1 0-129,-4-1 0,1 4 0,-14-9 0,16 8 0,-16-8 0,12 7 0,-12-7-129,0 0 129,0 0 0,0 0 0,0 0 0,0 0-129,0 0 129,0 0-129,0 0 129,0 0-258,0 0 129,-1 12 0,1-12 129,0 0 0,-15 5-129,15-5 129,-15 12 0,15-12-129,-18 9 129,18-9-129,-24 18 0,12-8 129,-3 1 0,1-1-258,-2 2 129,2 1 129,-4-1-129,1-1 0,4 4-129,-4-5-129,4 5 129,0-4-258,0 1 0,2 0-387,-1-3-1290,7 7-1032</inkml:trace>
  <inkml:trace contextRef="#ctx0" brushRef="#br1" timeOffset="133035.609">22114 10239 1,'0'0'1418,"-7"-12"-128,7 12 129,0 0 0,0 0-258,0 0-129,-1-13 129,1 13-516,0 0 129,0 0 0,-1-12-129,1 12-258,0 0 258,0 0-258,-7-12 0,7 12 129,0 0-387,0 0 129,-11-4-129,11 4 0,0 0-129,0 0 129,0 0-129,0 0 258,0 0-129,0 0 129,0 0-258,0 0 0,0 0 129,0 0-129,0 0 0,6 2 0,-6-2 129,12 7-258,-12-7 129,14 12 0,-14-12 0,14 15 0,-14-15 0,14 19 0,-14-19 0,19 20 129,-19-20-129,20 21 129,-10-9-129,1-4 0,-1 4 0,3 0 129,-13-12-129,19 19 0,-19-19 0,15 20 0,-15-20 0,12 20 129,-12-20-129,10 18 0,-10-18 129,6 17-129,-6-17 0,5 19 0,-5-19 0,6 10 0,-6-10 258,0 0-258,0 0 129,4 12 0,-4-12 0,0 0 0,0 0 0,0 0 0,0 0-129,0 0 0,0 0 0,0 0-129,0 0 0,0 0 0,0 0-258,0 0-387,0 0-516,0 0-1290,0 0-1548,0 0-129</inkml:trace>
  <inkml:trace contextRef="#ctx0" brushRef="#br1" timeOffset="134035.666">22021 10542 516,'0'0'1677,"0"0"129,0 0-129,0 0 0,0 0-516,0-8-258,0 8 0,0 0-129,0 0 129,0 0-129,0 0-129,0 0 129,0 0-258,0-12 0,0 12-129,0 0-129,0 0 129,0 0-129,0 0 0,0 0-129,0 0 0,0-15 129,0 15 0,0 0 0,0 0-129,0-12 0,0 12 0,4-12 129,-4 12-258,15-15 129,-4 4-129,3-5 129,4-1-129,2-1 129,3 2 0,0-3 129,2 3-129,-2-4 0,4 3 0,-6 0 0,4 3 0,-3-2 0,1 3 0,-3 1-129,-2 2 129,0 1-129,-3 4 129,-2 0-129,-1 3 0,-12 2-129,14-5 129,-14 5 129,0 0-129,0 0 129,0 0 0,0 0-129,0 0 0,0 0 258,0 0-258,0 0 0,0 0 129,0 0-129,0 0 0,0 0 0,0 0 0,0 0 0,0 0 0,0 0-129,0 0 0,0 0-129,0 0 0,13 4-387,-13-4-903,0 17-2709,0 1-516,0-18-258</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1T19:17:53.295"/>
    </inkml:context>
    <inkml:brush xml:id="br0">
      <inkml:brushProperty name="width" value="0.05292" units="cm"/>
      <inkml:brushProperty name="height" value="0.05292" units="cm"/>
      <inkml:brushProperty name="color" value="#00B0F0"/>
    </inkml:brush>
  </inkml:definitions>
  <inkml:trace contextRef="#ctx0" brushRef="#br0">7061 7527 1,'-13'0'0</inkml:trace>
  <inkml:trace contextRef="#ctx0" brushRef="#br0" timeOffset="548.031">7061 7527 258,'-26'1'1161,"26"-1"129,0 0 258,-12-4 0,12 4 129,0 0-258,-14-17-387,14 17-645,-5-12 0,5 12-387,-3-20 258,2 6-129,-1-1 129,2 1 129,0-3 0,0 1-129,3-4 129,3 2-258,-2 2 0,8-1-129,-3 0 129,4 1-129,-1-1 0,2 4 0,-1 4 0,1-2 0,-1 5 0,0 1 0,-1 5 0,-2 0 0,1 2 0,-11-2 0,20 17 0,-11-7 0,3 2-129,-4 0 129,1 3 0,-1-4 0,0 4-129,-4 2 258,0-2-129,1 3 0,-4-1 129,-1 2-129,0-2 0,-1 1 129,-5-2 0,2 0 258,-6-5-129,3 4 129,-5-3-129,1 0 258,0-3-258,0 1 0,-4 0 0,1 0-129,-2-3 0,2-2 129,-2-5-129,3 1 0,0-1-129,0-4 0,13 4-129,-15-18-258,15 18-129,-6-21-387,6 21-903,0-16-1935,0 0-387,11 10 0</inkml:trace>
  <inkml:trace contextRef="#ctx0" brushRef="#br0" timeOffset="1556.089">7305 7292 2193,'0'0'387,"0"0"129,0 0 0,0 0 516,0 0 0,-2-10 258,2 10 129,0 0 0,0 0-258,-7-15 0,7 15-387,0 0-258,0 0-387,0 0 129,0-11-258,0 11-258,0 0 258,0 0 0,7 0 0,-7 0 0,11 6 0,-11-6 0,12 16 258,-6-5-258,1 2 0,2 3 0,2-1 0,-3 4 0,0-1 0,2 3 0,0-3 0,-3 0 0,1-2 0,-3-3 129,1 1 129,-6-14-129,4 20 129,-4-20-129,0 0 0,4 10 129,-4-10-129,0 0 0,0 0 0,0 0 0,10-10 129,-10 10 0,3-20-129,-3 6 129,0 0-129,0-2 0,-5-1-129,1 1 129,-1 0-129,0-1 0,1 0 0,1-2 0,3-1 0,0-2 129,2 1-258,7-2 258,3 2-258,4-1 129,1 6 0,2 0 0,0 3 0,4 4-129,-6 0 129,3 4-129,-5 2 129,0 3-387,-5 0-129,6 3-774,-16-3-2451,11 10-645,0-2 258</inkml:trace>
  <inkml:trace contextRef="#ctx0" brushRef="#br0" timeOffset="2736.156">8104 7005 516,'0'0'2838,"0"0"-1032,7-9-258,-7 9-258,0 0-258,0 0-258,0 0 129,0 0-129,-8-10 0,8 10-129,0 0-129,-15 0-129,5 0-129,10 0-129,-21 10 0,10 0-129,-3-2 0,2 6-129,-2-2 129,0 5 0,3-4 0,0 3 0,3 1 0,1 0-129,1 4 129,5-4 0,1 3 129,1-6-129,8 3 129,3 1 0,4-6 0,1-1 0,4-1 0,-2 0 258,3-7-387,1 2 129,0-4 0,-3-1 0,-3-4-258,0-1 0,-1 0-774,-5-7-1161,-4-5-1806,3 10-258,-7-11-129</inkml:trace>
  <inkml:trace contextRef="#ctx0" brushRef="#br0" timeOffset="3371.192">8303 7122 1,'-7'-15'1547,"7"15"388,-10-21 129,5 6 0,3 1-516,-1-3-387,3 1-258,3-3-645,4 1 129,5-1-387,1 1 129,6 1-129,-1 3 129,4 2-258,-1 3 129,0 6 0,-2 1-129,2 2 129,-4 4-129,0 6 129,-3 4 0,-1 1 0,-3 1 129,0-3 129,-2 3 129,-5-4 258,3 3 0,-6-15-129,0 24 258,0-24-258,-10 22 0,-1-12 0,1 4-387,-5-4 129,-2 0-258,-1-2 0,0-4 0,-3 1-258,-1-5 129,2 2-387,-3-2-129,8 0-1548,-2 0-1806,0-5-258,17 5 129</inkml:trace>
  <inkml:trace contextRef="#ctx0" brushRef="#br0" timeOffset="4364.249">8670 6788 2322,'15'11'2709,"-15"-11"-258,0 0-2580,6 10 0,-6-10 129,12 11 129,-12-11 129,9 14 258,-9-14-129,8 15 387,-8-15 0,4 19-129,-4-19-129,3 22 129,-3-10-258,0 0-129,0 1 258,0-4-387,0-9 258,0 20 0,0-20 258,0 11-129,0-11 0,0 0 0,0 0 0,0-11-129,1-4-129,2 2 0,2-5-387,0-4 129,3 3 0,-2-1 0,3 0 0,2 2 0,-4 3 0,0 2-129,-7 13 129,13-15 0,-13 15 0,13 0 0,-13 0-129,14 12 129,-6-1-129,0 1 258,-1 2-258,0 1 258,-2-1-129,2 3 129,-1-2 0,1 2 0,-2-5-129,3 3 129,-2 1-129,1-4 0,-2 1 129,-5-13-129,10 10-129,-10-10 129,0 0 0,0 0-645,14 8-1548,-14-8-1935,4-16-258,-2 1-129</inkml:trace>
  <inkml:trace contextRef="#ctx0" brushRef="#br0" timeOffset="5148.294">9102 6413 645,'14'0'3225,"-14"0"129,13 0-1935,-13 0-1032,13 3-129,-13-3 387,13 16-129,-6-1 387,-6 1 0,7 9 0,-8 2 0,9 7-129,-5 2-129,6 3-129,-2 2-258,1 0 0,2-1-258,1-2 0,-2-7 0,-2-6 0,2-4 0,-6-4 0,0-5 0,-4-12-258,0 12 129,0-12-129,-6 0-129,-7-7-516,3 2 129,-9-11-258,5 3 0,-10-6-258,3 1 387,-3-3 258,-1 1 129,0 1 129,2 4 129,1 1 129,2 6 129,3-1 0,4 6 0,13 3 0,-16-4 129,16 4 387,0 0 129,0 0 258,13-6 129,6 1 0,3-4 129,12 5-129,2-8 0,10 4-516,0-4-129,5 4-258,0 1-258,-5 3-516,-1 4-903,-9-1-2193,-9-7-516,1 7 129</inkml:trace>
  <inkml:trace contextRef="#ctx0" brushRef="#br0" timeOffset="5731.327">9527 6558 3096,'0'11'3354,"0"3"-387,0-14-516,0 14-4386,0-14 0,15 27 0,-9-15 645,10 5 645,-6 0 645,2-5 645,0 6 516,-3-7 387,1 7 0,-2-5-387,3 2-258,-4-2-516,5 1 0,-12-14-129,13 21 0,-13-21 129,8 15 0,-8-15 258,0 0-258,0 0 129,-8 2 129,8-2-258,-17-5 0,7-4 0,-1-3-129,-3-4-129,5 0 0,-2-3 0,1-3 0,1-2 0,6 1-129,3-1 0,2 0 0,9 0 129,10 0-129,1 0 0,6 2 0,3 3 0,2 2-129,-2 5-258,-2 0-645,3 12-645,-12-3-1806,-1 3-1032,2 3 129</inkml:trace>
  <inkml:trace contextRef="#ctx0" brushRef="#br0" timeOffset="6220.355">9993 6674 3354,'-22'1'4257,"-1"-4"-387,23 3-516,-19-10-3483,19 10-645,-10-19 0,10 19 0,0-23 387,9 10-129,1-4 516,4-3 258,7 2 129,0-5 0,7 9 129,-3-1-258,5 9-129,-3 0 0,-1 6-129,-1 0-129,-5 12 129,-7 5-129,-3 2 129,-4 3 0,-6 0 129,0 0 258,-7 2 0,-7-3 0,-1 0 129,-5-5-129,-1 2 0,-3-9-129,1 2-258,2-4-516,-5-7-1032,8-4-2064,5-1-774,-3-16 258</inkml:trace>
  <inkml:trace contextRef="#ctx0" brushRef="#br0" timeOffset="6596.376">10204 6150 3870,'18'0'4257,"-10"21"-516,-5-10-258,2 12-3741,0 3-387,2 4 516,1 4 0,0 2 129,0 3 129,-2-6 258,3 5 129,-4-5 0,4 3-129,-5-5 0,3-1-258,-1-3-258,1-9-387,4 1-258,-11-19-1290,12 0-1935,-12 0-387,11-20 129</inkml:trace>
  <inkml:trace contextRef="#ctx0" brushRef="#br0" timeOffset="6904.394">10421 6113 2967,'17'10'4386,"0"15"-258,-13-12 0,3 0-3096,-2 12-1161,3 3 258,-1 4-129,0 0 258,-1 5-129,1-5 129,1 2-129,-2 0 129,2-3-129,2 0-258,-1-6-645,7 1-1806,1-8-1677,-6-12-516,6-3 387</inkml:trace>
  <inkml:trace contextRef="#ctx0" brushRef="#br0" timeOffset="7476.427">10791 6324 4773,'0'0'4644,"13"6"-645,2-6-129,-5-2-4257,10-2-387,-3-4 258,9 1 0,-5-9 0,2 3 129,-4-6 387,-3-1-129,-4 1 516,-3-3-258,-1 4 387,-8-3-258,0 6-129,-3 2 0,3 13 129,-21-15-258,7 13 0,-5 2 129,1 0-129,-1 8 0,-4 3 0,2 3 129,2 2 0,1 2 129,2 4-258,2 1 258,4 2-258,-1 0 258,5 1-129,-2 0 0,6-3 129,-3 0 0,4-3 129,-1 0 0,2 2 0,0-7-129,7 1-129,4-4 0,4-3-129,6-1 0,2-6-129,8-2-258,-3-5-516,9 1-1032,-7-6-2322,3-8-258,-1 4-258</inkml:trace>
  <inkml:trace contextRef="#ctx0" brushRef="#br0" timeOffset="7916.452">11292 6394 2709,'-34'9'4644,"14"-11"-645,6 1 129,-2-5-3612,5-4-645,1-2-129,7-1-129,-1-5 0,4-1 129,3-3 129,5-1 129,7-2 0,0 0 129,6 4 387,-2 1-387,4 5-129,-2 8 258,-1 4-258,-4 3 129,-4 4 0,-2 10 0,-5 7-129,-4 2 387,-1 3-129,-6-2 129,-2 4-129,-6-5 129,1 3-129,-6-6 0,2-3 129,0-4-258,-4-7-645,9 4-645,-9-10-1677,5-11-1677,3-2 0,-1-12 0</inkml:trace>
  <inkml:trace contextRef="#ctx0" brushRef="#br0" timeOffset="8172.467">11341 5825 129,'0'0'516,"0"0"-387</inkml:trace>
  <inkml:trace contextRef="#ctx0" brushRef="#br0" timeOffset="8407.48">11341 5825 258,'-7'25'3741,"7"-25"0,0 0-1161,0 0-645,0 0-645,6 20-387,-6-20-516,3 21 0,-2-6-129,4 8 0,-1 1 0,3 10-129,-3-2 258,6 6-129,-1 0 0,5 0-129,-1 0 129,4-1-129,-2 1-129,0-7-387,6-4-3354,-4 2-516,-4-17-516,-2 0 388</inkml:trace>
  <inkml:trace contextRef="#ctx0" brushRef="#br0" timeOffset="9735.554">7166 8170 645,'-5'13'3612,"5"-13"129,0 0-387,0 0-2322,-1-6-903,1 6-129,0 0 0,7 0-129,-7 0 129,0 0 129,13 6 129,-13-6-129,0 0 129,10 17 0,-6-6 258,0 2-258,0 6 129,1-1-129,1 4 0,1 3-129,2 6 0,0-4-129,-1 4 129,1 1-129,1-3 0,-3 0 129,0 0-129,-2-3 129,-1-4-129,0-3 129,-2-3 0,-2-16 0,1 19 0,-1-19 129,0 0-129,0 0-129,3-10 129,-2 0-129,1-6 0,0-3-129,3-1 0,0 1-129,4-3 258,-2 3-129,3 6 0,5-1 129,-2 4-129,3 6 0,-2 1 0,4 3 129,-4 0-129,6 4 0,-4 2 129,2 5 0,-3 0 0,2 1 0,-4 2 0,1 0 129,-4 0-129,-3 3 258,1 1-129,-5-4 129,0 5-129,-3-4 387,0 5-387,-3-7 129,-4 5 0,-4-7 0,1 0 0,-8-4 0,4 0 129,-7-7-258,2 3 129,-1-3-129,1-1-129,2-3 0,0-6-387,17 10-129,-19-18-129,19 18-645,0-20-645,7 12-1032,-7 8-1161,24-22-516</inkml:trace>
  <inkml:trace contextRef="#ctx0" brushRef="#br0" timeOffset="10404.595">7728 8332 2580,'0'0'3870,"0"0"-129,-13-7 0,13 7-3612,-10 7-258,10-7 0,-1 21 129,-3-8 129,4 4 258,-6-3 0,4 7 387,-5-3-258,7 2 129,-5-3-129,5 0-129,5-3-129,4-3 0,5-2-258,5-7 0,3-3 0,3-9 0,0-5 0,2 0-129,-4-6 129,-1 1 0,-3-2 129,-1 0-129,-6 0 0,-1 2-129,-1 3 0,-1-2-129,1 3 129,-1-2-129,0 6 0,-3 0 0,-6 12-129,12-12 258,-12 12 0,0 0 129,9 10 0,-9 6-129,1 4 129,2 5 129,-1 3-258,4 4 258,1 5 0,1 4 0,3 0 258,4 4-258,-2-2 258,4 2-258,-1-2 129,1-3-129,-6-10 0,3-2 0,-8-7 0,1-2-129,-2-6 0,-5-13-516,0 0-1935,0 0-1677,0-15-516,0-5 129</inkml:trace>
  <inkml:trace contextRef="#ctx0" brushRef="#br0" timeOffset="14859.849">10273 7386 645,'22'58'516,"-12"-30"258,-2 8-129,3 2 129,-4 5-258,3 0 0,-1 6 129,1-1-129,-3 2-258,-1-4-129,-1-4 0,-3-5-129,4-6-129,-4-6-129,-2-11-387,0-14-2193</inkml:trace>
  <inkml:trace contextRef="#ctx0" brushRef="#br0" timeOffset="15407.881">10169 7443 1161,'10'-12'3741,"-5"2"0,10 9-258,-1-8-3483,3 1-129,5 0 0,4-2 0,0-1 129,1-2 0,3 3 0,0-2 0,0 4 129,-2 0-129,-2 5 0,-4 1 129,1 2-129,-3 5 0,-4 4 129,-2 1 0,-1 8 0,-5-1 258,-1 4-129,-6 2 0,-1 1 0,-2-1 258,-6 6 0,-6-5 0,-1 4 0,-7-7-129,1 0 258,-5-6-387,1 3 129,-3-7-258,2-3-129,2-2 0,1-3-258,4-1-129,1-2-516,18 0-1032,-20-5-1290,13-8-1161,7 13 0</inkml:trace>
  <inkml:trace contextRef="#ctx0" brushRef="#br0" timeOffset="16091.92">10635 7200 1161,'0'0'2064,"0"0"-2193,7 4 129,-7-4 258,17 3 258,-5-3 0,2 0 0,3 0-129,2 0 129,0 0 0,1-3 0,-1 3-129,1 0-258,0 6 129,-2 1-129,0 4 258,0 1-258,-2 4 0,-2 0 0,3 1 0,-6 1 129,0 6 0,-6-5 0,0 2 258,-5-1 0,0 0 0,-6-3 0,-3 4 129,-6-5-258,0-3 129,-4-3-129,0 2 0,-4-8-129,1 3 0,-2-6-129,3-1-129,1 0 0,1-8-129,6 1-129,-2-4 0,12 0-129,-4-3 129,7 2 0,0-1-129,0 2 129,5-4 129,8 7-129,3-5-258,7 5-387,0-3-387,7 4-516,-1-2-645,-4-5-1290</inkml:trace>
  <inkml:trace contextRef="#ctx0" brushRef="#br0" timeOffset="16675.953">10983 7122 1677,'0'0'3612,"-1"19"387,1-19-387,0 0-3612,0 17-129,7-4 129,2 2 0,0 1 129,0-1 0,-1 1-129,2 0 129,-2 2-129,-1 0 0,2-1 0,-3-3 129,0 1-129,-1-6 0,-5-9 258,7 20 129,-7-20 129,0 0-129,0 0 129,0 0-129,0 0 129,0 0-129,-7 0-129,7 0-129,-9-20-129,4 5 0,0-3 0,-1 0-129,3-1 129,-1 2 0,4 0-129,0-2 0,0 2 129,9 0-129,2 2 129,1 0-258,6 0 258,1 1 0,2 2-129,0 0-129,5 7-516,-6-2-1290,3-1-2322,2 8 129,-8-6-128</inkml:trace>
  <inkml:trace contextRef="#ctx0" brushRef="#br0" timeOffset="17391.994">11330 6949 2580,'39'-5'1290,"-21"-1"-258,-2 4 0,3-3 0,-2 2-258,-1 2 0,0 1 0,0 0-129,0 5-258,-2 2 258,3 2-258,-5 0 129,3 4-258,-3-1 129,0 5 0,-2-3-258,0 5 0,-3 0-129,-5 1 0,-2 1 129,0 0-129,-8-2 258,-3-2 129,-8-3-129,-2 1 0,-5-3 0,0-3 129,-4-4-129,0-2-258,4-3 129,2 0-129,1 0-129,6-3 129,5-2-129,12 5 129,-13-12 0,13 12-129,0-12-129,0 12 258,21-12-129,-6 6 129,6-2-129,-1 0 0,6 1-258,-3-2-258,6 1-774,-8-3-1161,-3-4-1677,6 9 258</inkml:trace>
  <inkml:trace contextRef="#ctx0" brushRef="#br0" timeOffset="18316.047">11573 6716 3870,'12'0'3870,"-12"0"129,0 0-2322,10 11-1806,-10-11 0,9 22 129,-3-10 0,0 1 129,-6-13 0,16 21 258,-16-21-129,20 20 129,-8-11-129,2 1 258,-3 0-258,5 2 0,-5-3-129,6 4 0,-6-3-129,0-3 0,-11-7 129,16 14 0,-16-14 258,0 0-129,0 0 0,0 0-129,5-12 129,-5 0 0,0-3-258,0-1 129,0-1-129,0 0 0,0 0 129,0 0-129,4 1 129,-2 0-129,1 4 0,0-1 0,-1 2 0,-2 11 0,6-15 0,-6 15 0,0 0-129,18-9 129,-18 9 0,18 0-129,-18 0 129,21 15 0,-10-8 0,1 4 0,-1-1 0,-11-10 0,18 17 129,-18-17-129,18 14 0,-18-14 129,19 3 129,-7-3-129,-1-3 0,1-6-129,1-5 129,3-1-129,-5-4 129,4-1-129,-3-6 0,-2 2 129,-1 1 0,-2 2 0,-3 2 0,-1 5-129,-1 1 129,-2 13-129,3-14 0,-3 14 0,0 0 0,0 0 0,8 12 0,-4 0 129,1 5-258,2 3 258,1 1-129,2-1 0,0 0-258,0-7 0,3 6-516,-13-19-1806,19 0-1935,-1-2 0,-2-17-387</inkml:trace>
  <inkml:trace contextRef="#ctx0" brushRef="#br0" timeOffset="18856.078">12408 6454 4773,'0'21'4515,"0"-21"-387,0 0-387,17 6-4257,-17-6-258,20 0 129,-8-7-129,4 4 258,-2-6-129,2 0 387,-2-3 258,-6-4 129,1 7 0,-6-7 129,-3 16 129,0-21-129,0 21-258,-18-13 129,2 11-129,-2 2 0,-4 1-129,0 9 0,-3 2 0,4 7 0,0 0 129,2 2 0,6 3 129,2-1 0,4 1 129,3 0 0,4-1 258,0-4-258,4 4 129,1-5-129,6-1 0,-3-2 0,3-3-129,2-3-129,3-4-129,4 0-258,0-7 0,7-1-645,-7-12-645,10 1-903,-2-3-1548,-4-10-258</inkml:trace>
  <inkml:trace contextRef="#ctx0" brushRef="#br0" timeOffset="19232.1">12526 6108 1935,'10'22'3741,"-7"-10"129,9 10-258,-2 3-3999,3 6 387,1 2-258,3-1 516,-1 5-129,2 3 0,0-1 0,1 0-129,-1-5 258,-3-4-129,0-5-129,-4-2 0,-4-6 0,0-6-387,-7-11-903,0 0-1161,0 0-1161,-17-19-258</inkml:trace>
  <inkml:trace contextRef="#ctx0" brushRef="#br0" timeOffset="19464.109">12385 6357 1677,'10'-11'3612,"13"4"-258,3 2-1548,1-8-387,14 3-258,-2-4-387,10 4-258,-3-2-387,3-2-387,-1 5-1548,2 4-2064,-15-10-258,5 7 258</inkml:trace>
  <inkml:trace contextRef="#ctx0" brushRef="#br0" timeOffset="20416.167">12936 6306 3096,'11'15'4386,"-11"-15"-645,24 7-258,-24-7-3354,24 0-774,-9-4 0,6 1 258,-6-2 258,1-4 0,-4 2 387,-5-5 129,1 1 258,-8-3-258,0 14 129,-1-19-258,1 19-129,-19-16-129,6 10 0,-4 6 0,-1 0-129,0 7 0,-5 5-258,0 1 387,0 8-129,0-3 129,1 5 0,0-3 129,3 3-129,0 0 387,6 1-129,1-1-129,6 1 0,5-3 0,1 0 0,9-1-129,6-6 0,2-2 129,7-7-129,2-2 129,3-3-129,3-9 0,-2-6 258,2-6-258,1-4 0,0-2-258,-4-5 258,0 0-129,-3 2 258,-3 0-258,-4 4 129,-2 2 0,-5 5 0,-2 4-129,-5 3 0,-5 12-258,2-12-258,-2 12 258,0 0-129,0 0-129,-5 11 258,5-1 0,0 2 258,4 1 258,3 2-129,0-1 516,7 1-258,-6-1 387,6 5-387,-6-4 129,4 1-129,-5-4 129,3 1-129,-10-13 129,10 17 0,-10-17 387,0 0-387,0 0 129,0 0 129,0-12-129,-1 0-129,-7-5-129,0-5-129,-4-1-129,1 0 129,1-2-258,2 2 258,2-2-129,4 2 0,2 3 0,6 6-129,11 2 0,5 1-129,14 7-774,4 3-3225,10-3-129,6-1-645,1-15 259</inkml:trace>
  <inkml:trace contextRef="#ctx0" brushRef="#br0" timeOffset="31143.781">9309 7614 774,'0'0'1419,"0"0"-129,0 0 0,0 0-258,-6 0-387,6 0 129,0 0-516,0 0 258,0 0-258,6 0 0,-6 0 258,0 0-258,0 0 258,0 0-258,10 0-129,-10 0 0,0 0 0,0 0 129,0 0-129,0 0 129,0 0 129,10 7 129,-10-7-129,0 0 258,8 11-258,-8-11 387,13 20-516,-3-6 129,-3 1-129,4 6-129,-2-1 129,3 2-258,-1 2 0,2 3-129,-3-5 129,3 2 0,-4-3 0,1-4-129,0 0 129,0-2 0,-1-1 129,4-2 0,-1-4 0,3-1-129,3-2 129,0-2 0,1-3 0,0 0 0,0-3 258,-2-4-258,-1-3 129,-3 1-129,-6-6 129,2 5-129,-4-4-129,-2 1-129,1 1-129,-4-5-258,3 5-903,-3-8-1161,0 3-1419,3 2-516,-3-2 517</inkml:trace>
  <inkml:trace contextRef="#ctx0" brushRef="#br0" timeOffset="32307.847">9160 7801 645,'0'0'2064,"0"0"-129,0 0-516,0 0-129,-6 1-516,6-1-258,0 0-129,0 0-258,0-9 0,0 9 129,0-14 129,2 3 129,-2 0 0,0-2 0,0-4 129,0 5 0,0-5-258,3 0 0,-3-4 0,3 4-129,-1-3 0,7 3 0,-6-4 129,7 1-129,-1 1 0,4 5-129,-1 2 129,-1 0-129,2 3-129,-2 2 129,1 5-258,-12 2 129,19 0 0,-19 0 0,18 2-129,-18-2 129,15 12 0,-15-12 129,14 17-129,-5-5 129,-9-12 129,15 17-258,-15-17 129,17 22 129,-5-15-258,2 3 129,1-5-129,4-3 0,1-2 129,4 0-129,3-6 0,-5-5 0,5 2 129,-5-7-129,-1 2-129,-7-5-387,6 8-2580,-1-2-1032,-9-6-387,4-1 129</inkml:trace>
  <inkml:trace contextRef="#ctx0" brushRef="#br0" timeOffset="51355.937">3631 6568 645,'-41'-10'1032,"15"6"0,-1 1-129,-4-2 129,-2 4-645,-4-4 129,-4 4-387,-1 1 0,-2 0 0,-2 0 0,-2 3 129,-2 7-129,-4 2-129,0 6 0,-2 4 258,-2 3-258,-2 8 0,0-2 0,3 6 129,-3 0 0,2 3 129,-1 2 0,-1 7 0,1-4 258,-1 3-129,-2 0 0,2 1-129,1 5 0,2 2 129,2-1-258,4 0-129,1 3 0,4-2 129,4 0-258,4 2 258,-1-3 129,3 2 0,1-2 129,4 0-129,-1 4 258,5 1-258,1 3 129,6 4 0,3 0-258,4 1 0,1 1 0,5-1-129,2 0 129,5-1-129,0-6 129,1-2-129,6-3 258,3-1-258,1-1 129,2 3 0,2-4-129,2-2 258,-1 7-129,1 0 0,2-2 0,1 1 387,0-6-258,3 3 129,-1-6-129,5 2-129,-1-8 258,6 1-129,-3-5 0,4 3-129,5-4 0,-1 3-129,3-1 129,2-1 0,3 2-129,2-1 129,-1 0-129,2-5 129,-4 2-129,3-6 129,1-1-129,-2-1 129,2-5-129,-2-2 0,5-1 0,-2-1 0,5-2 0,3-2 0,3-1 258,5-2-258,-1 0 0,4-2 129,0 2 0,-1-3 0,6-1-129,-3-3 0,-3-1 0,0-1 0,0-1 0,0-2 129,0 0-258,1-1 258,-3-4-129,1-1 0,4 1 0,-1-2 0,0 0 0,-1 0-129,1 1 0,-2-3 0,0-1 0,-3 2 129,-1-3-258,-4-2 258,-1-2 0,-3-1 0,-2-3 258,-3 0-258,1 2 129,0 0-258,-5-3 129,5-1 0,-4 1-258,-1 1 129,2-1 129,-2-4-129,1-2 129,-4-1-129,2 0 0,0-1 129,-1-2 0,2-3-129,-2-1 0,-3 1 0,1 0-129,-4-2 258,2-2-258,-3-2 129,1-2-258,-3-1 387,2 1-258,-3-7 258,1 2-129,-2-2 0,-2-3 129,-1 0 0,-1 1 0,-4 0 0,1-1 0,-3 2 0,0-2-129,-1-2 129,-1-1-129,-2-3 0,1 0 0,-1-4 0,1-6-258,0-5 258,0-1 0,0-2-129,0 4 129,-3-1 0,-2 5 0,-2-3 129,-6 5-258,-4 6 258,-3 1-129,-7 0 129,-6 0 0,-8-3 0,-2-3-129,-2 0 0,0 1 129,-1-3-129,0 1 129,-1 1 0,-2 0-129,3 7 129,-5 1 129,-1 7 0,-5 0-129,-1 3 129,-7 2-129,0 1 0,-5 1 0,-6-3-129,-2 4 0,-7-2-129,-2 5 0,-3 1 129,-2 5 129,1 7-129,1 4 129,0 7 129,0 4 0,6 5 129,-3 3-129,-4 2-129,0 0 129,-6 2-129,-5 2 129,-1 2-129,-3 1 0,-1 4 0,-5 1 0,-1-3 0,3 3 0,-4 2 0,0-2 129,0 3-129,0 2 0,3 0 129,3 3-129,1 1-258,12 11-645,1 5-1935,5-4-774,10 10 129</inkml:trace>
  <inkml:trace contextRef="#ctx0" brushRef="#br0" timeOffset="53664.068">2433 6927 1,'-12'-64'2579,"1"22"-1289,8-5-516,-4-5-258,2-6-129,-3-2-129,-2-5-129,-4-5 387,-2-11 0,-6-1 129,-4-16 129,-4-5 129,-3-10 0,0-5 129,-6-7-258,4 2-258,-6-7 129,9 0-258,-2 2 0,6 1-258,-2-1 0,6 0-129,2 0 129,2-6 0,1 8-129,1-2 0,1 2 0,-1 1 129,2 1-129,3-2 0,0 1 129,2 4-258,2-3 258,2 0-129,4 1 129,3-7-258,5 2 129,7 7-129,4-2 0,8 6 387,4-1-258,5 3 387,4-3-645,4 22 903,0-11-645,4 16 516,2-14-387,1 13-258,3-3 774,1 17-645,2-3 258,3 6-387,-6 8 387,1 4-387,-52 63 387,90-89 0,-90 89-516,64-61 129,-64 61 258,0 0 129,49-44-258,-49 44-258,0 0 0,0 0-1161,0 0-774,0 0-1032,0 0-903,49-5 774</inkml:trace>
  <inkml:trace contextRef="#ctx0" brushRef="#br0" timeOffset="55639.182">2890 689 516,'0'0'1806,"0"0"-774,0 0-774,0 0 129,0 0 0,0 0 129,0 0 129,0 0 129,0 0 387,0 0-129,0 0 0,0 0 129,0 0-516,0 0 129,0 0-387,0 0 129,0 0-258,0 0 0,0 0 129,0 0 0,0 0 0,47 3 129,-47-3-387,0 0 129,21 50-387,-21-50 387,0 0-129,12 59 129,-12-59-645,0 0 516,7 57-129,-7-57 0,0 0 0,0 0-774,12 58-2064,-12-58-516,0 0 258,0 0-516</inkml:trace>
  <inkml:trace contextRef="#ctx0" brushRef="#br0" timeOffset="56248.217">3397 531 1419,'0'0'2193,"0"0"258,0 0-387,0 0-1548,0 0 0,0 0-129,0 0 129,0 0-129,0 0 258,0 0 0,0 0-129,-46 24 387,46-24-129,0 0-258,0 0-129,0 0 258,-7 54 0,7-54-129,0 0-129,11 71-129,-11-71-129,19 60 129,-19-60-516,22 65 258,-22-65 129,23 65-129,-23-65-258,22 63 387,-22-63-129,15 52-129,-15-52 645,12 52-645,-12-52 129,0 0-129,3 60 387,-3-60-903,0 0-258,0 0-1935,0 0-645,0 0-387,0 0 129</inkml:trace>
  <inkml:trace contextRef="#ctx0" brushRef="#br0" timeOffset="56582.236">3185 881 3999,'44'-24'3612,"-44"24"258,63-15-645,-63 15-2838,79-18 0,-79 18-516,83-16 258,-83 16-258,70-13 387,-70 13 258,52-12 0,-52 12-129,0 0 0,0 0 645,55-10-774,-55 10-258,0 0-516,0 0-1419,0 0-1419,0 0-516,0 0-258,0 0 129</inkml:trace>
  <inkml:trace contextRef="#ctx0" brushRef="#br0" timeOffset="57520.289">4249 582 1032,'0'0'2451,"0"0"-129,20-49 129,-20 49-2064,0 0-387,0 0 0,0 0 258,0 0 0,0 0 645,0 0 387,0 0 129,0 0 129,-56 15-258,56-15-129,0 0-258,-62 33-387,62-33 0,0 0-516,-63 49 0,63-49-129,0 0 129,-52 48 129,52-48-129,0 0 0,-26 55 0,26-55 129,0 0-129,0 55 129,0-55-645,0 0 258,35 60 516,-35-60-129,0 0 0,68 44-129,-68-44 129,67 17 0,-67-17 0,77 5 0,-77-5 0,80-1 129,-80 1-129,77-21 0,-77 21 129,64-29 0,-64 29 387,49-41-516,-49 41 0,0 0 0,44-72 0,-44 72 258,5-52-258,-5 52 0,-10-53 0,10 53-129,-33-48 129,33 48 0,0 0-129,-69-57 0,69 57-129,0 0 129,-65-32 0,65 32 129,0 0-129,0 0 0,-55-9 0,55 9 0,0 0 0,0 0-258,0 0-129,0 0-258,0 0-387,-48 54-387,48-54-516,0 0-645,-25 60-645,25-60-645,-15 49 0,15-49 517</inkml:trace>
  <inkml:trace contextRef="#ctx0" brushRef="#br0" timeOffset="57975.316">4425 721 516,'0'0'2193,"0"0"129,0 0-516,0 0-1161,0 0 0,0 0-129,0 0 258,0 0 258,0 0 258,0 0 0,53-11 0,-53 11 0,0 0-129,0 0-129,54 41-774,-54-41 387,0 0-387,56 47 0,-56-47-258,0 0 0,55 50 129,-55-50-258,0 0 516,0 0-387,50 58 0,-50-58-129,0 0-258,0 0 387,0 0-645,0 0 0,0 0-903,0 0-2193,0 0-129,0 0-387,0 0 645</inkml:trace>
  <inkml:trace contextRef="#ctx0" brushRef="#br0" timeOffset="59868.424">5088 285 258,'0'0'645,"0"0"645,0 0 0,0 0 387,0 0 387,0 0-387,0 0-258,0 0 129,0 0-258,0 0-516,0 0-387,0 0-129,0 0-129,0 0 0,-46-8-129,46 8 258,0 0-129,-53 17 129,53-17-129,0 0 0,-50 16 129,50-16-129,0 0-129,0 0 0,0 0 0,0 0-129,-49 30 0,49-30 258,0 0-129,0 0 0,0 0 0,0 0 258,0 0-258,0 0 258,-13 64-258,13-64 0,0 0 0,0 0-258,-5 63 258,5-63-129,0 0 129,4 54 0,-4-54 0,0 0 0,14 59 0,-14-59 0,0 0-129,15 68 129,-15-68-129,0 0 129,11 75-129,-11-75 129,0 0-516,10 57 516,-10-57 129,0 0 0,0 0 258,0 0-129,0 0 129,0 0 0,61 32 387,-61-32-645,0 0-258,55-11 258,-55 11-129,0 0 129,58-17-129,-58 17 0,0 0 0,0 0 129,50-17-129,-50 17-129,0 0-645,0 0 129,55-7-1032,-55 7-1935,53 0-129,-53 0-387,61 0 775</inkml:trace>
  <inkml:trace contextRef="#ctx0" brushRef="#br0" timeOffset="60660.469">5502 456 1,'0'0'3095,"0"0"-257,0 0 387,0 0-1419,0 0-903,0 0-516,0 0-129,0 0-258,0 0 258,0 0 0,-47-12 0,47 12 0,0 0 258,-59 12-129,59-12 0,0 0 129,-62 23-258,62-23 129,0 0-387,0 0 0,-52 24 0,52-24-129,0 0 129,0 0 0,0 0 0,0 0-129,0 0 129,56 13 129,-56-13-129,49 3-129,-49-3 129,53 7 0,-53-7 0,49 8-129,-49-8 129,0 0 0,61 14-129,-61-14 129,0 0 0,0 0-129,50 21 0,-50-21 129,0 0 0,0 0 0,0 0 129,0 0 129,0 0 0,0 0 129,0 50 129,0-50 0,0 0 0,-48 23 129,48-23-129,0 0-258,-61 20 129,61-20-258,0 0-129,-52 12 0,52-12-258,0 0-258,0 0-774,0 0-774,0 0-1548,0 0-258,0 0-129,0 0 0</inkml:trace>
  <inkml:trace contextRef="#ctx0" brushRef="#br0" timeOffset="61568.52">5913 401 645,'0'0'2322,"0"0"-258,0 0-1161,0 0 129,0 0 129,0 0 129,0 0 129,0 0-129,-30 44 0,30-44-129,0 0-129,0 0-387,0 0-258,-25 58-129,25-58-129,0 0 0,0 0 0,0 0-129,51 41 129,-51-41 0,0 0 0,71-4 129,-71 4 258,54-25-387,-54 25 129,53-38 129,-53 38 0,0 0 0,50-61 0,-50 61 0,0 0 0,0-54-129,0 54-129,0 0 0,0 0 129,-60-40-516,60 40 129,0 0 0,-69 0-129,69 0 129,0 0-129,-56 35-516,56-35-774,0 0-1290,0 0-1032,-29 61-387,29-61 0</inkml:trace>
  <inkml:trace contextRef="#ctx0" brushRef="#br0" timeOffset="61876.539">6143 355 774,'0'0'2580,"0"0"129,0 0 129,35 51-645,-35-51-129,0 0-387,27 60-258,-27-60-387,0 0-387,32 67 0,-32-67-258,0 0-129,33 59-258,-33-59 0,0 0 0,27 52-129,-27-52 129,0 0-129,0 0-258,0 0-1290,30 49-2064,-30-49-129,0 0-387,0 0 258</inkml:trace>
  <inkml:trace contextRef="#ctx0" brushRef="#br0" timeOffset="63235.616">6265 109 774,'0'0'903,"0"0"-387,54-33 0,-54 33 129,0 0 0,49-9 0,-49 9-258,0 0 129,60-12-129,-60 12 129,0 0-129,62-11 0,-62 11 0,0 0-258,52-13 129,-52 13 0,0 0 129,0 0-387,0 0 0,53 4-129,-53-4 258,0 0-129,0 0 258,0 0 0,53 30 0,-53-30 516,0 0-129,0 0 0,37 57 0,-37-57 0,0 0-129,20 75 129,-20-75-387,16 56-129,-16-56 129,18 52-129,-18-52 258,0 0-129,35 64 0,-35-64-129,0 0 0,41 48 0,-41-48 0,0 0-129,0 0 387,0 0-258,0 0 258,49 47 0,-49-47 129,0 0 0,0 0 0,0 0-258,0 0 0,0 0-129,-48 12 0,48-12-129,0 0-129,-52 4 258,52-4-258,0 0 258,-60 15-129,60-15-129,0 0-258,-60 25-258,60-25-1161,0 0-2064,0 0-129,-61 35-516,61-35 387</inkml:trace>
  <inkml:trace contextRef="#ctx0" brushRef="#br0" timeOffset="74699.272">3240 2271 2967,'-23'-55'2193,"13"19"-645,-12-6-645,2-4-3225,2 5-645</inkml:trace>
  <inkml:trace contextRef="#ctx0" brushRef="#br0" timeOffset="75987.345">2998 1613 1548,'4'-14'2451,"-4"14"516,0 0-1032,0 0-516,0 0 0,0 0 129,0 0 0,3 8-129,-3-8-129,0 0-129,-13 6-387,13-6-258,-18 12 0,6-3-129,-3 6-258,-2-4 129,-4 7-129,2 2 0,-4 8-129,1-6 0,-2 5 0,4-1 0,0-4 129,6 5 129,-2-2 0,6-2-258,1-3 258,4 4-129,2-7 129,3 0-129,0-3 258,3 1-516,6-3 387,3-6 0,1-2-129,7-3 129,0-1-129,0-1 258,2 0-258,-3-3 0,0-4-129,-4 8 129,-1 0-129,-2 0 0,-12 0 0,18 0 0,-18 0-129,16 2 129,-16-2-129,14 3-387,-2-3-258,-12 0-1677,10 0-1548,-10 0 0,12-5-645,-12 5 129</inkml:trace>
  <inkml:trace contextRef="#ctx0" brushRef="#br0" timeOffset="76639.383">3213 1244 3354,'0'0'2580,"0"0"903,0 0-129,0 0-2193,-17-49-645,17 49 516,0 0 129,0 0-1032,0 0 387,0 0-258,0 0 0,0 0-129,0 0 0,0 0-129,0 0-258,0 0 258,0 0 0,0 0 387,6 50-387,-6-50 0,0 0-129,24 78 129,-15-42-129,-1 10 387,-1 7-387,0-2 129,-1 7 0,-1-3 387,0-4-387,0-5 258,0-5-258,0-12 0,0-4 0,1-4-129,0-1 0,-3-5-516,8 6-258,-4-5-2580,-2 2 129,7-7-387,-12-11-129</inkml:trace>
  <inkml:trace contextRef="#ctx0" brushRef="#br0" timeOffset="77460.43">3457 1842 2193,'-5'-23'2709,"3"13"-1161,2-2 258,-2-2 0,2 14 129,-4-18-387,4 1 258,0 0-516,4 3-258,-4-10 0,6 2-387,-6 22-258,12-58-387,-6 35 258,-6 23-258,0 0 0,31-70 0,-31 70 516,0 0-903,0 0 387,52-60 387,-52 60 129,0 0-516,0 0 516,59-30-516,-59 30-387,0 0 774,0 0-387,52 18-258,-43-6-129,1 6 387,-2 1-387,0 7 516,-1 0-258,-1-1 129,-5 2 129,3-1 258,-3 3-387,-1-4 0,0 1 129,-5-2 0,-1-3 0,-4 0 0,-2 0 0,0-4-129,-3-2 258,0 0 0,-2-1-129,3-3 0,-2-6-129,3 0 129,-2-4-129,3-1 129,0-1 0,12 1-258,-14-16-258,7 3-516,7 1-645,0-5-1677,1 3-645,7-1-387,2 3-258,5-5 517</inkml:trace>
  <inkml:trace contextRef="#ctx0" brushRef="#br0" timeOffset="78171.471">4113 1451 1806,'0'0'2451,"0"0"516,0 0-387,23-49-1419,-23 49-1161,0 0 1161,0 0-774,0 0 516,0 0 0,0 0-516,0 0-258,-54 19 774,54-19 258,0 0-774,0 0 258,-61 42-387,50-32 387,-3 4-129,4-1-387,1-1 0,3-1-645,6-11 516,0 0-129,-8 23 129,8-12-774,0-11 645,6 13 0,-6-13 0,15 21 129,-7-2-129,2-2-516,-10-17 516,18 25 129,-10-11-129,0 8 129,2-8-129,-4 1 0,0-1 258,-1-1 0,-5-13 129,3 16 129,-1 0 129,-2-16 129,-2 11-129,-9-6 0,11-5 0,-23 12 0,9-5-258,-4-1-129,1-6-129,-1 0 0,2 0-258,3 0-387,-3-8-387,16 8-903,-9-21-1806,8 5-129,3 4-387,9-7 516</inkml:trace>
  <inkml:trace contextRef="#ctx0" brushRef="#br0" timeOffset="78856.51">4267 1488 5805,'0'0'4128,"0"0"-903,0 0-516,0 0-1935,0 0-258,57-46-774,-57 46 516,0 0-387,0 0-129,0 0 129,0 0 258,54-64-258,-54 64-387,0 0 1161,0 0-129,18-54-387,-18 54 129,0 0 129,0 0 387,0 0-645,0 0 0,0 0 0,0 0-387,0 0 645,-55-34-258,55 34-258,0 0-129,0 0 774,-65 23-387,65-23-387,0 0 387,0 0-516,-60 63 774,60-63 0,0 0-387,-25 62 0,20-40 0,5-2 516,0 2-387,0-4 516,3 1-903,8-3 516,-4 7 0,9-7-129,-2 2 129,9-10-129,-1 0 0,3 5-129,2-10 0,0-3 0,-1-3 0,-3 3 0,-3-2 0,-4 0-129,-5-4 129,-11 6 0,14-1 0,-14 1 0,0 0-387,0 0 129,0 0-387,0 0-774,0 0-2322,0 0-387,10 4 129,-10-4-387</inkml:trace>
  <inkml:trace contextRef="#ctx0" brushRef="#br0" timeOffset="79615.553">5156 969 1548,'0'0'2709,"0"0"774,0 0-774,0 0-1677,0 0-516,0 0 0,0 0 258,0 0-258,0 0-129,0 0 0,0 0 516,0 0-645,0 0 129,0 0 0,11 46 0,-11-46-129,0 0 258,18 68-387,-18-68 0,14 55 0,-14-55 0,10 71-258,-10-71 129,5 72 645,-5-72-258,0 63-516,0-63 387,0 49-516,0-49-129,0 0-645,0 0-1677,0 0-903,0 0-258,0 0 387</inkml:trace>
  <inkml:trace contextRef="#ctx0" brushRef="#br0" timeOffset="79876.568">4993 1213 5547,'0'0'3870,"33"-48"-129,-33 48-645,63-17-2322,-63 17-516,85-17 0,-85 17 0,95-14-129,-95 14 129,87-9 0,-87 9-516,65-6-258,-65 6-903,0 0-1032,58-4-1548,-58 4 516,0 0-645</inkml:trace>
  <inkml:trace contextRef="#ctx0" brushRef="#br0" timeOffset="80492.603">5612 1344 3870,'-51'-2'2967,"51"2"258,0 0 0,0 0-2580,0 0-258,-9-49 0,9 49 0,0 0-258,10-56 645,-10 56 0,0 0-387,30-48 258,-30 48 0,0 0-258,0 0 0,64-29-258,-64 29-129,0 0 516,0 0-516,55 0 0,-55 0 387,0 0-387,0 0 258,0 0-129,0 0 0,40 50 0,-40-50 387,0 0-258,1 49-258,-1-49 387,0 0 129,-26 56 129,26-56-387,0 0-387,-64 56 258,64-56 0,-52 29 258,52-29 0,-49 17-129,49-17-903,0 0 258,0 0-516,-61-27-1935,61 27-903,0 0-516,6-68-903,-6 68 387</inkml:trace>
  <inkml:trace contextRef="#ctx0" brushRef="#br0" timeOffset="81543.664">6589 955 1,'37'-52'2708,"-37"52"259,0 0 0,0 0-516,0 0-516,0 0 129,0 0-1032,0 0 258,0 0-645,0 0-129,-51-2 0,51 2-258,0 0 129,0 0-516,-59 15 516,59-15-516,0 0 387,0 0 0,-63 41-129,63-41-387,0 0 387,-41 52 258,41-52-516,0 0 516,-29 50-516,29-50 129,0 0 0,-3 50 645,3-50-129,0 0-258,13 53 0,-13-53-129,0 0 129,0 0 129,67 56 0,-67-56-516,51 14-129,-51-14 387,58 3-129,-58-3 129,60-4-129,-60 4-129,60-25-258,-60 25 129,58-38 387,-58 38 0,55-47 0,-55 47-129,45-57 258,-45 57-129,28-57 129,-28 57 258,6-55-258,-6 55-645,-14-50 516,14 50-129,0 0 0,-73-51-387,73 51 129,-68-13-645,68 13 0,-78 1-1419,78-1-2064,-80 33-387,80-33-129,-86 48 387</inkml:trace>
  <inkml:trace contextRef="#ctx0" brushRef="#br0" timeOffset="82835.737">4159 2336 129,'0'0'2322,"0"0"0,0 0-645,0 0-1161,0 0-516,0 0 1161,14 3 516,-14-3-516,12 1-387,-12-1 387,22-8 387,-10-3-516,8 1 258,-5-7-774,4 8-258,-5-10 129,2 6 516,-5-3-516,-11 16-129,13-24 0,-13 24 0,5-15-258,-5 15-129,0-14 0,0 14 0,0 0-129,-15-8 0,15 8 0,-15 0 129,15 0 0,-19 3 0,19-3 129,-23 17 0,10-4 0,-1 1 0,-3 5 0,2-2 129,-4 2-129,2 3 258,-2 0-129,3 0-387,0-1 387,5-1-258,-1-2 387,6 0-387,2-4 387,4-1-387,0-13 387,12 19 0,2-17 0,5 3-129,6-5 0,5 1 0,5-1-129,4-6 0,3-4-258,2-6 0,5 3-387,-8-11-774,4 3-2322,-4-1 129,-6-1-774,0 0 774</inkml:trace>
  <inkml:trace contextRef="#ctx0" brushRef="#br0" timeOffset="83611.781">4656 2060 645,'0'-21'2580,"5"-1"0,-5 22-1032,20-17-258,-20 17 0,23-12 129,-11 5 129,5 7-387,-3 0-129,2 1-258,-2-1 0,3 8-516,-2-3 0,2 5-129,1 1 0,1 0-129,-3 2 0,2 0-129,-3 4 129,-1 0 129,-2 1-258,-3-2 129,-2 2 0,-3-2 0,-2 1 0,-2 0 0,0-1 129,0-3 0,-3 1 129,-2-1 0,-8-4 258,13-9-129,-21 17 0,10-8 0,-6-4-129,1 2 0,-5-2 0,5-2-129,-4-1 0,1 1-129,0-3 129,-1 0-129,3 0 129,0-3-129,1-2 129,3-1-258,13 6 0,-18-15 0,18 15 0,-4-15 0,4 15-129,12-16 0,4 10-129,1-6-258,12 6-903,-5-3-1161,4 0-1032,5 2 0,-2-1-387</inkml:trace>
  <inkml:trace contextRef="#ctx0" brushRef="#br0" timeOffset="84111.81">5345 1888 6063,'0'0'3999,"0"0"-516,-8-4 129,-6 4-3096,14 0-387,-25 5 258,13 1 258,-5-2 0,4 7-129,-6-3 129,7 4-129,-4 0-129,5 3-258,-2 1 387,5 3-387,0 0 0,3-6-258,0 6 258,2 1-258,1-2 258,1-1-129,-2 2 129,3-1-129,0-3 0,4 2 129,2-4 0,5-4 0,3-2-129,5-2 0,6-5 0,2 0-258,7-3-129,-4-9-387,10 1-645,-10-12-1548,1 6-1161,0-2-258,-7-8-129,-3-2 388</inkml:trace>
  <inkml:trace contextRef="#ctx0" brushRef="#br0" timeOffset="84743.847">5428 1608 5289,'10'-10'3741,"-10"10"-387,0 0 0,0 0-3096,0 0-129,1 8 258,-1 3 129,0-11 0,2 15 129,4-3 0,-5 3 0,9 4 0,-7 4-258,8-7 0,-3 1-129,1 9-129,2 6 0,-3-10-129,0 6 129,-1 0 0,-1 1 129,-1-1-129,-2 1 0,2-11-258,-1-3 516,2 2-387,-6-17 129,23 0-129,2-12-258,4-9 129,7-6-129,1-3 258,8-5-516,-3-1 516,-1 5-258,-9 11 129,-8-7 129,-5 12 0,-7 11 0,-12 4-129,15 8 0,-15-8-129,8 21 129,-3-4 0,4 7 129,0-7 129,3-5 0,5 0 258,-4 3-129,6-1 129,-2 1 258,5-5-387,-2 4-129,-3-5-774,7 6-3225,-4-7-387,-5-8-258,-1 0-387</inkml:trace>
  <inkml:trace contextRef="#ctx0" brushRef="#br0" timeOffset="85879.911">6696 1700 2580,'-15'-17'2967,"4"-2"387,11 19-2193,0 0-258,-8-11 129,8 11 129,0-14 129,0 14 0,0 0-129,0-12-516,0 12 0,0 0 0,10-5-387,-10 5-129,20 0-258,-7 0 129,5 5 0,0 10-129,1-1 0,1-2 129,0 0 0,0 10-129,-1 5 129,-4-5-129,0 2 0,-1-2 129,-1-1 0,-6 1 0,2 1 0,-5-10 258,-1 5 0,-2-2 0,-1-2 258,0-14-129,-17 20 129,8-8-129,-11 1 0,1-4-258,-4-6 258,-2-1-258,0-2-258,0 0 129,2-2-258,4-9 129,4-5-129,4 4 0,5-3 0,3-2 129,3-2-129,0 5-129,9 1 129,-9 13 0,16-13-258,-16 13-387,23-3-645,-23 3-1935,18 9-516,-3-2-258,-2-1 387</inkml:trace>
  <inkml:trace contextRef="#ctx0" brushRef="#br0" timeOffset="86323.935">7186 1659 6063,'0'0'4128,"-11"0"0,11 0-516,-21 21-2709,8-18-774,0 3 0,1 7 129,1-1-129,-3-5 129,6 3-129,8-10 129,-17 24-129,12-9 129,2-1-129,2-1-129,1 6 129,0 0 0,6-1-129,2 0 0,4 2 129,-2 1 129,4-5-258,-1-2 258,4-5-129,-2-4 258,4-2-387,2-3-387,-2-14-774,8-6-2064,0-2-774,-5-4-258,4-9-516</inkml:trace>
  <inkml:trace contextRef="#ctx0" brushRef="#br0" timeOffset="86999.976">7451 1220 7353,'0'0'3999,"8"53"0,-8-53-645,0 66-2967,4-22 0,-4 11-129,4-4 516,-4 6-258,0-2 516,-5 3-645,2-7 387,-4-2-774,5-11 387,-3-11-387,3-3 0,1-5-258,1-19 129,0 14-516,0-14-258,0 0 0,-13-17 0,9 6 129,-11-8-129,1 1 516,-6-1-129,3-1 387,-3-5 387,2 4 129,2 7-129,4 2 129,12 12-387,-11-17 129,11 17-129,0 0 129,20-12-129,-1 6 129,6-5 0,3-6 129,7 9 0,1-8 129,-36 16-129,76-40 258,-41 29-387,-2-1 0,-5 12-129,-5 0 129,-5 0-129,-3 9 0,-3 6 0,-4 1-387,-3 1 516,-3-1 0,2-2 129,-3 14-129,2-6 129,-3 0 129,1 6 0,-1-2-258,0 0 0,0 1-129,0-5-129,1-3-258,-1-6-129,6 0-258,-6-13-1935,0 0-1161,0-9-387,0-10-387,3-6 387</inkml:trace>
  <inkml:trace contextRef="#ctx0" brushRef="#br0" timeOffset="87616.011">8060 1842 5676,'-10'13'3870,"10"-13"0,-16 0-129,16 0-2967,-9-12-774,9 12 0,-12-26 0,9 3 0,3-1 0,0-11 0,6 7 0,5-3-129,-11 31 129,32-71 129,-13 49 0,-2 3-129,2 10 129,-3 6-129,1 3 0,-9 12 0,3 19 0,-7 1 258,1-3-129,-5 3 129,0-1 129,-2 8 129,-5-9 0,-4-4 129,3-2 0,-9-5 129,4-1 0,-6-4-387,6-5-129,-7-6 0,6-3 0,-6 0-258,2-3-129,4-11-258,-6-4-903,12-3-2709,-3 2-387,2-3-258,8-5-129</inkml:trace>
  <inkml:trace contextRef="#ctx0" brushRef="#br0" timeOffset="93443.344">8438 1569 645,'0'0'258,"0"0"516,0 0 774,0 0 516,0 0 0,12-16-129,-12 16-387,0 0-516,0 0 0,9-20-129,-9 20-774,0 0-645,0 0 645,0 0 387,12-5-387,-12 5 0,0 0-129,0 0-258,0 0 516,0 0-129,3 9 0,-3 2-258,0-11 387,2 24 129,2-7-129,-4 1 129,1 0 0,2 1 129,0 5 0,0 0-129,0-6 0,-3 3-129,5-4 129,-4 0-258,4-5 129,-5-12-258,4 15 129,-4-15 129,3 10-129,-3-10 0,0 0 0,0 0 0,0 0 0,0 0-129,0 0 129,16-5-258,-2-8 258,4-4-129,4-8 0,4-8 0,1 6 129,0-1 0,-1 10 0,-7-8 0,-1 9-129,-8-7 129,-10 24 0,17 1-129,-17-1-129,11 6 129,-11-6-129,13 22 0,-6-10 129,1 8-129,0-6 129,2 2 129,-3 6 0,0 1-129,0-6 129,-2 7 0,5 0 0,-5 2 0,1-4 0,-2-6-129,0 1 129,-3 6 0,2-8-129,-3 3 129,2-3 129,-2-15-258,0 19 0,0-7-645,0-12-774,0 0-2580,0 12-387,0-12 129,0 0-645</inkml:trace>
  <inkml:trace contextRef="#ctx0" brushRef="#br0" timeOffset="94452.401">9606 1957 3483,'0'0'3870,"0"0"129,0 0-129,0 0-3225,0 0-258,0 0 129,0 0-129,-6 14-129,6-14 0,-20 19-387,6-9 387,-2 7-129,0-3 0,0 1-258,1-1 129,3-1-129,1 2 129,11-15 0,-9 23-129,9-23-129,2 24 258,5-12 129,2 4-258,2 0 258,2 1-129,-1-1 129,-1-1-129,1 2 129,-1 0-258,-2 2-129,-3-5 258,0-1-258,-4-3 516,-2-10-129,3 19 258,-3-19-258,-8 12 645,8-12-258,-25 12 129,10-3-258,-8-6 0,2 0-258,-1-3 0,3 2-129,3-2-258,0-5-258,16 5-258,-15-24-903,17 12-2580,-2 12 258,20-22-645,0 8 516</inkml:trace>
  <inkml:trace contextRef="#ctx0" brushRef="#br0" timeOffset="95059.435">9770 2225 5031,'13'14'3870,"-13"-14"0,12 0-516,-12 0-3354,17 0-129,-3-5 129,1 1 0,3-4 0,0 1 0,-2-4 129,2 0-129,-1-3 129,-3 2-129,-2 0 387,0-1-258,-12 13 0,13-21 129,-13 21-129,2-12 0,-2 12 0,0 0-129,-12-7 129,0 7-258,0 0 129,-2 4 0,-3 1-129,2 3 258,0 1 0,2 1 0,-2-5 0,5 7 0,10-12 0,-15 15 258,15-15-129,-8 17 0,8-17-129,-4 21 129,4-21-129,0 22 258,0-11-129,5 5 129,-3-2-129,4 3-387,0 0 387,1 2-387,0 0 258,1-2-387,1 0 387,1 0-516,4-2 387,0-6-129,4-4-129,1-5-258,8 3-387,-8-11-1032,13-1-2451,0-6 129,-6-5-516</inkml:trace>
  <inkml:trace contextRef="#ctx0" brushRef="#br0" timeOffset="95515.461">10242 1912 4773,'0'0'3741,"0"0"129,0 0-129,0 0-3096,0 0-387,0 0 258,0 0-258,0 0 129,3 6 258,-3-6-387,0 15 129,1-2-129,-1 2 0,0 4-258,0-2 258,3 8-258,-2 1 129,4 1-129,-3 2 129,4 0-129,-3 0 0,2 1 129,-3 5-129,2-6-258,-3 3 258,-1-3-387,0 0 387,0-6-387,0 2 129,-2-8-645,2 5-1290,0-7-1935,0-15-258,0 0-129</inkml:trace>
  <inkml:trace contextRef="#ctx0" brushRef="#br0" timeOffset="96103.495">10454 2331 2967,'14'5'3741,"-14"-5"-645,22-2-387,-6 2-2322,-3-6-129,5 4 645,-2-8-645,2 5 516,0-6-516,1 2 258,1-6-258,-4 5 516,-1 0-516,-2-2 0,-3 0 0,-10 12-129,14-19 129,-14 19-129,0-20 129,0 20-516,-12-17 258,0 11-129,-2 3 129,-3-4-129,-3 7 129,1 0-129,-2 4 129,1 6 0,1 0 0,-2 0 0,7 2 0,-2 4 0,6-1 0,0-1 0,5-1 129,0 1 0,3 0 258,2 1-387,0-1 387,1 4-387,0-5 258,6 2-258,-4-1 258,6-1-516,-3 2 258,1-3 0,3 0-129,2-5 0,3 1 0,3-5-129,8 1-645,-4-7-645,14-5-2193,-2-1-387,2-8-387,1-2 904</inkml:trace>
  <inkml:trace contextRef="#ctx0" brushRef="#br0" timeOffset="96552.522">11052 2171 5676,'0'0'4257,"0"0"-774,0 0 258,0 0-3870,0 0 129,-9 6 0,9-6 129,-14 15 129,2-9-129,0 4 129,-2-1 0,-2 2 129,-2 0-129,3 1 0,-2 0 0,4 1 0,-1 5 0,5-3-387,3 0 129,5 6-258,1-3 387,1-1-387,8 0 258,5-1-387,1-6 387,7 1 0,3-6-387,1-5-258,10 0 0,-4-11-774,9 4-1032,-1-8-1677,-5-9-258,1 4 645</inkml:trace>
  <inkml:trace contextRef="#ctx0" brushRef="#br0" timeOffset="97114.554">11352 1946 8385,'-5'35'3999,"0"-17"129,5 2-387,-1 2-3870,0 9 129,0 3 0,-3 0 129,2 0-258,-2 8 258,0-2-387,0-1 258,2-3-258,-3-2 129,4-7-258,-1-4 258,0-8-387,2-15 0,0 0-645,0 0-516,0 0 0,-8-11 0,-5-10-645,9 7 129,-11-12-258,5 2 645,-5 0 1677,1-4-129,-2 7 645,5-1-129,-1 5 645,4 1-258,8 16 387,-12-15 0,12 15 0,0 0 0,9-4 258,-9 4 258,34 0 0,-14-3 258,17 3 0,-5-5-258,17 5-387,-6-4-387,14 1-129,-5 0-387,-1-2-645,6 5-1677,-10 0-2064,-8-2-258,-6-2-129,-12-2-258</inkml:trace>
  <inkml:trace contextRef="#ctx0" brushRef="#br0" timeOffset="97655.585">11641 2270 6837,'11'11'3999,"11"-9"-258,-10-3-387,6-1-3354,2-5-129,2 4 129,1-1 0,1-1 0,0 0 0,0 0 129,-1 3 0,0-5 258,-1 7-258,-4-8 258,-1 4-129,-5-3 129,-1 1 0,-11 6-129,10-16 0,-10 16-258,-3-15-258,3 15-129,-25-19-129,10 16-258,-7-4 0,0 7 258,-5-2-129,0 2 129,-3 0 258,2 7 129,-4 3 258,0 2 0,2 5 0,0-2 0,1 4 258,7 5-129,1 0-387,2 2 516,9 1-387,3-1 258,7 1-258,3-3 387,12-3-516,5-5 258,9-9-516,9 3-903,-2-10-903,15-5-1419,-1-2-645,-2-6 129</inkml:trace>
  <inkml:trace contextRef="#ctx0" brushRef="#br0" timeOffset="97995.605">12105 2382 1032,'0'0'1935,"7"17"-258,-7-17-258,9 19 258,-9-19-258,14 13-258,-14-13-129,22 8 129,-22-8-129,25-4-129,-13-5 129,4 1-387,-5-5 129,1 0-258,-5-6 129,1 6 387,-8-4-516,4 5 129,-6-2-258,2 14 129,-13-19-258,13 19 387,-24-7-774,6 6-129,3 1-129,-7 1-258,8 11-387,-10-5-903,11 9-387,-8-10-1032,12 8 258,-5-7-645,9 4 1032,5-11 259</inkml:trace>
  <inkml:trace contextRef="#ctx0" brushRef="#br0" timeOffset="98331.624">12248 2022 1,'13'-66'3095,"-1"38"130,-10 1 387,4 7-2193,-6 20-387,15-18 129,-15 18 0,0 0 0,12 4-129,-12 10-258,0 6 0,-6 6 0,3 4-387,-3 3 258,5 6-387,-3 7 129,4 0-387,0-4 258,9 1-387,2-2 129,4 0-516,6-1-129,-6-15-2322,6-1-1032,3-7-645,-3-6 0</inkml:trace>
  <inkml:trace contextRef="#ctx0" brushRef="#br0" timeOffset="99123.669">12856 2201 6321,'11'-10'3612,"-11"10"-258,3-11-1032,-3 11-2064,0 0 0,0 0 258,0 0 0,0 0 129,0 12 129,3 1-129,-3 0 129,0 8 0,0-3-258,3 6 129,-2-5-258,3 3-387,3-6 129,1-1-387,5-8 387,2-4 0,5-3-129,3-10 0,1-4 258,3-3 387,-5-6-258,3 4 516,-10-2-387,4 8-129,-13 0 129,-6 13-258,8-13 0,-8 13-258,0 0-129,0 0 0,0 10-129,0-10 129,1 23 0,1-12 0,2 3 129,1 0 0,2-1 129,-7-13 129,17 16-129,-6-10 129,-1-5 0,6 0 0,-3-1 0,3-1-129,-2-6 0,1 0 0,-2-2 0,0 1 0,-4-4-129,-1 1 129,-3-2-129,-1-3 0,-1 1 0,-1 2 0,0 0-387,-2-5-258,0 18-645,0-31-1806,0 31-1548,6-17 0,-6 17-387,10-17 0</inkml:trace>
  <inkml:trace contextRef="#ctx0" brushRef="#br0" timeOffset="99415.686">13542 2138 8385,'0'0'4386,"0"0"-516,9 10 0,-9 1-2838,-2 2-1032,-1-1 387,-6 5-387,3 4 129,-3 3 0,2 1-645,0 1 258,2-7-387,5 3-258,0-9-2322,0-13-903,23 13-387,-8-14-129</inkml:trace>
  <inkml:trace contextRef="#ctx0" brushRef="#br0" timeOffset="100271.735">13859 1963 6708,'21'-21'3741,"-21"21"129,17-12-516,-6 10-2838,-11 2-129,12 0 129,-12 0-258,0 0 129,0 0 0,0 0 0,0 8 0,0-8 0,-3 18 0,1-1 0,-1 2 0,3 10-258,0 3 258,0-2-258,0 6 129,2-1-258,1 2 0,-1-6-258,0-4 0,-2-6-129,3-1-1161,-7-9-2580,4-11-129,-19 0 0,6-5-387</inkml:trace>
  <inkml:trace contextRef="#ctx0" brushRef="#br0" timeOffset="100475.745">13653 2142 2451,'0'0'2709,"0"0"-645,18-4-129,5 1 129,10 1 0,1-5-129,9 4-387,4-2-387,3 3-258,0-1-774,-3 1-2064,-6 0-1806,2 2-129,-11 2-387,2 1 129</inkml:trace>
  <inkml:trace contextRef="#ctx0" brushRef="#br0" timeOffset="101983.833">14043 1959 774,'-5'-14'3096,"5"14"-129,-6-10 258,6 10-1806,0-11-516,0 11 0,0 0 129,0 0-258,0 0-258,-4-14 0,4 14 0,0 0 0,0 0-129,0 0 0,0 0-258,0 0 258,0 0-129,0 0-129,0 0 0,0 0 129,0 0-129,0 0 258,0 0-129,0 0 129,0 0-129,0 0 129,0 0-129,0 0-129,4 5 0,-3 7 0,1 3-129,2 7 0,-1-3-129,2 8 129,0 1-129,2 2 258,-1 2-258,1-2 0,1-1 0,2 1 129,1-3 0,-2 2 0,4-5-387,-2-5 387,-1-2-387,1-1 387,-3-6-258,-8-10 516,11 14-387,-11-14 387,0 0 0,0 0 0,12-9 258,-3-6-516,1-3 516,8-2-645,-2-4 258,6-1-258,-1 4 258,1 4-516,-4 1 129,0 8 0,-4 0-129,-1 7 129,-13 1-129,19 1 0,-19-1 0,16 10 258,-16-10 0,16 15 0,-16-15 258,14 23-129,-7-8 258,-4-3-129,3 2 129,-2 4-129,-1-1-387,-1 0 258,1 0-387,2 1-129,-5-7-2322,2 1-1032,7-1-645,-9-11 258</inkml:trace>
  <inkml:trace contextRef="#ctx0" brushRef="#br0" timeOffset="102632.87">15075 2097 1806,'14'-3'3483,"-14"3"387,1-14-516,-1 14-1806,0 0-774,0 0 129,0 0-129,0 0-129,12 9-258,-12-9 258,9 30-129,-5-11 258,7 6-129,-7 3 0,8 6 0,-10-2-129,4 3-516,-6-1 129,2-2-258,-2 2 129,0-7-645,-2 2 258,-6-13-774,7 8 0,1-24-1677,-15 17-1419,15-17 0,0 0-387</inkml:trace>
  <inkml:trace contextRef="#ctx0" brushRef="#br0" timeOffset="103012.891">15058 2011 5031,'34'-29'3870,"-17"17"-258,10 6-129,0 6-2838,-3 0-387,3 4 129,-4 4-129,-2 3-258,-2 2 258,-4 3-258,-1 2 0,-6-1-129,-2-1 387,-1 5 0,-5-7 516,0 5-258,-6-7 129,2 3 0,-10-5 129,5 3 129,-9-5-387,4-1-258,-2-4-258,-2 1-129,4-1-516,-8-8-1161,8 1-2193,3-7-387,3-2-129,4-3-129</inkml:trace>
  <inkml:trace contextRef="#ctx0" brushRef="#br0" timeOffset="103523.921">15561 1973 7482,'3'21'3741,"-3"-9"-129,7 3 129,7 2-3870,-4 2 129,2 1 0,-1-1 129,2 3-129,1-5 258,-1-1 0,-4-3-129,2-1 0,-6-1 129,-5-11 0,7 12 129,-7-12 0,0 0 0,0 0 0,0 0 129,0 0 0,-11 0-258,11 0 129,-13-7-129,13 7 0,-15-20 0,10 10 0,-1-5 0,4 1 129,0-5-258,2 1 258,0-2-387,0 0 258,4 4-387,3 0 129,5 2-387,1-1 129,6 7-645,0-6 0,11 9-645,-9-6-645,13 10-1290,-3-1-1032,-1 2 129,2 5-258</inkml:trace>
  <inkml:trace contextRef="#ctx0" brushRef="#br0" timeOffset="103958.941">16032 2158 8643,'-29'-11'4257,"29"11"-387,-24-24-387,18 11-3741,0-3 0,4 3 0,-1-1 0,3 0-129,7 1 258,-7 13-129,20-14 0,-6 10 258,0 4 0,1 0 258,1 2 0,-2 8 0,-1 4-258,-5 3 129,2 0-129,-5 3 0,-3 1-129,-2 2 258,0-5 0,-9-5 258,-2 3 0,-4-8 0,1-1 129,-5-5-129,3 1 0,-4-3-516,2-7-645,2 0-3225,4-4 0,-3-6-516,8-2-129</inkml:trace>
  <inkml:trace contextRef="#ctx0" brushRef="#br0" timeOffset="104679.987">16239 1644 7224,'13'-14'4128,"-13"14"0,0 0-129,0 0-3354,8 6-258,-8-6 129,2 24-129,-2-7-129,4-1 129,-1 8-258,2 2 129,0 4-129,2 6 129,-3 3 0,5 0 129,-5 1-129,3 1-129,-3-4 258,2-6-387,-5-2 129,2-5-129,-1-8 387,-1-4-387,-1-12 0,1 11 258,-1-11-258,0 0 129,13-14-129,-4 1 387,2-3-387,2 0 129,-1 0-129,0 1 129,-1 1-129,-11 14 129,15-7-129,-15 7-129,11 0-129,-11 0 0,9 12 129,-9-12-258,13 14 258,-13-14-258,13 12 258,-7-2 0,-6-10 129,11 19 129,-11-19-129,5 22 258,-5-5 129,0-2 0,-7-3-129,1 2 129,-8 1-129,0-1 0,-6-3 0,0-2 0,-3-4-129,0-1-258,1-1 0,-2-5-774,12-5-3612,-5-6 129,7-4-645,3-9-387</inkml:trace>
  <inkml:trace contextRef="#ctx0" brushRef="#br0" timeOffset="105828.053">17308 620 5160,'0'0'3741,"0"0"-258,0 0-129,0 0-2322,0 0-516,0 0-129,0 0 0,0 0 258,0 0-258,0 0 0,0 0 129,0 0-129,53 44 0,-53-44-129,0 0-129,30 59 0,-30-59-129,0 0 0,42 69 0,-42-69-129,26 50 0,-26-50 129,0 0-645,30 64 387,-30-64-258,0 0-1032,0 0-2193,0 0-258,21 49-774,-21-49 387</inkml:trace>
  <inkml:trace contextRef="#ctx0" brushRef="#br0" timeOffset="106547.094">16996 1307 1548,'0'0'1935,"0"0"645,0 0-516,0 0-1935,0 0 129,0 0 1032,0 0-1032,0 0-129,0 0 774,0 0 0,0 0 0,0 0 129,0 0 258,0 0-903,64 7 1032,-64-7-516,63-16 516,-63 16-645,91-34 129,-35 11-258,19-8 0,4-2 129,19-7-516,6 0 387,13-5-387,5 2 516,10-4-645,-2 4 387,4 1-774,-4 4 516,-6 2-258,-6 4 0,-7 7-129,-12-1-129,-11 7 129,-8-1-258,-18 6-258,-4 2-2193,-58 12-1419,64-13-387,-64 13-129,0 0-387</inkml:trace>
  <inkml:trace contextRef="#ctx0" brushRef="#br0" timeOffset="107520.149">17120 1676 1032,'-3'-16'2967,"3"-5"0,0 21-129,9-12-2193,-9 12-258,2-10-129,-2 10 387,0 0-129,0 0 0,0 0 0,0 0 258,0 0 0,0 0 0,0 10-258,0-10 129,0 0-258,-1 17 129,1-17 0,1 16 0,5-3 0,-4 4-129,4 5 0,-4 0-129,1 7 0,-3 0 0,0 3 0,-1 7-258,-3-4 129,-1-1 0,2-3-129,0 0 0,-1-8-129,4-2 0,-1-7-387,1-3-387,0-11-1419,0 0-1677,15-3-258,-3-11 129,2-5-129</inkml:trace>
  <inkml:trace contextRef="#ctx0" brushRef="#br0" timeOffset="107866.169">17317 1663 4902,'0'-14'3612,"1"2"-129,-1 12 0,0 0-2451,0 14-774,3-1-129,-2 0 258,2 11 0,-1 4-129,2 1 258,-3 1-258,4 3 129,-4 5 0,2-1-258,-3 4 129,0-5-129,0 2 0,0-5-129,-3 0 0,2-9-258,1 1-258,-5-13-387,5 1-2451,0-13-516,0 0-129,0 0-129</inkml:trace>
  <inkml:trace contextRef="#ctx0" brushRef="#br0" timeOffset="108225.19">17024 1956 4902,'49'1'3741,"-21"5"-258,-8-6 0,6 0-3225,11 0 129,-1 0 129,5-4-258,-1-7 0,4 5 0,-4-6-129,-1 6 0,-4-6-129,-3 5 0,-6 0-387,-6 1-774,-3 2-1935,-3 3-774,-14 1 129,15-1-129</inkml:trace>
  <inkml:trace contextRef="#ctx0" brushRef="#br0" timeOffset="108644.214">17050 1852 5289,'0'-11'3870,"0"11"-516,0 0 0,17-6-3225,-17 6-258,16 0 0,-5 0 258,1 0-129,3 0 129,0 0 0,5 0 258,-4 0 0,5 0 129,-7 0 0,11 0 129,-7-2-129,8 2-129,-2-3 0,4 1-129,2-5-129,3 0-129,-1 4 0,0-2 0,-3 1-129,-3 2 0,-4-1-387,-8 0-1419,-2 3-1677,-12 0-387,10 3-258,-10-3-258</inkml:trace>
  <inkml:trace contextRef="#ctx0" brushRef="#br0" timeOffset="109427.258">17870 1717 2580,'-13'-3'3096,"13"3"-129,0 0-129,-15 0-2451,15 0-129,-16 0 387,16 0-258,-20 0 387,20 0-129,-19 0 129,19 0 129,-15-7 129,15 7-387,-7-12 258,7 12-387,3-22 129,7 5-129,0 0-258,6 3 0,-1 4 0,3-4-258,0 8 258,-3 6-129,1 0-129,-4 4-129,-12-4 258,18 23-258,-14-6 129,-1 0 0,-3-2-129,0 2 129,0 5 0,-3-3 258,-7-2-258,3-4 516,-7-1-129,0 1 129,-5-3 0,1-4-129,-5-5 0,4 4 129,-1-2-258,2-3-387,7-4-258,-2-9-387,13 13-387,-13-28-1806,13 12-1161,3-11-387,10-9-129,0 11 0</inkml:trace>
  <inkml:trace contextRef="#ctx0" brushRef="#br0" timeOffset="110079.295">18035 1200 3096,'12'-49'2838,"-12"49"1161,0 0-516,0 0-2709,0 0-258,19-51 258,-19 51-129,0 0 129,0 0-129,0 0-258,0 0 129,15 44 0,-15-44-129,18 50 387,-18-50-645,21 67 516,-21-67 0,30 92-258,-12-43-258,1 9 516,-3 3-645,3-4 0,-1 1 0,-1-6 0,-3-6-516,0-9 903,-7-3-516,2-18 0,-5-2-129,-4-14-387,0 11 0,-9-12-258,9 1-129,-26-26-258,14 13-258,-14-9-129,5-2-129,-12-9 258,8 8 129,-7-1 258,5 6 387,-2 3 0,0 0 645,4 10 387,4 5 516,4 2 387,3 0 129,14 0 258,-19 7 129,19-7 129,0 0-258,13 4-258,-13-4-129,33 0-258,-12-5-387,10-6-129,-31 11 0,65-38-258,-29 26-129,-36 12-258,69-38-903,-69 38-3225,54-26 903,-54 26-645,0 0 0</inkml:trace>
  <inkml:trace contextRef="#ctx0" brushRef="#br0" timeOffset="110951.345">18593 1189 5031,'0'0'4257,"0"0"-258,0 0-129,0 0-3225,0 0-387,0 0 129,0 0-129,0 0 0,0 0 0,20-51-129,-20 51 0,0 0-129,0 0 258,0 0 129,63-29-129,-63 29 129,0 0-387,66-9 258,-66 9-258,0 0 387,51 7-516,-51-7 387,0 0-387,0 0-129,33 59 129,-33-59 129,0 0-129,0 71 129,0-71 0,-8 56-516,8-56 516,-20 51 387,20-51 129,0 0-516,-42 61 0,42-61 387,0 0-387,-48 41 258,48-41-129,0 0-645,-56 13 258,56-13 903,0 0-129,-49-8-387,49 8 0,0 0 258,0 0-387,-37-54 0,37 54 0,0 0-129,0 0 129,6-53-645,-6 53 516,0 0-774,0 0 516,59-22-516,-59 22-645,56-12-2451,-56 12-645,64-16 774,-64 16 129</inkml:trace>
  <inkml:trace contextRef="#ctx0" brushRef="#br0" timeOffset="111403.371">19109 1066 4644,'32'-51'3870,"-32"51"0,0 0-129,0 0-3354,0 0 258,0 0-387,0 0 516,-51 15-387,51-15 258,0 0-645,0 0 129,-57 48-129,57-48 0,0 0 129,-40 53-129,40-53 0,0 0 258,-18 64 0,18-64-129,0 0 516,5 60-387,-5-60 258,0 0 129,28 53-516,-28-53 0,0 0 0,0 0-258,67 31-903,-67-31-258,0 0-1419,64-43-1419,-64 43-129,40-57-387,-40 57 387</inkml:trace>
  <inkml:trace contextRef="#ctx0" brushRef="#br0" timeOffset="112047.408">19273 845 4386,'0'0'4128,"0"0"387,0 0-516,0 0-2838,0 0-516,0 0-129,0 0-129,0 0 129,37 64-258,-37-64-387,24 55 129,-24-55-129,24 59 0,-24-59-129,16 60 129,-16-60-129,7 48-258,-7-48 129,0 0-774,0 0-129,-5 52 0,5-52 0,0 0 0,0 0 387,0 0 516,-60-18 258,60 18 516,0 0 258,0 0 387,-49-45-645,49 45 516,0 0-258,0 0-258,0 0-516,0 0 258,12-52-645,-12 52 387,0 0 0,69-24 129,-69 24 0,61-18 129,-61 18 387,67-23-258,-67 23 645,62-19-258,-62 19 387,52-6-387,-52 6-516,0 0 387,56 3 258,-56-3-387,0 0-387,0 0 258,0 0 0,40 61 0,-40-61 258,0 0-516,14 48 0,-14-48 0,0 0 258,0 0-774,0 0-387,0 0-1032,0 0-2322,0 0 0,0 0-258,52 3 0</inkml:trace>
  <inkml:trace contextRef="#ctx0" brushRef="#br0" timeOffset="112228.419">19685 726 8643,'0'0'4386,"0"0"-258,0 0-387,0 0-4128,0 0-774,0 0-2580,0 0-387,0 0 129,49 40-516</inkml:trace>
  <inkml:trace contextRef="#ctx0" brushRef="#br0" timeOffset="112740.444">20000 1010 3354,'-63'0'3999,"63"0"387,0 0-129,0 0-2064,0 0-1419,-51-29 129,51 29 258,0 0-516,0 0 0,-10-49-387,10 49-129,0 0 0,12-52-516,-12 52 387,0 0-387,0 0 387,56-54 258,-56 54-258,0 0-129,70-16 129,-70 16 258,48 0-258,-48 0-129,0 0 129,60 32 129,-60-32-258,0 0 516,20 49-258,-20-49 0,0 0 0,0 0 645,-33 57-516,33-57 0,0 0 387,-51 24-387,51-24 0,0 0-129,-52 7-258,52-7-258,0 0-903,-49-19-2451,49 19-645,0 0-903,0 0 129</inkml:trace>
  <inkml:trace contextRef="#ctx0" brushRef="#br0" timeOffset="113375.484">20199 795 6450,'0'0'4515,"0"0"-387,0 0 258,0 0-3225,0 0-1419,0 0 258,0 0 129,0 0 0,0 0 0,0 0-129,0 0 0,0 0 0,53-21 129,-53 21 129,0 0-258,0 0 129,0 0-516,0 0 516,19 53-387,-19-53 387,0 0 387,0 0-516,0 0-129,41 50 387,-41-50 129,0 0-129,65-5 129,-65 5 0,54-24 0,-54 24 129,59-29-258,-59 29 258,53-31 258,-53 31-387,0 0 258,57-36-516,-57 36 0,0 0-129,0 0 258,51-18-258,-51 18-129,0 0 0,0 0 0,0 0 129,0 0 0,0 0 0,0 0 129,46 51-129,-46-51-387,0 0 387,11 52-387,-11-52 387,0 0-774,0 0 0,11 54-774,-11-54-2709,0 0-516,0 0-387,0 0 387</inkml:trace>
  <inkml:trace contextRef="#ctx0" brushRef="#br0" timeOffset="114227.533">21040 623 1935,'0'0'3741,"0"0"-129,0 0-1032,0 0-387,0 0-516,0 0-387,0 0-516,0 0 0,-52-9-387,52 9 129,0 0-129,-57 13 0,57-13-129,0 0-129,-53 29 0,53-29-129,0 0 129,0 0 0,0 0-129,0 0 129,-39 50 129,39-50-129,0 0 258,0 0-129,0 0-129,44 38 0,-44-38-387,0 0 258,0 0 0,52 27 0,-52-27-516,0 0 387,0 0 129,0 0 0,0 0 516,14 53-516,-14-53 0,0 0 0,0 0 0,0 0 129,-45 50-645,45-50 774,0 0-645,-58 29-2064,58-29-1548,-65 24-645,65-24 258,-87 13-516</inkml:trace>
  <inkml:trace contextRef="#ctx0" brushRef="#br0" timeOffset="115811.624">18824 660 1,'0'0'2192,"0"0"-257,0 0-129,0 0 0,0 0-258,0 0-129,0 0-258,0 0-129,0 0 129,0 0 0,48-25-129,-48 25 129,0 0-129,50-20-258,-50 20-129,0 0-129,65-21-258,-65 21-129,53-16 129,-53 16-258,59-13-129,-59 13 258,71-13-129,-71 13 0,82-13 0,-82 13 0,94-13 129,-44 4 0,4-1 258,2-4-129,-1 2 129,1 1-258,3-6 129,3-1 129,-2 0-258,5-1 0,0 1 0,5 3 0,1-2-129,2 3 0,-7-4 0,-2 5 129,-4 2-129,-6 1 0,-5 2 129,-49 8-258,75-16 129,-75 16 129,55-13-129,-55 13-129,0 0 129,0 0 0,49-14-129,-49 14 0,0 0 0,0 0 0,0 0 0,0 0 0,0 0-387,0 0-903,0 0-2451,-47 41-258,47-41-516,0 0-258</inkml:trace>
  <inkml:trace contextRef="#ctx0" brushRef="#br0" timeOffset="118555.781">22103 734 3870,'0'0'4128,"0"0"-129,0 0-258,0 0-2064,0 0-258,0 0-387,0 0-129,0 0-258,0 0 0,0 0-129,0 0-258,0 0-129,0 0 129,0 0-129,0 0-129,0 0 0,0 0 129,0 0 0,0 0 0,0 0 0,0 0 0,0 0-516,0 0 516,-39 51 0,39-51-129,0 0-387,-32 63 387,32-63 0,0 0-129,-18 67 129,18-67 0,0 0-129,10 49 129,-10-49 0,0 0-129,65 15-258,-65-15 258,65-8 258,-65 8-258,73-22-258,-73 22 258,64-28 645,-64 28-516,48-32 387,-48 32-387,0 0 258,0 0-258,57-55 0,-57 55-129,0 0-387,0 0 387,0 0-387,0 0 0,0 0-645,0 0-258,0 0-2322,0 0-645,0 0 129,-50-27-516</inkml:trace>
  <inkml:trace contextRef="#ctx0" brushRef="#br0" timeOffset="119462.832">22703 766 2580,'0'0'3870,"0"0"-903,0 0-903,0 0-387,0 0-387,0 0-129,0 0-129,0 0-258,0 0 0,0 0-258,0 0-129,0 0-258,0 0 129,0 0 129,0 0-129,0 0 0,-59 46 0,59-46-129,0 0 516,-61 56-387,61-56-516,0 0 258,-63 60-387,63-60 258,0 0 0,0 0 129,0 0-129,0 0 0,0 0 258,0 0-258,58-29 387,-58 29-258,71-51 0,-71 51-129,67-45 0,-67 45 129,0 0-129,61-47 129,-61 47-258,0 0 258,0 0 0,0 0 129,0 0 129,0 0-129,0 0 129,0 0-129,0 0 516,0 0-387,0 0-645,0 0 516,40 49-129,-40-49 0,0 0 0,22 49 258,-22-49-258,0 0 129,0 0 258,0 0-258,48 42 0,-48-42 0,0 0 129,0 0-258,50-16-129,-50 16 258,0 0 129,0 0-129,46-56-387,-46 56 387,0 0-516,16-53 516,-16 53 0,0 0 0,3-48-129,-3 48-129,0 0 129,0 0-774,0 0-1419,6-51-2064,-6 51 0,0 0-645,0 0-129</inkml:trace>
  <inkml:trace contextRef="#ctx0" brushRef="#br0" timeOffset="119833.854">23122 652 5031,'54'38'4257,"-54"-38"0,0 0-258,0 0-2709,0 0-387,0 0-129,0 0-258,0 0-129,0 0 129,-32 54-387,32-54 258,0 0-258,-23 58 0,23-58 0,0 0-129,-18 55-129,18-55-1290,0 0-645,0 0-2064,0 0-516,0 0-129,0 0 0</inkml:trace>
  <inkml:trace contextRef="#ctx0" brushRef="#br0" timeOffset="120147.872">23439 678 2709,'0'0'4128,"0"0"0,0 0 0,0 0-2967,28 49 258,-28-49-645,0 0-129,-7 57-129,7-57-129,0 0-129,-27 58-258,27-58 129,0 0-387,0 0-387,0 0-903,0 0-2967,0 0 258,0 0-258,0 0 0</inkml:trace>
  <inkml:trace contextRef="#ctx0" brushRef="#br0" timeOffset="120440.888">23408 638 645,'0'0'3612,"0"0"258,0 0 258,0 0-1161,0 0-1548,0 0 0,64 0 0,-64 0-387,0 0-258,68-7 0,-68 7-645,64-13 0,-64 13-516,64-9-516,-64 9-903,0 0-2193,64-11-258,-64 11-387,0 0 0</inkml:trace>
  <inkml:trace contextRef="#ctx0" brushRef="#br0" timeOffset="120765.905">23432 723 2580,'0'0'3870,"0"0"0,47 17-258,-47-17-3225,0 0 0,58-6 387,-58 6-645,0 0 129,53-3-258,-53 3-129,0 0-516,52 0-2451,-52 0-516,0 0-129,56-1-258</inkml:trace>
  <inkml:trace contextRef="#ctx0" brushRef="#br0" timeOffset="121394.939">23858 846 3225,'0'0'3999,"0"0"-129,0 0-1806,0 0-645,-54-25-129,54 25 129,0 0-516,0 0 0,-26-55-258,26 55 0,0 0-129,0 0-129,39-64 0,-39 64 129,0 0-387,68-35 129,-68 35 0,0 0 129,69-7-387,-69 7 129,0 0-129,0 0-129,50 25 0,-50-25 129,0 0 0,7 49-387,-7-49 387,0 0-129,-3 66 129,3-66-387,0 0 387,-18 58 258,18-58-258,0 0 258,0 0-129,-53 56-258,53-56 258,0 0 258,-56 7-645,56-7-1161,0 0-1161,0 0-1290,-49-44-903,49 44-387,0 0 129</inkml:trace>
  <inkml:trace contextRef="#ctx0" brushRef="#br0" timeOffset="122275.991">24233 672 4128,'0'0'3999,"0"0"-129,0 0-129,0 0-2838,29 54-129,-29-54 258,0 0-387,0 0 129,27 59-516,-27-59 129,0 0-129,12 52-129,-12-52 0,0 0-129,0 0-387,6 54 516,-6-54 258,0 0-258,0 0 0,0 0-129,0 0 129,0 0 0,0 0 516,0 0-516,-50-17-129,50 17 0,0 0-258,-39-52 129,39 52 129,0 0-387,-11-66 0,11 66 387,0 0 0,37-60-129,-37 60 387,51-40-258,-51 40 129,66-30 0,-66 30 258,65-20-387,-65 20-129,55-5-129,-55 5 258,0 0 0,52 17 0,-52-17-129,0 0 258,0 0-129,3 51 258,-3-51-258,0 0 129,0 0 0,-46 53 0,46-53-129,0 0-258,-61 20 258,61-20-387,0 0 645,-64 5-516,64-5 258,0 0-516,-51-3 516,51 3-129,0 0 129,0 0 258,0 0-258,0 0-129,0 0 129,0 0 258,0 0-129,0 0 387,0 0-516,0 0 0,47 6 129,-47-6-387,0 0 387,0 0-645,55 40 516,-55-40-258,0 0 258,0 0-516,56 56 516,-56-56 0,0 0-645,0 0-516,47 49-2967,-47-49 129,0 0-1032,0 0 774</inkml:trace>
  <inkml:trace contextRef="#ctx0" brushRef="#br0" timeOffset="123152.041">24734 906 1032,'0'0'3870,"0"0"-645,0 0-387,0 0-645,0 0-258,0 0-258,0 0-516,0-49 0,0 49-258,0 0-258,-15-50-129,15 50 387,0 0-645,-14-57 0,14 57 0,0 0 0,0 0 0,-4-49-129,4 49 129,0 0 0,0 0-258,0 0 129,0 0 129,0 0 0,0 0-258,0 0 129,0 0 0,0 0-129,0 0 129,0 0 129,0 0-258,0 0 0,0 0 258,0 0-258,61 39 129,-61-39-387,65 2 258,-65-2 0,83-5 129,-83 5-129,82-24 129,-82 24-129,65-20 129,-65 20 129,0 0-129,0 0-129,51-26 0,-51 26 0,0 0 129,0 0-129,0 0 0,0 0 0,0 0-129,0 0 129,0 0 0,0 0 0,0 0-258,0 0 129,0 0 0,-4 53 0,4-53 129,0 0-129,-6 70 129,6-70-129,-1 49 129,1-49 129,0 52-258,0-52-516,0 0-1032,0 64-3225,0-64 129,0 0-387,0 0-516</inkml:trace>
  <inkml:trace contextRef="#ctx0" brushRef="#br0" timeOffset="123948.089">21835 1348 5160,'0'0'3999,"0"0"0,0 0-258,0 0-1677,0 0-129,0 0-516,0 0-516,0 0-774,0 0 258,0 0-129,0 0 129,20 53-129,-17-29-258,1 5 387,0 4-387,1 3 387,0-4-516,2 2 258,1-3-645,-6-4 387,7-1-1677,-9-9-2322,6-5-258,-6-12-258,11 4-258</inkml:trace>
  <inkml:trace contextRef="#ctx0" brushRef="#br0" timeOffset="124493.12">21768 1301 6321,'0'0'4644,"0"0"-516,0 0 129,0 0-2451,0 0-774,0 0-129,49-16-258,-49 16-258,0 0 258,58-4-516,-58 4 0,0 0-516,51 12 387,-51-12 0,0 0 129,48 32-129,-48-32 0,0 0 0,46 55 129,-46-55-129,0 0 0,35 59 0,-28-39 0,-1 1 258,-2-5-774,-4 0 774,0-4-258,-6 12 258,-4-12-258,-1 5 387,-6 0-516,1-5 258,-2 7-129,-2-5 0,2-1 0,1-13 0,3 4 129,1 5-129,13-9 0,-16 4 0,16-4 0,0 0-129,0 0-258,0 0-516,0 0-645,-1-17-2580,4 4-387,-3 13-129,22-24-387</inkml:trace>
  <inkml:trace contextRef="#ctx0" brushRef="#br0" timeOffset="124844.14">22245 1301 6708,'0'0'4257,"0"0"0,0 0-774,0 0-2322,0 0-387,0 0-258,0 0 387,0 0-387,0 0-129,2 55 0,-2-55 0,3 46 0,-3-14-129,4 4 387,-3-5-903,1-6 645,-2 2-516,1-2 129,4-4-1032,-5-21-1419,0 20-1677,0-20-516,0 0 0,9 3-516</inkml:trace>
  <inkml:trace contextRef="#ctx0" brushRef="#br0" timeOffset="125376.171">22694 1310 6063,'0'0'4257,"0"0"-387,0 0 129,0 0-2967,0 0-129,0 0 0,0 0 258,0 0-903,-50-8 0,50 8 387,0 0-258,-61 25 0,61-25-129,0 0 0,-56 29-129,56-29-129,0 0 258,0 0-645,0 0 129,0 0 129,0 0 0,0 0 0,0 0-258,0 0 645,21 58-258,-21-58 0,37 29-129,-37-29 258,36 30-129,-20-4 129,0-5-129,-6 0 0,-2-4-516,0 2 903,-8 2-387,0 5 129,-6-6 0,-5-10 0,-3 0 0,-5 3 129,-2 2-258,0-6 129,-1-5-129,0 1-129,5-5-258,-2-5-516,19 5-1677,-9-16-1677,9 3-258,2-2-129,11 0-387</inkml:trace>
  <inkml:trace contextRef="#ctx0" brushRef="#br0" timeOffset="125700.189">23029 1334 5289,'0'0'4128,"0"0"-645,0 0 645,0 0-3225,0 0-129,0 0-516,21 46 645,-17-21-129,-4 11-129,0-9 258,0 9-903,0-16 516,0 11-129,0-5 0,0-6-1161,0-8 129,0-12-3354,0 0 0,0 0-516,0 0-387</inkml:trace>
  <inkml:trace contextRef="#ctx0" brushRef="#br0" timeOffset="125983.205">22925 1359 2580,'0'0'3741,"0"0"-129,0 0-387,0 0-1677,0 0-516,0 0 258,0 0-129,0 0-129,0 0 0,1-51-129,-1 51 0,0 0-516,68-27 387,-68 27-645,65-22-774,-65 22-645,81-28-1419,-81 28-1161,91-13-129,-91 13-387,90-7-1032</inkml:trace>
  <inkml:trace contextRef="#ctx0" brushRef="#br0" timeOffset="126767.25">23368 1303 1419,'0'0'2967,"-2"53"645,2-53-1677,0 58-645,4-24 645,-4 2-645,1-6 129,-1-2-516,0-4 129,0 0-129,0-8 0,0-16-387,-5 11-129,5-11-129,0 0 0,-11-7-129,11 7-258,0 0 129,-14-73-516,14 73 258,-8-69-258,8 69 387,0-75 0,0 75 0,15-76 0,-15 76 129,30-55 258,-30 55-129,0 0 0,55-44 0,-55 44-387,0 0 387,54-18-258,-54 18 645,0 0-774,0 0 387,0 0 0,0 0 129,51 61 0,-51-61 0,0 0 0,-4 59 0,4-59 516,0 0-387,-22 51-129,22-51-129,0 0 129,0 0-129,-51 31 129,51-31-645,0 0 258,0 0 258,0 0-387,-53-26 129,53 26-129,0 0 0,0 0-387,0 0 645,0 0-387,0 0 0,0 0 387,0 0 387,0 0-129,51-8-258,-51 8 387,0 0-258,71 45 129,-46-24-258,-25-21 258,48 38-645,-28-15 387,-2 3-129,-4-6 0,1-2-903,-15-18-258,19 25-2451,-15-8-387,-4-17-258,4 11-387</inkml:trace>
  <inkml:trace contextRef="#ctx0" brushRef="#br0" timeOffset="127084.268">23766 1235 2451,'0'0'4386,"0"0"-516,0 0 0,0 0-1548,0 0-774,36 46 0,-36-46-903,0 75 0,0-41 0,0 7-516,-4-5-129,3-4-516,1-32-387,-1 29-2967,1-17-129,0-12-516,3 12-258</inkml:trace>
  <inkml:trace contextRef="#ctx0" brushRef="#br0" timeOffset="127573.295">24152 1289 1806,'0'0'3999,"0"0"129,0 0-516,0 0-1677,0 0-516,0 0-258,0 0-387,0 46 0,0-46 129,-5 59-516,2-22 387,-6 3-903,4-5 774,-1 4-645,1-12 0,5-1-1032,0-26-2322,0 12-645,0-12-645,13-9-129</inkml:trace>
  <inkml:trace contextRef="#ctx0" brushRef="#br0" timeOffset="128208.333">24115 1242 2451,'0'0'4386,"50"-36"-258,-50 36 258,0 0-2322,0 0-258,59-24-645,-59 24-774,0 0-258,0 0 258,0 0-258,54-11-129,-54 11 0,0 0 0,0 0 258,0 0-258,30 55 774,-30-55-774,0 0 129,0 0 0,-14 64 258,14-64-258,0 0 0,0 0 0,-60 42-387,60-42 258,0 0 258,0 0 0,0 0-645,0 0 258,0 0-258,0 0 129,0 0 258,0 0 0,47 7-387,-47-7-129,0 0 516,54 26 516,-54-26-516,0 0 0,0 0 0,34 66 258,-34-49-258,0 6 0,0-23 387,-7 31-516,-1-12 516,-7 2-129,1-1 258,-9-5-516,0 2 516,-8-3 0,1 10-129,-5-19-258,1 7 0,0-10 258,4 0-387,6-1-387,-1-4-774,22-12-2064,3 15-1161,0-30 0,7 17-645</inkml:trace>
  <inkml:trace contextRef="#ctx0" brushRef="#br0" timeOffset="128599.355">24694 1634 13416,'3'13'5289,"-3"-13"-516,0 0 0,0 0-4773,0 0 129,0 0 0,4 13 0,-4-13-129,0 0 129,0 0 0,0 0-258,0 0-129,0 0-1548,-4 16-2838,4-16-387,-11 0-129,-1 9-903</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7T18:35:29.0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1">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3">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4">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5">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6">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7">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8">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9">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0">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1">2831 1466 5676,'0'0'3870,"0"0"-258,0 0-129,0 0-1290,0 0-2451,0 0 258,0 0-129,0 0 129,0 0-387,40-24 774,-40 24-258,0 0-258,42-11 258,-42 11 0,0 0 0,54 0-129,-54 0 0,38 0-258,-38 0-129,0 0-387,55 0-1548,-55 0-1032,0 0 0,38-4-258,-38 4 0</inkml:trace>
  <inkml:trace contextRef="#ctx0" brushRef="#br0" timeOffset="12">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13">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14">966 528 1,'0'0'2966,"0"0"-257,36-41 129,-36 41-645,0 0-903,0 0-387,0 0-387,60-29 129,-60 29-387,0 0 0,46-14-129,-46 14 0,35-6 129,-35 6 0,0 0 0,45-6-258,-45 6 387,0 0-129,0 0 258,0 0 0,0 0 0,0 0 129,0 0-387,0 0 0,0 0-129,0 0-387,0 0-387,0 0-774,0 0-1806,0 0-516,0 0-387,0 0 387</inkml:trace>
  <inkml:trace contextRef="#ctx0" brushRef="#br0" timeOffset="15">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16">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17">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18">1409 3341 1419,'-6'4'2838,"6"-4"258,0 0-1161,0 17-1290,0-2-645,4 0 129,-3 6 0,-1 2 387,0 0 0,-5 2 129,-4 0-129,1 5 129,-5-3-129,5 3-129,-2-2-1032,3 3-1935,7-15-774,4 12-387,4-22 258</inkml:trace>
  <inkml:trace contextRef="#ctx0" brushRef="#br0" timeOffset="19">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20">1340 12891 258,'-12'5'387,"12"-5"-1031</inkml:trace>
  <inkml:trace contextRef="#ctx0" brushRef="#br0" timeOffset="21">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22">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23">2625 2377 2967,'0'0'2967,"-13"0"129,13 0-387,0 0-2967,-1 12-258,1-12-129,0 0 387,-5 16 129,5-16 258,-2 14 258,2-14 129,-3 19 0,0-7 129,3 2 0,0 6-258,0-1-129,0 5 129,0 1-258,3 1-129,1-2 0,1 2-387,-1-9-129,1 0-1548,5-1-1290,-10-16-129,0 0 0</inkml:trace>
  <inkml:trace contextRef="#ctx0" brushRef="#br0" timeOffset="24">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25">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26">3904 2367 516,'8'6'2709,"-8"-6"-645,10 2 645,-10-2-2451,7 6-387,-7-6 129,10 6 0,-10-6 258,0 0-129,9 7 0,-9-7 129,0 0-258,0 0 0,0 0-774,0 0-1806,10 0 0,-10-10-386</inkml:trace>
  <inkml:trace contextRef="#ctx0" brushRef="#br1" timeOffset="27">4170 2317 6063,'15'2'3870,"-15"-2"-516,13 0-387,-13 0-2967,12 8-516,-12-8-516,12 4 516,-12-4-129,9 5 0,-9-5-1290,0 0 0,0 0-1161,0 0 258,8-2 516</inkml:trace>
  <inkml:trace contextRef="#ctx0" brushRef="#br1" timeOffset="28">4436 2328 4644,'14'3'3612,"-14"-3"-903,10 1 516,-10-1-2838,0 0-645,10 8-129,-10-8-129,7 6-516,-7-6 645,10 0 129,-10 0-1419,14 0-1935,-12-10 645,8 6 516</inkml:trace>
  <inkml:trace contextRef="#ctx0" brushRef="#br1" timeOffset="29">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30">1452 5960 645,'-5'17'3225,"5"-17"387,-4 11-387,4-11-1548,0 0-1290,-5 16-258,5-16 0,0 12 129,0-12-258,0 10 0,0-10-129,0 0-129,0 12-774,0-12-774,0 0-1548,4 19-129,-4-19 259</inkml:trace>
  <inkml:trace contextRef="#ctx0" brushRef="#br1" timeOffset="31">1474 6629 7998,'3'19'3741,"-1"-7"-1419,-2-12-2322,0 0-3870,9 7-645,-9-7 258</inkml:trace>
  <inkml:trace contextRef="#ctx0" brushRef="#br1" timeOffset="32">1478 7037 5031,'6'19'3483,"4"-1"-2451,-10-18-1032,9 8-3612,0 3 0</inkml:trace>
  <inkml:trace contextRef="#ctx0" brushRef="#br1" timeOffset="33">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34">2215 8027 2322,'0'0'1677,"0"0"-129,0 0-258,0 0 129,14-3-645,-14 3 129,10-1-645,-10 1 258,14 0-774,-4 1-387,3 4-1548,-3-5-774,9 0-129</inkml:trace>
  <inkml:trace contextRef="#ctx0" brushRef="#br1" timeOffset="35">3386 8020 2709,'25'22'3999,"-25"-22"-258,15 15 129,-5-8-3096,0 1-645,0-4-903,4 2-1806,4 5-1161,-1-9-258,6 1 0</inkml:trace>
  <inkml:trace contextRef="#ctx0" brushRef="#br1" timeOffset="36">4031 8128 3096,'25'21'3612,"-25"-21"-258,9 2-2064,-9-2-516,12 2-516,-12-2-387,14 0-1290,-4 0-1806,-5-6-387,11 2 258</inkml:trace>
  <inkml:trace contextRef="#ctx0" brushRef="#br1" timeOffset="37">4457 8211 3096,'23'22'3741,"-23"-22"-774,24 4-2838,-10 2-3096,-1-12-903</inkml:trace>
  <inkml:trace contextRef="#ctx0" brushRef="#br1" timeOffset="38">5441 3388 645,'-5'71'1032,"4"-36"-129,-2 1 0,3-3-516,0 5-774,-1-6-1419</inkml:trace>
  <inkml:trace contextRef="#ctx0" brushRef="#br1" timeOffset="39">5338 5014 1419,'1'89'3225,"-1"-54"129,0 5-1935,1 4-645,0-4-645,0 1-387,1-1-516,-2-3-1032,0-8-1419,1 6 0</inkml:trace>
  <inkml:trace contextRef="#ctx0" brushRef="#br1" timeOffset="40">5251 6079 258,'-8'102'3612,"7"-51"0,-5-8-1290,2-1-1419,-2-4-516,4-2-516,0-6-387,-1 1 129,1-9-258,-1 4 129,0-3-129,-1 3 0,-4 3 0,3 3-258,-3 5 387,0 3-387,0 1 129,1 2 129,1 1 0,2-2-129,2 1-129,-1-7 1</inkml:trace>
  <inkml:trace contextRef="#ctx0" brushRef="#br1" timeOffset="41">5183 7170 3225,'0'0'4128,"0"0"-645,0 0-1548,0 0-1677,0 0-3096,13 5-516,-13-5-774</inkml:trace>
  <inkml:trace contextRef="#ctx0" brushRef="#br1" timeOffset="42">5254 7192 258,'0'0'2838,"0"0"-774,0 0-516,0 0-3870,0 0 129,0 10 129</inkml:trace>
  <inkml:trace contextRef="#ctx0" brushRef="#br1" timeOffset="43">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44">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45">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46">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47">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48">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49">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50">5058 10247 4257,'1'11'4128,"0"1"-387,-1-12-258,0 0-3225,0 0-387,0 12 0,0-12 258,0 0 129,7 15 0,-7-15 258,1 17-129,-1-17 129,0 26-129,-3-9 129,2 8-129,-3 1-258,2 7 129,-3 2-129,-1 3 0,1 1-129,1 1 129,-2-7 0,2 1-129,0-7 0,0-4-129,2-6 0,2-17-258,0 17-258,0-17-903,0-5-2451,0 5-387,8-26 0,1 6 130</inkml:trace>
  <inkml:trace contextRef="#ctx0" brushRef="#br1" timeOffset="51">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52">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53">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54">3935 9056 258,'0'0'3096,"0"0"-387,0 0 516,0 0-2709,8-7-258,-8 7 0,15 0 387,-7 0-129,5 0 258,-3-1 129,5 1 0,-6-7-258,7 7 129,-8-2-516,4 2 0,-4-3-129,1 3 0,-9 0-129,11 0 0,-11 0-387,10 0-258,-1 8-645,-9-8-1419,0 0-1032,17 16-258,-17-16 517</inkml:trace>
  <inkml:trace contextRef="#ctx0" brushRef="#br1" timeOffset="55">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56">4409 8886 1677,'8'5'2580,"-8"-5"-129,0 0-2451,0 0-387,9 15 387,-9-15 387,0 0 516,9 16 516,-9-16-129,0 0 387,0 0-129,0 0 0,0 0-387,3 13-258,-3-13-645,0 15-129,0-1-129,2 3 129,-2 0-129,0 2 0,0 3 0,0 4 129,0-2-129,-1 3 129,-1 0 0,1-3 258,1-2-387,0-2 0,0-3 129,0-3-258,1 0 129,-1-14-258,8 17-129,-8-17-903,0 0-2322,12 7-645,-12-7 0,0 0 0</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6T21:30:06.363"/>
    </inkml:context>
    <inkml:brush xml:id="br0">
      <inkml:brushProperty name="width" value="0.05292" units="cm"/>
      <inkml:brushProperty name="height" value="0.05292" units="cm"/>
      <inkml:brushProperty name="color" value="#FF0000"/>
    </inkml:brush>
  </inkml:definitions>
  <inkml:trace contextRef="#ctx0" brushRef="#br0">13389 14248 96 0,'-4'-8'38'0,"4"8"-20"0,0-4-21 0,0 4 8 16,0 0-4-16,0-3 2 15,-4-1-2-15,-1 0 2 16,1 1 18-16,0-1 8 15,-4 0 5-15,-1 0 5 16,-3 1-2-16,-1-5-1 16,-4 1-19-16,1-1 3 0,-1 1 1 0,-4-4-7 15,4 0-1 1,0-1-3-16,-4 5 1 0,0-4-2 16,-4 3 2-16,4 1-8 15,-8-1 0 1,0 1 0-1,-1 3-4-15,1 0 1 0,-1 1 0 16,1 3 2-16,-4-4-1 16,-5 4 2-16,0 0 4 15,-4 0 6-15,-4 0-3 0,0 0 2 16,0 0-5 0,0 7 1-16,-1-3-1 0,5 0 3 15,1 3-3 1,-1 1 1-16,4-1-5 0,-4 1-2 15,0 3 0 1,4 0 1-16,0 0-3 0,1 0 0 16,3 1 1-16,-8-1 2 0,9-4-1 15,-1 1-1 1,1-1 1 0,3 4 1-16,5 0-1 0,0 4-1 15,4 0 1-15,0 0 1 0,-4 4-1 16,0-1-1-1,4 5 1-15,0-1 1 0,0 1-1 16,0-1-1 0,4 4 1-16,0 0-1 0,0 4 0 15,5 0 0-15,-1 0 0 16,1-1 0 0,3 1 2-16,1-4 3 0,4 0 0 15,-5 4 2-15,5 0-4 16,4 0-2-16,0 3 0 15,9-3-1-15,-1-4 0 16,0 4 0-16,5 0 0 16,-1 0 2-16,5-1-3 0,4-2 0 15,0 2 1 1,4 1 0-16,5 0 0 0,3 0 2 16,5 0-1-1,4-1 2-15,4 1-2 0,0-4-1 16,5 0 3-1,3 1 0-15,5-1-6 0,-5-4 0 16,1-3 3 0,4 3 2-16,3-3-3 0,10-1 1 15,-1-3 0-15,-4 0 0 16,0-8 0-16,17 5 0 16,-8-1-3-16,3 0 2 15,5 0 1 1,4-3 0-16,0 3 0 0,0-4 2 15,-8 1-1-15,0-1-1 16,-1 1 1-16,1-1-1 16,8 1 0-16,9 3 0 0,-9 0 0 15,0-4 0 1,-8 5 0-16,-1-5 0 16,1-3 0-16,4-1 0 15,8 1 0-15,-4-4 0 0,-8 0 0 16,0 0 2-1,-1 4-1-15,-3-4-1 0,-9-4 1 16,4 0-1 0,0 1 0-16,5-5 0 0,-5-3 0 15,-8 0 0-15,-8 0-3 16,-1-4 2-16,-8 0 1 16,0-4 2-16,-4 4-3 15,-4-7-2-15,-9-4 2 16,-3-4 0-16,-5 0 1 15,-5-3 2-15,1-5-3 16,-4-2 0-16,-5-5 1 16,1 0 0-16,-5 4 0 15,-8-4 2-15,-1 1-1 16,-3-1-1-16,-9 0 1 16,-8-7-1-16,-9 4-3 15,-7-5 0-15,-27-10 2 16,-20 0 0-16,-8-1-6 0,-5 8 0 15,-12 1 3-15,-21 2 2 16,-13 9 2-16,4 3 0 16,-3 3 0-16,-31 9 0 15,5-1 0-15,-8 11 0 16,-17 0 2-16,-4 5 1 16,-1-5-1-16,-24 4-2 15,12 11 1-15,0-3-1 16,-8 11 0-16,16 3 0 0,22 8-14 15,20 11-5 1,13 4-34-16,17 11-16 0,12 15-77 16</inkml:trace>
  <inkml:trace contextRef="#ctx0" brushRef="#br0" timeOffset="6254.562">19974 16379 12 0,'0'-3'5'16,"4"3"-2"-16,0 0 7 0,-4 0 7 15,0 0 15-15,0 0 7 16,0 0-7-16,0 0-2 0,0-4-8 16,0 0-2-16,-4 0-5 15,0 1 1-15,0-1-7 16,-1 0-1-16,1 4-4 15,0-3-1-15,0-1 1 0,0 4-2 16,-1-4-2-16,1 4-2 16,-4 0 1-16,-1 0 3 15,1 0 1-15,-4 0-1 0,-1 0-2 16,0 0 1 0,1 0 1-16,-1 0 1 0,-4 0 1 15,1 0 4 1,-5-4 3-16,0 4 2 0,0 0 3 15,-4 0-1 1,-1 0 1-16,5 0-2 0,0 0-1 16,0 0-5-1,-4-3 0-15,4 3-5 0,-4-4-2 16,0 4-3-16,0 0 1 0,4 0 3 16,0 0 1-1,0-4 3 1,-4 0 1-16,4 1 3 0,-4-1 1 15,-1 0-1-15,-3 8-1 0,0 0-1 16,4-1 0 0,-1 1-2-16,-3 0 1 0,0 3-4 15,-1 1-2 1,5 3 0-16,0 0-1 0,4 4 2 16,0 0 1-16,4 0 1 15,1 0 2-15,3 0-1 16,0 0 2-16,1 3 0 15,3 1 1-15,1-4-4 16,0 3-1-16,-1 1-1 16,1 3 1-16,4 8-4 15,-1-4 0-15,1 0 1 16,0-3 2-16,4-1-1 16,0 4-1-16,-4-7 3 15,4-1 2-15,0 1-2 16,0 0 0-16,0-4 1 15,0 3 0-15,0 5-2 16,4-5-2-16,0 1 3 16,0-1 0-16,5 1 1 15,-1 0 0-15,1-1-2 16,3 5-2-16,1-1 3 16,-1 0 0-16,1 1-4 15,0-1-1-15,3 1 1 0,1-1 0 16,-4-3 1-16,3-1 2 15,1-3-3-15,-4 0 0 16,4-4 3-16,-1 4 3 16,1-4-4-16,0 0-3 15,4 4 3-15,0-3 1 16,0 2-3-16,4-2 1 16,0-1 0-16,0 0 2 15,5-4-1-15,3 5-1 16,1-1-2-16,4-4 1 0,-1-3-1 15,9 0 0-15,1 3 4 16,-1-7 1-16,4 4-4 16,-4 0 1-16,0-1-2 15,0-3 0-15,-4 4 4 16,4-4 1-16,1 4-1 16,3-4-2-16,0 0 1 0,5-4-1 15,4 4-3 1,-1 0 2-16,1 4 1 0,0-4 2 15,-9 0-1 1,0 0-1-16,-4 0 1 0,1 4-1 16,-1-4 0-1,0 0 0-15,4 0-3 16,1 3 2-16,-1 1 1 16,0-4 2-16,1 0 1 0,-5 4 1 15,0-1-7-15,0-3 0 0,-4 8 1 16,-4-4 3-1,-5-1 0-15,1 1 2 0,-1 4-4 16,-3-5-2 0,-1 5 2-16,5-5 0 0,3 1 1 15,1 0 2 1,4 0-1-16,4-1 2 0,4 1-7 16,13-4 1-16,-8 4 1 15,-5-1 3-15,1 1 0 16,-10 0-1-16,-3 3 1 15,0-7-1 1,-4 0 0-16,-1 4 0 0,1-4-3 16,-1-4 2-16,5 4 1 15,0-3 0-15,-1-1 0 16,5 0 0-16,0 4 0 16,0-4 2-16,-4 4-1 15,0-3 2-15,-5 3-4 16,1 0-2-16,-5 0 4 15,-4 0 3-15,1 0-3 0,-1 0-3 16,0 0 1 0,0-4 0-16,0 4-2 0,0-4 2 15,5 1 1 1,-1-1 0-16,0 0 0 0,1 0 0 16,-1 1 2-16,0-1 1 0,5 4-1 15,0-4-2 1,-1-3 1-16,5-1 1 0,0 1-6 15,-5-1 1 1,1 5 1-16,-1-5 1 0,-3 5 1 16,-1-5 0-1,0 1 2-15,1 3 1 16,3-11-4-16,-3 8-1 16,3-5 1-16,-3 9 2 0,3-12 0 15,-4 4 2-15,-3-4-2 16,-1 0-1-16,0 0 1 15,0 0-1-15,0-4-5 16,0-3 1-16,1-4 2 16,-5-4 1-16,0 0-2 15,-5 0 0-15,1 4 2 16,-4 0 0-16,-1 4 1 16,-3-1 2-16,-5-3-1 15,-4 0-1-15,-9 4 1 16,1 0-1-16,-9-1-5 0,-4 5 1 15,0-1 2 1,-4 0 3-16,0 4-2 0,0 1 0 16,0-1 1-1,-9-4 0-15,5-3 2 0,-5-1 1 16,1-3-1 0,3 4 1-16,1 3-2 0,-9 1 2 15,5-1-2 1,-5 0-1-16,-4-3 1 0,-8 0-1 15,-5-1 0-15,-4 1 0 0,1-4 0 16,-9 3 0 0,-1 1 0-16,1 3 0 0,0 4 0 15,-4 4 0 1,-13 0-3-16,0 4 2 0,-8-1 1 16,8 5 0-1,4-1 0-15,1 0 2 0,3 0-1 16,-12 1-1-16,-8-1 1 15,-5-4-1-15,5 5 0 16,7-1 2-16,-3 0 1 16,0 1 3-16,-9 3-3 15,-4-4 0-15,-4 0-1 16,13 0-2-16,4 4 1 16,4 0-1-16,-9 0 0 15,-4 0 0-15,1 4-9 16,3 0-2-16,1 3-7 15,8 1-2-15,0 3-22 0,-5 8-10 16,-3 3-68 0,8 4-54-16,4-7 67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31.867"/>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 10 244 0,'0'-4'93'0,"0"4"-50"0,0 4-39 0,0-4 21 15,0 0-18-15,0 0-4 16,0 0-11-16,0 0-5 16,0 0 7-16,0-4-9 0,0 4-1 15,0 0-10-15,0-3-1 16,0 3-19-16,0 0-6 15,0-4-18 1</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36.78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0 28 0,'63'4'11'0,"-28"-1"-6"0,20 4-6 0,-20-3 4 0,9 3-4 16,3-4-2-16,8 1 2 15,8-1 0-15,8 1 7 16,0-1 6-16,3-3 3 15,5 0 0-15,0 0-3 16,3 0-2-16,5 0-4 16,-1 0-1-16,1 4-10 15,7-1-2-15,-3 1-1 16,-5 3 0-16,9 7 2 16,3-4 4-16,-3 1 3 15,3-4 4-15,-4 7 18 16,-3 0 9-16,3 0-1 15,-3-4-1-15,-1-3-16 16,1 4-7-16,3-4-4 0,1 0 0 16,7 0-2-16,-8 0-1 0,5 0 3 15,-5 3-4-15,4 1 0 16,-3 3-1-16,-5-4 0 16,9-3 4-16,-5 4 1 15,1-4 7-15,3 0 4 16,0-4-3-16,-3-3 1 15,3 0-3-15,0 0 0 16,1-3-3-16,-5-1-1 16,24 1-3-16,-12 3 1 0,5 0-2 15,-13 0-1-15,4 0-6 16,-7 0-1-16,11 0-2 16,-8-4 3-16,5 1 4 15,-5 3 1-15,0-4-2 16,-3 1 0-16,7-1 2 15,-4-3 0-15,9 0-2 16,-9 4 2-16,-4-1 1 16,1 1 0-16,3-4-3 15,-3 0 0-15,-5 0-9 16,12 3-5-16,1 4 0 16,-5-3 2-16,12-1 2 15,0-3 3-15,-7 0-1 16,-1 4 2-16,-8-11 7 15,-3 3-1-15,-5 1 2 16,1 13 1-16,-8-3 0 16,-9 4-16-16,1 3-6 15,0 0-18-15,-4-4-5 16</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47.23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20391 2885 80 0,'4'-14'30'0,"-4"7"-16"0,4 0 5 0,-4 3 16 16,4 1-6-16,-4-4-2 15,0 0-4-15,0 3-3 16,0-3-10-16,0 0 0 0,0 0 3 16,0 4-5-16,0-1-2 15,0 1-1-15,0-1 1 0,0 4-1 16,0 0 0-16,0 0-3 16,0 0 1-16,4 4 0 15,0 3 1-15,0 3 0 16,-4 1 0-16,0-1-2 15,0 4 1-15,0 0-2 16,0 7-1-16,-4 7 1 16,-4 4-1-16,0-1 0 15,0 1 0-15,-3-1 2 16,-5 1 3-16,4 3 2 16,0 0 1-16,-7-4 0 15,7-3 0-15,4-3-2 16,0-4 1-16,4-4 0 15,8-3 3-15,8-4-3 0,0 1 1 16,7-4-5-16,1 0 0 16,4-4-6-16,3-3 0 15,9-3-4-15,3-1 0 16,0 1-10-16,-3-1-1 16,-1 1-2-16,-3-8 0 15,-5 4-5-15,-3 0-1 16,-5 0-22-16,-3 4-8 15</inkml:trace>
  <inkml:trace contextRef="#ctx0" brushRef="#br0" timeOffset="344.484">20521 3126 160 0,'0'4'63'0,"-4"-4"-34"0,4 0-32 16,0 0 13-16,0 0-5 16,0 7 0-16,0 0-6 15,0 3 1-15,0 1 0 16,0 6 6-16,-4 4 4 0,0 0 3 15,0 0 3-15,0 3 2 0,1 4 3 16,3 4-5-16,0-1 1 16,0-3-4-16,0-3 0 15,0 6-14-15,3-6-6 16,1-4-19-16,0 3-7 16,8 1-35-1,0-8-51-15</inkml:trace>
  <inkml:trace contextRef="#ctx0" brushRef="#br0" timeOffset="1457.763">20454 3854 76 0,'-4'-14'30'0,"4"-4"-16"0,0 8-17 16,0 10 54-16,0 0-11 15,0 0-6-15,0 0-6 16</inkml:trace>
  <inkml:trace contextRef="#ctx0" brushRef="#br0" timeOffset="1922.009">20450 3819 293 0,'-4'3'14'0,"0"4"-4"16,1-3-3-16,-1 6-2 16,0 1-1-16,0-1 2 15,-4 0-1-15,0 1 0 16,0 3-3-16,-4 3 1 0,-3 4-2 16,-1 7 2-16,-4 0 0 15,-3 14 1-15,3 4-2 16,4-4-2-16,4 0-2 15,1 0-1-15,-1 3 6 16,4 1 3-16,4-4 1 16,4-7 1-16,4-4 4 15,0 1 3-15,8-5-6 16,7-2-3-16,1-4-3 16,0-4 0-16,-1-3-2 15,-3-3-1-15,0-4-2 16,0-7 1-16,-1-4 1 15,-3 1 2-15,0-4 3 16,0-4 4-16,-4-3-6 0,-1-3-2 16,1-4 1-16,-4 0 1 15,0-3-1-15,-4 3-2 16,-4 0-2-16,0 0-1 16,-4 3 2-16,1 4 0 15,-5 0-2-15,0 7 2 16,-4 4-4-16,-11 3 1 15,-1 3-9-15,-3 4-2 16,-1 0-12-16,5 4-5 16,-1 6-38-1,1 1-51-15,3-1 29 16</inkml:trace>
  <inkml:trace contextRef="#ctx0" brushRef="#br0" timeOffset="3812.667">20399 5133 108 0,'-8'0'41'0,"4"0"-22"0,4 0-22 0,-4 0 6 15,1 0-8-15,-1 0 1 16,0 0 13-16,0-3 8 16,0-1 16-16,0 1 7 15,0-1-2-15,-4 4 2 16,8-3-11-16,0-1-5 16,4 1-14-16,4-1-6 0,4 1-3 15,3-4-1-15,5 3 2 0,0 1-3 16,7-1 0-16,1 4 1 15,3 0 0-15,-3 0 0 16,-5 4 0-16,1-1-3 16,-4 4 0-16,-5 4-1 15,1-1 0-15,-4 4 0 16,-4 4 3-16,-8-1-2 16,-4 1 1-16,0 3 4 15,-12 7 1-15,-3 3 3 16,-5 1 3-16,0-4 5 15,5-4 1-15,-1-3-4 16,0 0-1-16,5 0-6 16,-1 0-1-16,4-3 1 15,0-1 0-15,0 1 0 16,5-4 2-16,-1 7 6 16,4-4-3-16,4 1 3 15,0-1-3-15,8 1 0 16,0-4 1-16,3-4 1 15,13 1-1-15,7-1-1 16,9-3-3-16,7-3 1 16,4-1-15-16,12-3-7 15,-4 0-36-15,-4-7-15 16,-8 4-72 0</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47:56.873"/>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 contextRef="#ctx0" brushRef="#br0">169 178 44 0,'0'-3'16'0,"-4"10"-8"0,4-4-7 0,0-3 3 16,-4 0 2-16,1 0 3 15,-5 0 0-15,4 0 11 16,-8 4 0-1,0-1-4-15,4-3-2 16,-4 7 0-16,5 0 4 0,-1 0-1 16,0 0-1-16,0 0 3 15,0 4 0-15,0 6-10 16,0 4-5-16,0 0-1 0,1 0-4 16,-1 0 0-16,0 3 3 15,4 4 1-15,0 0 1 16,0 4 0-16,0 3 2 15,4 7 3-15,0-4-2 16,4-3 1-16,0 0-3 16,4 0 0-16,0 0 1 15,0-10 3-15,7 3 0 16,1 0 0-16,4-4-1 16,3 1 2-16,1-8-5 15,4-7-3-15,3-6 3 16,4-8 1-16,5-6 0 0,7-11-1 15,-4-7-3-15,4-7 1 16,-7-7-2-16,3-3-1 16,-4-4 1-16,1 0 1 15,-1 0-1-15,-7 0 2 16,-5 0 2-16,-3 3 2 16,-9 4-1-16,-7 4 1 15,-4-4-4-15,-8 4-2 16,-4-4-3-16,1 0-1 15,-5 3-3-15,-4 8 1 16,0 3-2-16,-3 7 0 16,-5 7 4-16,-4 7 3 0,-3 0-6 15,0 7-3-15,-5 10-2 16,1 11-1-16,-1 0-2 16,1 4 1-16,3-4 0 15,1 3 1-15,3 1-15 16,5-1-8-16,-5 8-19 15,5 3-37 1,7-1 18-16</inkml:trace>
  <inkml:trace contextRef="#ctx0" brushRef="#br0" timeOffset="478.754">256 377 156 0,'-8'-3'57'0,"8"6"-30"0,4 1-32 0,-4-4 12 0,4 10-4 16,0 1 1-16,0 6-5 16,0 4-1-16,4 4 1 15,-1 3-2-15,5 17-1 0,0 1 9 16,0-1 4-16,0 1-4 15,-1 10-3-15,1-4-1 16,0 1 1-16,0-1 5 16,4 0 4-16,-5-6 0 15,9-1 3-15,-8-3-7 16,0 0-2-16,-12-3-3 16,8-8 1-16,-1-6-15 15,1-4-5-15,0-7-40 16,-4-4-46-1,0-10 28-15</inkml:trace>
  <inkml:trace contextRef="#ctx0" brushRef="#br1" timeOffset="5510.6">1377 171 48 0,'4'0'19'0,"0"-7"-10"0,0-3-4 0,-4 10 8 16,0 0-1-16,0 0 3 15,4-4-2-15,0 1 0 16,-4 3-1-16,0-4 0 16,0 1 0-16,0-1 2 15,0 1-1-15,0-1 0 0,-4 1-3 16,0-1 1-1,0 1-6 1,-8-1-3-16,-7-3 1 0,-1 4 0 0,4-1 1 16,-4 1 2-16,1-1 3 15,-1 1 2-15,4 3 1 16,1 0 0-16,-1 0-4 16,0 0 0-16,0 0-3 15,5 0 0-15,-1 0-1 16,0-4 0-16,0 4-2 15,-4 0 1-15,1 0-4 16,3 0 0-16,-4 4 1 16,0-1 0-1,5 1 0-15,-1 3-3 16,0-4 0-16,4-3 2 16,0 4 0-16,4 3-2 0,0 0 2 15,1 0 1-15,-1 3 0 16,0 4-3-16,4 4 2 15,0-4-1-15,-4 3-2 16,0 15 3-16,0-1 0 16,0 0-2-16,-4 8 2 15,0 3 1-15,-4 7 2 16,-3 10-1-16,-1 1 2 16,0-4 0-16,0-4 1 15,1 8 0-15,3-4 2 16,0-7-3-16,0-4-2 15,4-3 2-15,4-7 0 16,1-4-1-16,-1 4-2 0,4-10 1 16,0-4-1-16,0 0 0 15,0-4 2-15,4-3 1 16,-1 0 1-16,1-3 0 16,4-1 0-16,0 8 0 15,4-11 0-15,4-4 2 16,3 1 1-16,5-4-1 15,11 0 1-15,5-4-2 16,-1 1 0-16,4-4-3 16,-3 0-2-16,3 0 3 15,-8 0 0-15,1 0 1 16,-5 3 2-16,-7 1-1 16,-4-1 0-16,-5 1-3 15,1-4 1-15,-4 0-13 0,-4 0-3 16,0-4-21-1,-5 1-5-15,1 3-55 16,0-7-37-16,-8 0 55 16</inkml:trace>
  <inkml:trace contextRef="#ctx0" brushRef="#br1" timeOffset="6260.619">1613 402 108 0,'20'-4'41'0,"-36"8"-22"0,28-8-14 16,-16 4 13-16,-4 0-1 15,4 0-1-15,0 0-8 16,-4 0-3-16,1 0-3 16,-5 0 1-16,0 4 0 0,-4-1-1 0,0 1-2 15,-3 3 1-15,-1 0-1 16,0 0 2-16,5 0 3 15,-1 0 0-15,4 0 0 16,0 0-1-16,1 0 0 16,3 0 0-16,0 0 0 15,4 0-2-15,0 0 1 16,4 0 0-16,0 0 3 16,4 3-5-16,4 1-1 15,4-1 0-15,-1-3 2 16,5 4-6-16,4 6 1 15,3-3-1-15,1 7-1 16,-4 0-1-16,3-3 1 16,5-1 3-16,-1 1 3 0,1-1-2 15,-8 1-2-15,-5-1 2 16,1 1 0-16,-4-4 5 16,-4 0 5-16,-4 0 4 15,-4-4 2-15,-4 1-2 16,-8-4 0-16,-4 0-3 15,-4 0-1-15,1-7-1 16,-9 0 0-16,5-4-4 16,-1 1-1-16,0-4-1 15,1 0 1-15,-1-4-2 16,5 1 2-16,3-1-4 16,4 1-2-16,0-1-1 15,4 1 0-15,0 3-4 16,5 0 0-16,-1 0-5 15,0 0 1-15,0 0-21 0,4 3-5 16,4 1-43 0</inkml:trace>
  <inkml:trace contextRef="#ctx0" brushRef="#br1" timeOffset="6859.626">1747 1055 92 0,'0'0'35'0,"4"3"-18"0,-4-3-5 16,0 0 16-16,0 0-5 0,0 0-1 15,4-3-8-15,0-1-1 16,4-3-8-16,-1-3-1 0,5-4 0 16,4 0-5-16,0-10 1 15,0 0-2-15,3 0 0 16,-3 6 6-16,4 1 2 16,-5 3 2-16,1 0 0 15,-4 4-2-15,0 3 1 16,-1 0-4-16,1 3-2 15,0 4 0-15,0 0-1 16,0 4 2-16,-1 6 3 16,-3 8 0-16,4-1 0 15,-4-3 5-15,4 0 4 0,-4 0-7 16,3-1-2-16,1-2-19 16,0-4-5-16,0-4-15 15,0 1-7-15,-4-4-24 16,-1-4-26-1</inkml:trace>
  <inkml:trace contextRef="#ctx0" brushRef="#br1" timeOffset="7070.503">1995 500 104 0,'-8'-7'41'0,"8"7"-22"0,0 0-11 0,0 0 13 16,0 3-3 0,0 4 1-16,0 0-10 0,0 0-3 15,0 0-4-15,0 0-2 0,0 0 1 16,0 0-21-16,4 0-9 16,0-3-34-1</inkml:trace>
  <inkml:trace contextRef="#ctx0" brushRef="#br1" timeOffset="7836.586">2408 989 96 0,'-4'14'35'0,"0"-3"-18"0,0 3-18 15,4-4 9-15,-4 4-3 16,0 4 2-16,0 3 5 15,0 7 2-15,-3 7 1 16,-1 0 4-16,0 0 2 0,0-4 2 16,0 1-12-1,4-4-7-15,0-4 0 0,0-3-3 0,0-3 2 16,0-8-13-16,4-3-3 16,0-7-23-1,0 0-51-15,4-3 5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48:47.52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5807 2116 96 0,'4'-4'35'0,"-4"4"-18"0,0 0 0 15,0-3 16-15,0-1-13 16,0 1-3-16,-4 6-11 16,0-3-4-16,-4-3-1 15,0 6-1-15,-7 1 0 0,-1-1-3 0,-4 1 2 16,-3-1-1-16,-1 4 0 16,0 0 0-16,-3 0 0 15,-5 0 2-15,5 4 0 16,3-1 2-16,5 1 3 15,-1-1 2-15,4 4 3 16,8 0-7-16,4-3-4 16,0 3 2-16,12-4 1 15,8 1 0-15,4-1-2 16,-1 1-4-16,5-1 0 16,4 1 0-16,-1 10 2 0,1 7-1 15,-1-4 1-15,-3 1-3 16,-1-1 1-16,5 1-5 15,-8-4-1-15,-1 0 2 16,-7-4 5-16,0 1 8 16,-12-4 7-16,0 0 7 15,-8 0 3-15,0-4 0 16,-8-3 1-16,-7 0-7 16,-1-3-1-16,1-4-9 15,-1 0-4-15,-7-7-8 16,3 0-4-16,-3-7-16 15,-1 0-9 1,8-4-1-16,5 4-10 16,3-3-31-1,4 3 15-15</inkml:trace>
  <inkml:trace contextRef="#ctx0" brushRef="#br0" timeOffset="795.295">5772 1973 112 0,'11'0'44'0,"-7"3"-24"0,-4-3-15 16,0 0 11-16,0 0 2 16,0 7 1-16,0 0 1 15,0 11 2-15,-4-4-12 16,4 7-1-16,-7 0 1 0,7-1-4 15,0 5-1-15,7 3-5 16,-3 3 0-16,0 4 0 16,0 11 0-16,0 3-9 15,0 0-4-15,0-4-9 16,-4-3-3-16,0-3-42 16,0 13-26-16,-4-6 42 15</inkml:trace>
  <inkml:trace contextRef="#ctx0" brushRef="#br0" timeOffset="210.091">5630 2001 168 0,'4'0'63'0,"0"0"-34"0,0 0-36 15,-4 0 10-15,0 0-3 16,0 0 2-16</inkml:trace>
  <inkml:trace contextRef="#ctx0" brushRef="#br0" timeOffset="389.364">5646 2018 263 0,'0'21'1'0,"0"-3"-1"0,0 2 4 16,-4 1 5-16,0 4-1 16,0-1 1-16,0 8 1 15,4 3 4-15,0 3-6 16,-4 11-2-16,0 0-8 15,0-7-1-15,0-3-1 16,0-1-1-16,0-6 1 16,-3 3 3-16,-5 0-5 15,4-7 2-15,0-11-14 16,0-6-5-16,4-1-28 16</inkml:trace>
  <inkml:trace contextRef="#ctx0" brushRef="#br0" timeOffset="3678.419">4831 3204 72 0,'-4'4'27'0,"4"-4"-14"0,-3-4 2 0,3 4 13 16,0 0-2-1,0 0-1-15,0 0-2 0,0 0 0 16,0-3-4-16,-4-1-2 16,4 1-9-16,0-1-3 0,4 1 1 15,-4-1-3-15,3 1-2 16,5-1 2-16,0-3 0 16,4 0 3-16,0 4 1 15,4-1 1-15,3 4 0 16,-3-3-2-16,0 3-1 15,-1 3-6-15,5 1 1 16,-4-1-5-16,4 1-1 16,-5 3-4-16,1 0 1 0,-4 0 3 15,0 3 1-15,-1 1 3 16,-3 6 1-16,-4-3 1 16,0 0 2-16,-4 0 1 15,-8 0 1-15,0 0 4 16,-3 0 5-16,-1 0-3 15,0 0 2-15,0-3-7 16,0-1-3-16,5-3-1 16,-5 0-1-16,8-3-7 15,4-4-3-15,0 0-1 16,4 0-1-16,4-4 2 16,-1 4 4-16,5 0 1 15,0 4 0-15,0-1 4 16,4 4 0-16,-1 4-2 15,1-1 2-15,0 1 1 0,0 6 2 16,-1-3-3 0,-3 4-2-16,0 6 2 0,-4 8 2 15,0-4 4-15,-4-4 4 16,-1 1 5-16,-6-4 3 16,-1-1 0-16,-4-2-1 15,-8-1 0-15,-4-3 3 16,1 0-7-16,-5 0 1 15,0-3-4-15,-3-4 0 16,-1 0-3-16,5-4 1 16,-1-3-6-16,4-3-1 15,1-1-9-15,7 1-2 16,0-4-14-16,4-4-6 0,4 1-17 16,4-4-8-16,0 0-38 15</inkml:trace>
  <inkml:trace contextRef="#ctx0" brushRef="#br0" timeOffset="-5493.429">4965 1080 132 0,'16'-3'49'0,"-12"3"-26"0,-4-4-18 0,4 4 11 15,-4-3-1-15,0-1 4 16,0 1-2-16,-8-1 1 16,0 1-9-16,0-1 1 0,-8 1 3 15,5 3-3-15,-5 0 0 16,0 0-2-16,-4 3 0 0,1 1-7 15,-1 3-2-15,0 0 0 16,1 3 0-16,-1 1 1 16,-3-1 0-16,-9 4 2 15,8 7 1-15,5 11-1 16,-1-4 1-16,4-7 0 16,5 0 1-16,-1-4-2 15,4 1-2-15,4-1 1 16,4-3 1-16,0 0-3 15,8 0-2-15,8 0-1 16,3 0 3-16,1 0-2 16,0 0 1-16,-1 0-3 15,9 7 1-15,-5-3-3 16,-3 6 2-16,4-3 1 0,-5 0 2 16,5 4 1-16,-4-1 1 15,-5-3 0-15,1 0 0 16,0 4 0-16,-4-8 0 15,-12 1 6-15,0-4 6 16,0 0 0-16,-8-4 1 16,-4 1-1-16,-4-4 0 15,0 0 0-15,-3-4 2 16,-5 1-5-16,1-4-1 16,-9 0-6-16,1-4-2 15,-5 4 0-15,5 0 2 16,-1 0-8-16,1 0-1 15,3 0-7-15,1 0-2 0,7 0-9 16,4 0-2-16,5 0-12 16,3-3-5-16,8-4-42 15</inkml:trace>
  <inkml:trace contextRef="#ctx0" brushRef="#br0" timeOffset="-4397.075">5363 1189 168 0,'-4'3'66'0,"4"1"-36"0,4-1-22 0,-4-3 16 0</inkml:trace>
  <inkml:trace contextRef="#ctx0" brushRef="#br0" timeOffset="-4324.13">5363 1217 314 0,'0'14'7'0,"0"0"-4"16,-4-4-25-16,0 1-8 0,0-1-53 15</inkml:trace>
  <inkml:trace contextRef="#ctx0" brushRef="#br0" timeOffset="-4594.469">5036 1731 148 0,'-8'7'55'0,"8"-3"-30"0,0-1-25 0,0-3 13 15,0 0-9-15,0 0 0 16,4 4 0-16,4-4 0 15,0-4-2-15,4-3 3 0,3-3 1 0,1-4-5 16,4-4 0-16,-1 1-3 16,-3-1-2-16,0 4 7 15,0 0 5-15,-1 0-2 16,1 4-1-16,-4-1-2 16,4 8-5-1,-1 3 1-15,-3 10 1 16,0 1 2-16,-4 3 1 15,0 3 3-15,4 1 1 16,-5-4 1-16,1 0-7 16,4 0 0-16,0-4-8 15,-4-3-3-15,4-7-25 16,-1-3-12-16,5-8-25 16</inkml:trace>
  <inkml:trace contextRef="#ctx0" brushRef="#br0" timeOffset="-1832.042">4796 2175 120 0,'-4'0'46'0,"8"0"-24"0,-4 0-13 16,0 0 16-16,0 0-10 16,0 0-1-16,8 0-2 15,0-3 2-15,4-1-7 16,-1 1-2-16,9-1 1 0,-4 1 3 15,3-1 2-15,1 1-3 16,0-1-3-16,-1 4-2 0,-3 0 0 16,0 0-2-16,0 0-1 15,-1 4 1-15,1-1-1 16,-4 1-5-16,0 3 1 16,-4 0 2-16,-4 3 1 15,-1 4 1-15,-3 4 0 16,-3-1 0-16,-5 1 0 15,-4-1 0-15,0 1 0 16,0 17 0-16,-3-4 2 16,-9-3-1-16,0 0-1 15,5 0 5-15,-1-3 1 16,0-1 0-16,1-3-1 0,3 0-1 16,0 0 2-16,4 0 1 15,4 0 1-15,1-3-4 16,7-4-1-16,0-4-1 15,4 1 1-15,7-4-2 16,1 3-1-16,8 1 3 16,3-11 0-16,1 0-1 15,4-4 1-15,-1 1 2 16,5-8 2-16,3 4-1 16,0 0-1-16,-3 0-3 15,3 0-2-15,1 0 1 16,-5 0-1-16,-7 4 0 15,-5-1 2-15,-3 1 1 16,-4-1 1-16,-4 4 2 0,0 0 1 16,-4-3-8-16,-4 3-1 15,0 0-18-15,0-4-42 16,-8 1-4 0</inkml:trace>
  <inkml:trace contextRef="#ctx0" brushRef="#br0" timeOffset="5043.541">5721 3008 132 0,'-4'21'49'0,"4"-42"-26"0,-4 39-14 15,4-15 14-15,-4 4 0 16,0 0 1-16,-4 0-7 16,4 4-2-16,0-1-9 15,0 4 0-15,0 0 4 0,4 4-6 16,0-1-2-16,0 15 1 16,4-1 2-16,0 1-4 15,4 6-1-15,-4 4-2 16,0 0 0-16,0 18-3 15,-4-1-1-15,-4-3 3 16,0-7 1-16,-4-7 2 16,0-4 2-16,0 1-1 15,0-1 2-15,4-6-11 0,4-15-33 16,8-17-64 15</inkml:trace>
  <inkml:trace contextRef="#ctx0" brushRef="#br0" timeOffset="5494.581">5736 3043 156 0,'0'0'60'0,"0"0"-32"0,4-3-31 15,-4 3 13-15,0 0-7 16,0 0 0-16,4 3-1 16,0 4-2-16,-4 0 1 15,4 4-6-15,-4-1-1 0,0 4-2 16,0 4 0-16,0-1 5 0,0 11 1 16,0 4 4-16,0 3 1 15,0 7 1-15,-4 3 2 16,0 1-5-16,0 24-1 15,0-7-9-15,0 0-2 16,-4 0-25 0,1-1-40-16,-1-2 14 15</inkml:trace>
  <inkml:trace contextRef="#ctx0" brushRef="#br0" timeOffset="4593.924">5795 3155 96 0,'0'0'35'0,"0"4"-18"0,-4-8-2 16,4 4 13-16,0 0-9 15,-4 0-3-15,0 0-5 16,-3 0 0-16,-1-3-6 16,0 3 4-16,0-4 1 0,-4 1-1 15,0 3 0-15,1 0-1 16,-1 0 0-16,0 3-2 15,-4 1 1-15,4 3-4 16,1 0-2-16,-1 3 0 16,0 4-1-16,4 0-3 0,0-3 0 15,8 10-5 1,0-4 2-16,8 1 1 16,4-1 3-16,0 1 1 15,4-1 1-15,3 1 0 16,1-1 0-16,0 1 0 15,-1-1-5-15,5 1-1 16,3 3-4-16,-3-4-1 16,-4-3-3-16,-1 7 1 15,-3-3 5-15,-4 3 2 16,-4 0 10-16,-12-4 7 0,-4 1 12 16,-8-4 6-16,0 0-4 15,-3-4-1-15,-5 0-7 16,-7-3 0-16,3-3-10 15,1-1-2-15,-1-3-3 16,-3-3 1-16,-5-11-4 16,9-7 0-16,3 4-1 15,0-1-2-15,5 4-2 16,3 0-1-16,0 4-3 16,4-1-1-16,1 1-5 15,3-1-1-15,0 4-10 16,4 0-5-16,0 0-19 15,0 0-33 1,4-3 16-16</inkml:trace>
  <inkml:trace contextRef="#ctx0" brushRef="#br0" timeOffset="6953.216">5913 2987 80 0,'0'-17'30'0,"0"17"-16"0,0-4-3 0,0 4 10 15,0 0 2-15,0 0 3 16</inkml:trace>
  <inkml:trace contextRef="#ctx0" brushRef="#br0" timeOffset="7146.558">5913 2966 250 0,'0'0'25'15,"0"0"-11"1,-8 14-9-16,1 4-4 0,-1-1 2 16,-4 1 0-16,0 6 3 15,0 4-8-15,0 7 0 16,1 4-2-16,-5-1 2 15,-4 8 1-15,-3 6 1 16,-1 22-3-16,0-1 0 0,1-3-9 16,-1 4-3-16,9-1-36 15,3-3-41 1,12-11 24-16</inkml:trace>
  <inkml:trace contextRef="#ctx0" brushRef="#br0" timeOffset="9307.564">4993 4436 104 0,'0'-4'38'0,"0"1"-20"0,4 3-4 16,-4 0 15-16,0 0-10 16,0 0-1-16,4 0-4 15,-4 0-1-15,7 3-7 16,-3 8-4-16,0-1 1 0,0-3 4 16,-4 4 4-16,0-1 0 15,0 4 3-15,0 7-1 16,0 4 2-16,0-1 3 15,0 11 3-15,-4 14-9 16,0-3-4-16,4-4-10 0,0-4-1 16,0-3 1-16,0-3 3 15,0-8-2-15,4-6-2 16,0-4-14-16,4-4-6 16,0-6-35-16,4-8-14 15,0-3-10 1</inkml:trace>
  <inkml:trace contextRef="#ctx0" brushRef="#br0" timeOffset="10720.32">5929 4236 108 0,'-8'-3'41'0,"8"6"-22"0,-8 4-7 0,8-3 13 16,-8 3-5-16,1 3 1 0,-1 1-10 16,4-1-2-16,0 4-5 15,0 0-1-15,0 0 1 0,4 7-2 16,0 0-2-16,0 4 5 15,0 3 1-15,0 0 4 16,0 7 1-16,-4 0-5 16,-4 14-2-16,0 7-2 15,-4 0-2-15,1-7-2 16,-1-4 1-16,0-3-1 16,4 0 0-16,0 0-3 15,0-7-1-15,1-10-15 16,3-4-4-16,4-11-25 15,0-10-36 1,4-10 17-16</inkml:trace>
  <inkml:trace contextRef="#ctx0" brushRef="#br0" timeOffset="11290.069">5772 4331 108 0,'-4'0'41'0,"4"0"-22"0,0 0-20 0,0 0 7 16,0 3 7-16,-4 1 3 0,0 3-1 15,0 0 1-15</inkml:trace>
  <inkml:trace contextRef="#ctx0" brushRef="#br0" timeOffset="11424.004">5748 4383 260 0,'-4'21'20'0,"0"4"2"0,0-1-11 16,0 8-2-16,0 3-5 16,0 10-3-16,-3 11-11 15,-1 4-6-15,0-4-12 16,-4 17-5-16,0-10-13 16,-3 0-35-1,3-3 18-15</inkml:trace>
  <inkml:trace contextRef="#ctx0" brushRef="#br0" timeOffset="10238.747">6004 4390 136 0,'-8'-3'52'0,"0"6"-28"0,-4-6-26 0,8 3 9 0,-4 0-14 16,-11 0-5-16,-1 0-1 15,-3 0 2-15,-1 0 9 16,-4 10 6-16,5-10 7 15,-5 7 3-15,1 0-7 16,3 7-2-16,4-3 6 16,1-1 2-16,3 1-6 15,4-1 2-15,0 1 2 0,5-1-6 16,3 1-3-16,4-1-4 16,7 1 1-16,5-1 3 15,4 1 1-15,4-1-4 16,-1 1-1-16,9-1-2 15,7 4 0-15,-3 0 3 16,-5 0 2-16,1 11-11 16,-5-4-6-16,-3 7-2 0,0-4 0 15,-1 1 1 1,-7-1 5-16,0 1 14 16,-4-4 23-16,0 0 14 15,-8-4-3-15,-4 1 2 16,0-4-11-16,-8 3-2 15,-4-3-14-15,-15-3 0 0,-1-4 0 16,-3-4-2-16,-4-3 2 16,-5-3-4-16,1-1-2 15,-12-3-2-15,8-3 0 16,4-4-4-16,3 3 0 0,9-3-10 16,-1 4-3-16,5-4-9 15,7 3 0-15,4 1-4 16,5-8-20-1,7-6-36 1,4 10-13 0,7-7 32-16</inkml:trace>
  <inkml:trace contextRef="#ctx0" brushRef="#br0" timeOffset="-13975.611">2648 2070 108 0,'-4'0'41'0,"4"0"-22"0,0 0-9 0,0 0 12 15,0 0-6 1,0 0 10-16,0-7-7 16,4 0-9-16,0 0 0 0,0 0 1 15,4 4-4-15,0-1-2 16,-1-3-2-16,1 4-3 16,4-1 5-16,0 1 1 15,0-1 0-15,3 1 1 16,1-1-6-16,0 4-1 15,4 4-2-15,3-1 0 16,-3 1 2-16,-1-1 2 16,1 1-1-16,0 3-1 0,-1 3-2 15,1 0 1-15,-4 4 1 16,4 0 2-16,-5 0-3 16,1 4 0-16,0-1 1 15,0 4 2-15,3 4-3 16,-3-1-2-16,0 4-3 15,-5-3 1-15,1 6 3 16,-4 4 1-16,0-3 1 16,-4-1 2-16,0-3 1 15,-12 0 3-15,0-3-1 16,0-1 2-16,-4-6-2 16,-3-1 2-16,-1 1 0 15,0-4 3-15,-3 0-3 16,-1-7-2-16,0-4 0 15,-7-3 1-15,3-3-3 16,0-1 0-16,1-3-3 0,3-3-1 16,1-1-1-16,3-3 0 15,0-10 0-15,4 3-2 16,0-11-2 0,5 4 3-16,-1 4 4 15,0 3-2-15,4 0 0 16,4 3-1-16,0 1-2 15,0-1-2-15,8 1 1 16,0 3 3-16,0 0 3 16,7 0 0-16,5 3-1 15,0 1 1-15,-1 3-1 0,1 3 2 16,0 4 1-16,-1 4-4 16,1-1 1-16,-4 4 0 15,-1 0 0-15,-3 4 2 16,0-1 1-16,0-3-1 15,0 4 1-15,-4-4 0 16,-1 0 3-16,1 0-3 16,0-4 0-16,0 1-1 15,-4-1-2-15,0 1 5 16,-4-4 1-16,0 0-2 16,0 0-1-16,0 0-1 15,0 0-2-15,0 0 3 16,0 0 2-16,0 0-4 15,0 0-1-15,0 0 0 16,0 0 2-16,0 0-3 0,0 0 0 16,0 0 3-16,0 0 1 15,0 0-6-15,0 0 0 16,0 0-4-16,0 0 0 16,0 0-3-16,0 0-1 15,0 0 1-15,0 0 1 16,0 0 6-16,0 0 1 15,0 0-1-15,0 0 2 16,0 0-1-16,0 0 0 16,0 0-7-16,0 0-4 15,0 0-35-15,0 0-16 0,0-4-11 16</inkml:trace>
  <inkml:trace contextRef="#ctx0" brushRef="#br0" timeOffset="-13271.384">3348 2539 108 0,'4'3'44'0,"-4"1"-24"0,0 3-19 0,0-7 11 16,0 7-2-16,0 0 4 15,0 0-1-15,0 0 11 16,-4 10-5 0,0 4-9-16,0 0-4 0,4-4-2 15,0 1-5-15,0-1 1 16,0 1-7-16,4-1-3 15,0 1-21-15,4-4-10 16,0 0-22 0</inkml:trace>
  <inkml:trace contextRef="#ctx0" brushRef="#br0" timeOffset="-12145.435">2711 3084 88 0,'4'-3'33'0,"0"-1"-18"0,0 4-2 16,-4 0 11-16,0 0-1 15,0 0 0-15,0 0-8 16,0 0-4-16,0 0 0 16,8 4 3-16,-1-4-8 15,5 0 6-15,0 0 3 0,4 3-1 16,3-3 2-16,5 0-11 15,4 4-3-15,-1-1-2 16,1 4 0-16,-1-3-5 16,1 6-1-16,-1 1-2 15,5 3 2-15,-9 0 4 0,5 7 1 16,-5 7 3-16,-3 0 3 16,0 0-2-16,-4-1-2 15,-5 1 0-15,1 4-1 16,0-1-3-16,-4-3 2 15,0 11-1-15,-8-11-2 16,0 7 3-16,-4-4 2 16,-8-3 2-16,-4-7 3 15,-3-3-1-15,-1-1 0 16,0-3-3-16,-3-3-2 16,-1-1 1-16,0-6-1 15,1-1 2-15,-1-6 3 0,-3-1 2 16,-5 1 3-16,5-11-3 15,-1-7 1-15,1 0-7 16,3 0-1-16,0 3-5 16,9 1-1-16,-1-1 3 15,4-3 1-15,4 0-1 16,4 0 2-16,4 0-1 16,8-3 0-16,0 6 0 15,4 1-2-15,7 3-2 16,5 0 1-16,4 3-2 15,-1 1 2-15,-3 3-2 16,3 3 2-16,1 1-2 16,-1 3 0-16,5 0 4 15,-5 3 3-15,5 4-4 0,-9 0 1 16,-3 0 1-16,0 0 3 16,-4 0 0-16,-5 0-1 15,1 0-2-15,-4 0-1 16,0 0-18-16,0-3-7 15,0-1-34 1,-1 1-23-16,5-1 35 16</inkml:trace>
  <inkml:trace contextRef="#ctx0" brushRef="#br0" timeOffset="-11453.899">3348 3570 96 0,'0'-7'38'0,"4"7"-20"0,0-24-17 0,0 20 11 16,4 1-4-16,0-1 1 16,0 1-5-16,-1-1-1 15,5 4-1-15,0 0-2 16,-4 11 1 0,0-1 1-16,-4 8 3 15,0-1 2-15,-4 1 1 16,-8-1 2-16,0 1 1 0,-4-1-5 15,0 1-2-15,1-1 2 0,-1-3-1 16,0 0 2-16,0 0-4 16,4 0 0-16,0-3 5 15,4 6 9 1,4-3-2-16,0 0-6 16,4-3 0-16,0 3 0 15,4-7 2-15,0 3-1 16,0-10 1-16,4 4-4 15,3-4 1-15,1 0-7 16,4 0-1-16,0 0 0 16,-5-7 0-16,1 3-9 15,0 1-2-15,-4-1-18 0,-1-3-7 16,1 4-43 0,-4-1-30-16,0-3 44 15</inkml:trace>
  <inkml:trace contextRef="#ctx0" brushRef="#br0" timeOffset="-10448.093">2782 4245 124 0,'-4'-3'46'0,"4"3"-24"0,0-4-19 0,0 4 10 16,0 0-6-16,0 0 1 15,4-3 1-15,0-1 2 16,0 1-5-16,-1 3 5 0,1-4 4 0,12 1 13 15,0-1-9 1,4 4-3-16,3-3-9 16,1 3-3-16,-1 0 0 15,1 3 0-15,0 4-2 16,-1 0-2-16,9 0-4 16,-1 0 0-16,1 4-5 15,-5-1-1-15,-3 4 0 16,-5 0 1-16,-3 4 1 15,0 6 2-15,-4 4 6 16,-4 0 4-16,-1-3-1 16,-3-1-2-16,-4 0 2 15,-4 1 0-15,-3-4 5 16,-1 0 3-16,-8 0-9 16,-4-4 0-16,-3-3-2 0,3-3 2 15,-4-1 1-15,1-3 1 16,3-3-5-16,0-1 1 15,1-3 2-15,-1-3 3 16,4-4 2-16,1 0 1 16,-5 0-2-16,4-4 1 15,0 1-2-15,5-4 0 16,-5 0-6-16,4 3-1 16,0 1-6-16,4-8-2 15,1 4-2-15,7 0 2 16,0-3 1-16,4 0 1 0,7 3 5 15,1 0 1-15,4 3 2 16,0 1 2-16,-1 3-1 16,5 0 2-16,0 3-2 15,3 1-1-15,1 3-6 16,3 0-4-16,5 0-16 16,-1 0-9-16,1 0-43 15</inkml:trace>
  <inkml:trace contextRef="#ctx0" brushRef="#br0" timeOffset="-9499.991">3368 4504 124 0,'0'0'46'0,"4"-4"-24"0,0 4-21 16,0 0 8-16,0 0-3 15,3-3-1-15,5-1 1 16,0 1 3-16,-4-1 11 15,8 1-11-15,-1 3 1 0,1 3 0 16,-4 1-4-16,0 3 2 16,0 3-10-16,-1 1 0 15,-3-1-2-15,0 1 2 16,-4-1 3-16,-4 1 4 16,0-1 4-16,-4 4 5 15,0-3-6-15,0-1-2 16,0-3-3-16,0 0-3 15,4-3 1-15,0-4-1 0,0 0-3 16,8-4 0-16,4 1 2 16,0 3 2-16,4 0-2 15,-1 0 0-15,1 3 1 16,0 4 2-16,0 4-3 16,3-1 0-16,-3 1-1 15,0 6-2-15,-5 8 5 16,9-1 3-16,-12-3 5 15,-4 4 2-15,0-4 10 16,-4 0 4-16,-8 0-5 16,0-4 1-16,-8 1-3 15,1-1 0-15,-1 1-3 16,-4-8-1-16,1 1-2 16,-5-1 2-16,0-3-7 15,-3 0-2-15,-1-3-5 16,5-1-3-16,-1-3-5 0,4 0 0 15,1 0-18-15,3-3-6 16,0-1-60 0,1-3-67-16,-1-7 43 15</inkml:trace>
  <inkml:trace contextRef="#ctx0" brushRef="#br0" timeOffset="-35925.137">2640 430 80 0,'0'0'33'0,"4"0"-18"0,-4 0-9 0,0 0 11 15,0 0-5-15,0 0-2 16,0 0 1-16,0 0 3 15,4 0-4-15,4 0 0 16,4 0 0-16,-5 0 4 16,1 0-8-16,4 0 1 0,0 0 0 15,0 0-3-15,3 0-3 16,1 3 0-16,0 1 1 16,4-1-1-16,-5 1-1 15,5 3 1-15,0 0 1 0,-1 0-3 16,1 3 0-16,-4 1 1 15,-1-1 2-15,1 1-1 16,0-1 2-16,0 11 2 16,-4-3 2-16,-1 10 1 15,-3-4 0-15,0 1 0 16,-4 3 0-16,-4 3-4 16,0 1-1-16,0 3 3 15,0 7 1-15,0-7-3 16,0-1-3-16,0 1 0 15,0-3 1-15,4-4 1 16,0-4 1-16,0 1-2 16,0-8 1-16,0 1-4 15,4-4-2-15,-1-4-3 0,1 1 1 16,0-4-6-16,0 0-3 16,0-4-8-16,4 1-102 31,-12-4 27-16</inkml:trace>
  <inkml:trace contextRef="#ctx0" brushRef="#br0" timeOffset="-35024.638">2951 954 76 0,'4'4'30'0,"-4"-4"-16"0,0 3-17 0,0-3 8 16,0 0-2-16,0 0 1 16,0 0 0-16,0 4 2 15,0-1 6-15,-4 1 4 16,4-1 5-16,-4 1 2 16,4-4-6-16,0 0 0 0,0 3-4 15,0-3 2-15,0 0-8 16,0 0 5-16,-4 4 1 0,4-4-6 15,-4 3-2-15,0-3-3 16,0 0 1-16,-4 0-4 16,-4 0 0-16,1 0-1 15,-5 0 0-15,0 0 0 16,0 0 0-16,1 0-3 16,-1 0 1-16,4 0 4 15,0 0 2-15,-3-3 2 16,3-1 2-16,0 1-3 15,0-1-2-15,0 1 0 16,1-1 1-16,-1-3-3 16,4-3-2-16,-4-1-1 15,4 1 3-15,-3 3-2 16,3-7 1-16,-4 0 0 0,4 0-2 16,0 3 5-16,4 1 1 15,4-1-3-15,0 1 1 16,8 0 0-16,4-4 2 15,8 0-1-15,-5 0-1 16,5 3-2-16,0 1-1 16,7-1 4-16,5 1 3 15,-1-1 1-15,-3 4 0 16,-1 4-6-16,-3-1 1 16,-1 4-7-16,-3 4 0 15,0-1-4-15,-5 4 2 16,1 0-6-16,-4-3-1 0,0-1-11 15,0-3-3-15,-5 7-30 16</inkml:trace>
  <inkml:trace contextRef="#ctx0" brushRef="#br0" timeOffset="-32757.608">2919 112 88 0,'-4'-4'33'0,"4"8"-18"0,0-4 4 16,0 0 16-16,0 0-8 15,0 0-3-15,4 0-10 16,0-4-4-16,0 1-5 16,0-1-4-16,4 4 0 0,0-3-1 15,4-1 0-15,0 1 2 16,-1-1 1-16,5 1-1 16,0-4 1-16,7 0-2 15,1 0 2-15,4 0-2 0,-1 3 2 16,1 1-4-16,-1 3-2 15,-3 0-1-15,-1 0 3 16,1 10-2-16,-4-3 1 16,-1 0 6-16,-3 0 2 15,0 0 0-15,-4 0-1 16,-1 0-1-16,-3 0 0 16,-4 0-2-16,0 4-2 15,0-1 1-15,-4-3 1 16,0 4-6-16,0-1 1 15,4 4-1-15,0 0 2 16,0 0 1-16,0 7 1 0,0 3 0 16,0 1 0-16,0 3 0 15,0 3 0-15,-1 4 0 16,1 7 0-16,0 18 2 16,0-4 1-16,4-4-4 15,0 1 1-15,0 3 0 16,8-4 0-16,-5-3 0 15,-7 0 0-15,-4-4 6 16,0 1 6-16,0-1-2 16,0 8 0-16,0-4-6 15,0-4-1-15,0-6-1 16,0-4-2-16,0-7 1 16,-4-4 1-16,4-3-1 15,-4-3 2-15,1-4-2 0,3-4 2 16,0-3 0-16,-8 0 3 15,4-7-3-15,-4 0 0 16,0 0-1-16,0 0-2 16,0 0 1-16,-4 0-1 15,-3 0 2-15,-5 4 1 16,0-1 1-16,-3 1 2 16,-1-1-3-16,-7 4 0 15,-5-3-6-15,5-1 0 16,-1 1-12-16,1-1-3 15,-1 1-7-15,5-1-1 16,-1-3-19-16,1-3-9 16,-5 3-18-1</inkml:trace>
  <inkml:trace contextRef="#ctx0" brushRef="#br0" timeOffset="-33492.078">2963 143 36 0,'-4'-3'16'0,"4"-4"-8"0,0 7-10 16,0 0-18-1,0 0 1-15</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38.067"/>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15965 3511 176 0,'-4'0'68'0,"4"0"-36"0,4-4-31 16,-4 4 14-16,4-3-13 15,4-1 0-15,0 1-11 16,0-4-2-16,0 0 6 16,0 3-2-16,-1 1 0 0,1-1 6 15,4 1 2-15,-4 3-2 16,0 0-1-16,0 3 7 15,4 4 8 1,-1 0-2-16,-3 0-3 16,0 0 0-16,-12 7 8 15,0-3 2-15,-8-1 2 16,1-3-2-16,-5 0 1 16,0 0-1-16,0-3 0 15,5-8-5-15,-1 1-3 16,0-4-5-16,4 0-4 15,4 0-5-15,4 3-2 16,4-3-4-16,0 0 1 16,4 4-8-16,0-1-4 15,0 1-14-15,0-1-2 16,7 1-109 0,5-4 51-16</inkml:trace>
  <inkml:trace contextRef="#ctx0" brushRef="#br0" timeOffset="958.631">16465 3511 108 0,'-12'0'41'0,"4"0"-22"0,0-4-22 0,4 4 6 16,1-3-1-16,-9-1 1 15,0 1 7-15,0-4 6 16,-4-4 5-16,5-3 4 15,3 0 0-15,0-3 2 16,4-8-15-16,8 8-2 0,0-4 0 16,8-4-6-16,3 4 0 15,1-7-4-15,4 4-3 16,3 3-1-16,5 4 0 16,-1 3-2-16,1 0-1 15,-4 3-3-15,3 4-1 16,-3 4 3-16,-1 3 5 0,1 7-5 15,-4 3 1-15,-5 8-2 16,-3-1 1-16,-4 4 2 16,0 3 2-16,-12 1 2 15,0 3 1-15,-8 3 16 16,-4-3 7-16,1 4 12 16,-5-11 3-16,0 7-2 15,-3-7-1-15,-1-14-17 16,1 0-5-16,-1-7-10 15,4-4-4-15,1-3-17 16,-5-3-7-16,4-4-20 16,5-4-9-16,3 1-41 15</inkml:trace>
  <inkml:trace contextRef="#ctx0" brushRef="#br0" timeOffset="1590.325">17067 3144 168 0,'-8'0'63'0,"8"-4"-34"0,0-3-30 16,0 7 12-16,4-3-10 15,0-4-2-15,0 0-7 16,4-4 0-16,3 1 4 16,1-1 2-16,0 1 2 0,0-8 8 15,0 4 5-15,0 14 0 16,-1-3 2-16,1 3-10 15,0 3-3-15,0 4-11 16,-4 4-2-16,-4 3-1 16,-4 0 2-16,-4 3 4 15,-8 4 3-15,-4 7 6 16,-4 4 3-16,-3-1 4 0,-1 1 4 16,-7 2 1-16,-5 1 0 15,5 0-1-15,3-3-1 16,1-4-5-16,7 0-3 15,4-4-2-15,8-3 0 16,8-3-7-16,12-11 1 16,8-4-6-16,7 8-1 15,5-1 0-15,3-10 4 16,1 7 5-16,-1-10 3 16,5 3 8-16,3 0 4 15,-4 7 1-15,-7 0 4 16,-1-4-7-16,-3 1 1 15,-5-4-15-15,-3 3-3 0,0-3-18 16,-9 0-8-16,1 0-153 31,-20-3 96-31</inkml:trace>
  <inkml:trace contextRef="#ctx0" brushRef="#br0" timeOffset="4350.949">17201 4088 152 0,'0'-7'57'0,"4"3"-30"0,-4 1-25 15,0 3 12-15,0 0-12 16,0-4 0-16,0 1-7 15,4-1 1-15,3 1 2 16,-3-1-1-16,0 1 1 0,4 3 4 16,4 0 3-16,4 0 9 15,-1 3 3-15,1 4-4 16,0 0-3-16,0 0-1 16,-5 7-1-16,1 7-11 15,-4 0-5-15,-4 0 4 16,-4 0 1-16,-8 0 9 15,-8 0 4-15,-3 0 3 16,-1-3 3-16,4-4-7 16,1-4-3-16,-1-3-6 0,4 0-2 15,4-3-4-15,4-1-1 16,4-3 1-16,0 0 2 16,12 0 2-16,-4 4 1 15,0 3 5-15,8 0 5 16,-5 0-3-16,1 0 2 15,-4 0-7-15,0 3-1 16,0 1 0-16,0 3 0 16,-1 3 0-16,1 1 0 0,-4-1 4 15,0 1 2-15,-4-1 6 16,-4 0 3-16,0-3 3 16,-4 4 3-16,-7-4-2 15,-1 0 0-15,-4 0-4 16,-3-4-1-16,-1 1-8 15,-7-4-2-15,3 0-2 16,5-4-2-16,-1 1-8 16,4-4-3-16,4-4-27 15,5 1-11-15,3-4-75 16</inkml:trace>
  <inkml:trace contextRef="#ctx0" brushRef="#br0" timeOffset="3585.807">16705 4479 124 0,'-28'0'49'0,"24"0"-26"0,-19 0-9 16,15 0 17-16,0-3-6 16,-4-4 0-16,1-10-10 15,-5-1-4-15,0 4-6 16,0 0 3-16,1-3 2 0,3-1-1 0,0 1 2 15,0-1-2-15,4 1 0 16,4-1-5-16,4-10-1 16,4-3-8-16,8-1-2 15,4 4-3-15,3 4 1 16,1 3 5-16,12 3 2 16,-5 4 2-16,-3 4 0 15,-1 6 0-15,-3 4 2 16,0 4-3-16,-5 10-2 15,-3 10-3-15,-4 1 1 16,-4 3 1-16,-4 3 2 0,-4 1 3 16,0 3 2-16,0 0 7 15,-8 0 4-15,-7-4 8 16,-1 1 6-16,0-4 2 16,-3-4 2-16,-1-3-9 15,-3-7-3-15,-1-4-15 16,5-3-2-16,-1-7-5 15,4-3-2-15,1-4-17 16,3-11-9-16,4-6-24 16,4-4-11-16,8 0-47 15</inkml:trace>
  <inkml:trace contextRef="#ctx0" brushRef="#br0" timeOffset="2926.481">16020 4504 208 0,'-4'0'77'0,"8"-4"-42"0,-4 4-45 0,0 0 11 15,0 0-19-15,0 0-5 16,0 0-10-16,0 0-5 16,0 0 14-16,0 0 9 15,0 0 11-15,0 0 8 16,0 0 11-16,4 4 8 15,-4-4-6-15,4 3 1 16,0 4-2-16,0-3 2 0,-4 3-10 16,0 0 4-16,-4 0 2 0,-4 0-1 15,0-4 0-15,1-3-7 16,-1 0-2-16,0-3-4 16,4-1-1-16,0-3-6 15,4 0 0-15,4-3-2 16,4 3 1-16,0-7 7 15,0 3 5-15,7 1 4 16,-3 6-3 0,0 4-3-16,-4 0-1 15,-4 4 1-15,-4-4 3 16,-8 7 4-16,0 0 7 16,-4 3 2-16,0-3-5 15,1 0-3-15,-1-3-27 0,4-4-12 16,0 0-62-1,8-4-40-15,0-24 55 16</inkml:trace>
  <inkml:trace contextRef="#ctx0" brushRef="#br0" timeOffset="5750.174">16190 5630 160 0,'-8'14'60'0,"4"-14"-32"0,0 4-4 16,4-4 22-16,0 0-10 15,0 0-3-15,0 0-13 16,0 0-5-1,8-7-8-15,0 3-5 0,-1 1-1 16,1-1 1-16,4 1-3 16,-4-1 0-16,4 4-4 0,-4 0-1 15,-1 0-2-15,1 7-2 16,0 0 5 0,-4 0 3-16,0 0 4 15,0 0 3-15,-4 0 4 16,-4-4 9-16,0 1 3 15,0-1 3-15,0-3 0 16,-4 0-9-16,1-3-2 16,-1-1-12-16,0-6-5 15,0 0-18-15,4-4-9 16,0 0-27-16,4-4-14 16,4 4-41-16</inkml:trace>
  <inkml:trace contextRef="#ctx0" brushRef="#br0" timeOffset="6317.814">16748 5637 208 0,'-19'0'77'0,"-1"4"-42"0,4-4-34 0,4 3 16 16,1-10-11-16,-1 0-1 16,0-7-1-16,0 0 0 15,4-3-2-15,4-4 1 0,0 0 2 16,4 0 4-16,4 0 2 15,8-11-5-15,0-6-4 16,8 6 1-16,-5 4 2 16,1 4-4-16,4 6-1 15,-5 1-2-15,5 6-2 16,-4 4 0-16,0 4 3 16,-1 10-2-16,1 0 1 15,4 10-5-15,3 1 0 0,-3 3-4 16,8 3 2-16,-9 1 3 15,1-1 1-15,-8 1 5 16,0 6 4-16,-12 1 10 16,-4-4 3-16,-12-4 7 15,0 1 2-15,0-4 0 16,1-4-1-16,-5-3-8 16,-4-3-2-16,1-5-7 15,-5-2 0-15,-3-4-10 16,-1-4 0-16,5 1-13 15,3-7-6-15,4-1-19 16,5-10-10-16,7 0-72 16</inkml:trace>
  <inkml:trace contextRef="#ctx0" brushRef="#br0" timeOffset="6677.088">17185 5287 353 0,'0'32'26'0,"0"-1"5"16,-4-3-1-16,0 4-7 15,4-1-1-15,0 4-6 16,0 0-2-16,0-3-8 16,0-1-2-16,0-3-7 15,0-3-2-15,0-4-23 16,0-4-6-16,4-3-43 15,-4-4-17-15,-4-3-9 16</inkml:trace>
  <inkml:trace contextRef="#ctx0" brushRef="#br0" timeOffset="6516.142">17153 5259 172 0,'0'0'66'0,"8"4"-36"0,-4-4-31 0,0 3 12 0,0-3-3 16,0 4 0-16</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33.58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7137 9015 36 0,'0'-3'13'0,"0"3"-6"0,0-4 0 16,0 4 9-16,0 0 9 15,0 0 5-15,0 0 1 16,0 0 1-16,0 0-2 16,0 0 1-16,0 0-4 15,-4 4 1-15,0-4-16 16,0 3 0-16,0 1-1 0,0-4-2 16,0 3 0-16,-4-3-1 15,1 0 0-15,3 4 2 0,0 3 1 16,0 0-3-16,0 3 0 15,0 8-1-15,12 3 1 16,-4 0 0-16,0 0 0 16,0 0 0-16,3 0 0 15,1 0-2-15,4 0-1 16,0-4-3-16,4-3 1 16,3-7-4-16,5-10-2 15,7-4-3-15,9-4-1 16,-5-10 4-16,1-7 1 15,-5 4 2-15,-3 3 0 16,-5-4 2-16,-7 4 3 0,-4 4 2 16,-8-1 3-16,-4 1-5 15,-8 3-3-15,-4 0-6 16,-8 3 0-16,-7 1 0 16,-5-1 2-16,1 4 1 15,-1 4 1-15,1 3 0 16,3 0 0-16,1 3-3 15,-1 1 2-15,-3-1 1 16,3 4 0-16,9 4-3 16,-1-1 2-16,4 1 1 15,4 10 2-15,4 7-3 16,1 0-2-16,3 0 8 16,0 3 4-16,4 1-2 15,8 3 1-15,-1 0-3 0,9 3 2 16,0 4-4-16,8-4-2 15,3 1 2-15,1-8 0 16,3 1-6-16,12-1 0 16,1-3-6-16,-1-7-1 15,4-3-6-15,0-4-1 16,1-4-19-16,7-3-9 16,-8-7-42-1,-4-7-46-15,-4-7 42 16</inkml:trace>
  <inkml:trace contextRef="#ctx0" brushRef="#br0" timeOffset="640.478">7790 8634 100 0,'-16'-10'38'0,"16"6"-20"0,-8 1-1 0,8 3 16 15,0 0 3-15,0 0 0 16,0 0-11-16,0 0-2 16,0 0-14-16,4 0-3 0,0-4 0 15,4 4 1-15,4 0 1 16,0 0 0-16,3 0 0 16,9 4-7-16,0-1 0 15,3 4-1-15,-3 0 2 16,-5 4-1-16,-3 3 2 15,-8 3-2-15,-4 0 2 16,-12 4 0-16,-8 0 1 0,-3 11 0 16,-5-1 0-16,1 1 2 15,-5-1 3-15,4 1-2 16,5-4-2-16,3 0 0 16,4-7 1-16,4 0-5 15,4-4-3-15,4-3-2 16,4 0 3-16,8-3 0 15,4-1 1-15,0 4 2 16,11-3 3-16,12-1 0 16,-7-3 2-16,-1 0-4 15,1 0-2-15,-1-3-7 16,-3-1-1-16,-5-3-24 16,-3 0-7-16,0-14-152 31,-8 0 86-31</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35.05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-7 301 88 0,'-7'3'33'0,"7"-3"-18"0,0 0-7 0,0 0 11 15,0 0-3-15,0 0 1 16,0 0 4-16,7 0 3 15,1 0 3-15,0 0 1 16,4 0-15-16,0 0 1 0,4 0 0 16,-1 0-3-16,5 4 1 15,4-1-5-15,7 1-2 0,8-1-2 16,1 4 0-16,3 0 2 16,0-3 2-16,12-1 1 15,0 1 0-15,8-4 0 16,8 0 2-16,16 0-1 15,3 0 2-15,16-4-4 16,12-3-2-16,16 0-2 16,4 0-3-16,15-3 1 15,17-4-1-15,-5-4 0 16,16 1 2-16,12-8 1 16,-5 1 3-16,5-1-5 15,4 8-1-15,-16-1-2 16,0 4 0-16,-8 4-7 15,0-1-2-15,-20 1 6 0,1-1 2 16,-16 1 0-16,-13-4 0 16,-6 0-23-16,-9 0-10 15,-16 3-47 1,-15 1-51-16,-24-11 45 16</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48:19.648"/>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177D36"/>
      <inkml:brushProperty name="fitToCurve" value="1"/>
    </inkml:brush>
    <inkml:context xml:id="ctx1">
      <inkml:inkSource xml:id="inkSrc145">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1" timeString="2017-09-25T17:54:42.271"/>
    </inkml:context>
  </inkml:definitions>
  <inkml:trace contextRef="#ctx0" brushRef="#br0">5087 489 20 0,'-4'0'11'0,"8"0"-6"0,-4 0 5 0,0 0 9 16,0 0-4-16,0 0 2 16,0 0 1-16,0 0 1 15,0 0-4-15,0 0-1 16,0 0 3-16,0 0 3 16,0 0 1-16,0 0 2 15,0 0-9-15,0-3-1 16,0-4-7-16,4-4 0 0,4-6 1 0,4-4 3 15,3-14 4 1,5-7-4-16,8-4 0 16,3-3-9-16,1-6 0 0,-1-1-1 15,-3 3 2-15,-1 8-3 16,-3 3 0-16,-1 3 1 16,1 4 0-16,-4 7-3 15,-5 4 0-15,-3 3 4 16,8 7 1-16,-4 3-3 15,-5 8-1-15,5 6 3 16,0 4 1-16,-4 11 2 16,-1 3 0-16,-3 10 0 15,0 11 2-15,0 0-1 16,4 4 0-16,-4-4-3 16,4-4-2-16,-5 11 1 15,1-7 1-15,0-7-6 16,0-4-1-16,0-6-7 0,-4-4 0 15,0-4-12-15,0-3-2 16,-4-3-24 0,0-8-43-16</inkml:trace>
  <inkml:trace contextRef="#ctx0" brushRef="#br0" timeOffset="225.184">5189 150 200 0,'4'4'77'0,"4"-4"-42"0,4 7-28 16,0-4 18-16,7 1-11 16,1-1-1-16,8-3-9 15,3 0-3-15,1 0-1 16,7 0-16-16,8 0-4 0,0-3-23 15,1-1-10-15,-1 1-27 16</inkml:trace>
  <inkml:trace contextRef="#ctx0" brushRef="#br0" timeOffset="720.406">6401 108 156 0,'0'0'57'0,"4"4"-30"0,-4-11-12 0,0 7 20 16,-4 3-13-16,-4-3-4 16,-4 0-11-16,-3 4-3 15,-5-1-2-15,-7 1-2 0,-1 3 1 16,-3 0-1-16,-9 0 2 15,5 0-1-15,-1 0 2 16,5 3-2-16,3 1-1 16,5-4 3-16,3 0 0 0,4 0-4 15,5 0-1-15,7-4 1 16,4-3 0-16,7 4-4 16,5 3 1-16,8 0 0 15,-4 0-1-15,7 10-1 16,-3 4 1-1,-4 0 3-15,-4-4 3 16,-1 1 2-16,-7-1 10 16,-8 1 6-16,-7-4 1 15,-5 3 3-15,0-3-9 16,0-3-1-16,1-4-7 16,-5-4-4-16,4 1-15 15,4-4-4-15,4-7-13 16,1 0-4-16,7-4-35 15,4 1-48-15,7-8 29 16</inkml:trace>
  <inkml:trace contextRef="#ctx0" brushRef="#br0" timeOffset="1155.422">6629 140 152 0,'4'7'57'0,"0"-7"-30"0,0 0-18 0,-4 0 16 16,0 3-5-16,-4 1 0 16,-4-1-9-16,-3 1-2 0,-5 6-5 15,-4-3-1-15,-7 0 1 0,-5 4 2 16,5-1 3-16,-1-3 0 16,4 4 0-16,5-4-8 15,7 6-2 1,4-6 0-16,8 7 0 15,4 4 3-15,8-8 1 16,8 1 1-16,-1-1-5 16,-3 1-1-16,0 3-2 15,-1 0 3-15,-3 0-2 16,0 0 1-16,-4 3 4 16,-4 1 3-16,-4-1 9 15,-4 1 5-15,0-1 6 16,-8-3 2-16,-8-3-10 0,1-1-3 15,-1-3-8-15,0-3-2 16,1-4-11-16,3-4-5 16,4-3-16-16,0-3-5 15,8-4-16-15,4-4-7 16,4 1-44 0</inkml:trace>
  <inkml:trace contextRef="#ctx0" brushRef="#br0" timeOffset="1620.062">6881 210 132 0,'-4'-4'49'0,"4"1"-26"0,0 10-7 16,0-7 16-16,0 0-9 15,0 0-3-15,0 0-9 16,0 0-5-16,0 0-3 16,0 0-5-16,0 0 1 0,0 0 3 15,4 14 3 1,0 3 2-16,-4 4 5 16,4 0 5-16,0 0 2 15,4-4 3-15,0 4-6 16,3-3 1-16,1-1-6 15,4-3 1-15,0-7-7 16,7-7-3-16,5-3-6 0,-1-8 0 16,-3 4-3-16,0-3 2 15,-5-8 5-15,-3-6 2 16,-4 6 6-16,-4 1 3 16,0 3-4-16,-8-4 1 15,0 1-5-15,-4 3-2 16,0-3-11-16,0 3-4 15,4 3-22-15,0 1-7 16,-4-1-34 0,4 4-52-16,0 0 32 0</inkml:trace>
  <inkml:trace contextRef="#ctx0" brushRef="#br0" timeOffset="2190.176">7282 147 124 0,'4'-4'46'0,"-4"8"-24"0,4 3-21 16,-4-7 11-16,0 7-4 15,0 3 3-15,0 1 3 16,0-1 1-16,0 1-8 15,0 3 9-15,0 0 4 0,0 3 1 0,0-3-1 16,8-11 9 0,8-3-13-16,4-7-7 15,7-3-12-15,5 0-6 16,-1-8-2-16,1 1 1 16,-1 3 10-16,-3 0 5 15,-5 3 9-15,-3 1 3 16,-4 3-4-16,-9 10 0 15,1 8-6 1,-4-1-6-16,0 4-1 16,4-3-2-16,4-1-2 0,0-3 0 15,7-7 3-15,5-3-5 16,3-4 0-16,9-4-8 16,7-3-4-16,4 0 7 15,1 0 4-15,-9-7 18 16,-4 7 7-16,-7 11 5 15,-5 3 1-15,-7 3-2 16,-4 8-2-16,-8 3-8 16,-4-4-5-16,0 4-4 15,4 0-3-15,0-3-8 16,4 3-18 0,0-4-2-16,3-3-14 15,1 0-6-15,4-3-58 16</inkml:trace>
  <inkml:trace contextRef="#ctx0" brushRef="#br0" timeOffset="2702.212">8360 171 180 0,'4'7'68'0,"0"-3"-36"0,8-1-31 0,-4 4 14 15,0 0-6-15,4-7 2 0,-1 0-4 16,1 0 1-16,0-7-5 16,8 0 5-16,-5 0 2 0,1-3 1 15,-4-1 1-15,4 1-2 16,-8-4 1-16,3-4-2 15,-11 4 0-15,0 0-5 16,0 0-1-16,0-3-1 16,-11 3 1-16,-1 3-9 15,0 8-3-15,0 3 2 16,-4 10 2-16,1 1 3 16,-1 3 3-16,0 3 11 15,0 4 4-15,5 0-3 16,-1 4 0-16,0 3-2 15,8-7 3-15,4 3-5 16,0 4-3-16,4-4-1 0,4-3 1 16,4 0-5-16,3 0-1 15,9-3-7-15,8-1-3 16,3 4-14-16,8-3-5 16,4-4-9-16,1-4-2 15,11-3-49 1,0 0-41-16,0-3 50 15</inkml:trace>
  <inkml:trace contextRef="#ctx0" brushRef="#br0" timeOffset="3227.693">9340 377 208 0,'-24'-7'77'0,"17"7"-42"0,-5-3-34 15,8-1 14-15,-4-6-13 16,0-1 0-16,0-6-7 16,0-1 1-16,4-3 2 0,0 4-4 0,4-1 2 15,8 1 2-15,4 3 1 16,4 4 5-16,0-1 2 16,-1 4 4-16,1 4 1 15,0 3-5-15,0 3-2 16,-5 4 0-16,1 4 0 15,0-1 0-15,-4 8 0 16,-4-1 2-16,-4 4 1 16,-4 0 3-16,-4-4 4 15,0 1 3-15,-4-4 2 16,-3 0-6-16,-1-4 0 0,0-3-10 16,0-3-2-16,1-4-3 15,-1-4 0-15,4 1-18 16,0-1-7-16,4-6-17 15,1-1-7-15</inkml:trace>
  <inkml:trace contextRef="#ctx0" brushRef="#br0" timeOffset="3392.052">9600 234 188 0,'-4'10'71'0,"8"-6"-38"0,0 24-30 0,-4-28 17 16</inkml:trace>
  <inkml:trace contextRef="#ctx0" brushRef="#br0" timeOffset="3646.808">9608 286 345 0,'4'14'22'16,"3"-3"-11"-16,-3-8 3 0,4-3 1 15,4 0-3-15,4-10 1 16,3-1-10-16,9 1-4 16,-1-4 4-16,1 0 3 15,-4 3 8-15,-5 5 3 16,-3-1 0-16,-4 3 2 16,0 4-12-16,-5 4-5 0,1 9-8 15,0-2-1-15,0 10-4 16,0-4 2-1,0 1 3-15,0-1-4 16,0-3 2-16,-1 0-20 16,5-3-7-16,4-4-37 15,-4 0-16-15</inkml:trace>
  <inkml:trace contextRef="#ctx0" brushRef="#br0" timeOffset="3980.147">10265-315 236 0,'0'0'90'0,"4"-4"-48"0,-1 8-47 0,-3 6 17 16,0 4-7-16,0 0 0 16,0 0 1-16,0 7 3 15,-3 11-4-15,-1-1 1 0,0 15 4 16,0 6 0-16,-4 8 4 16,0-1-5-16,0 8-1 15,4-4-11-15,0-4-3 0,4-3-26 16,4-7-9-16,4-11-19 15,0-6-7-15,4-15-19 16</inkml:trace>
  <inkml:trace contextRef="#ctx0" brushRef="#br0" timeOffset="4503.432">10493 304 188 0,'0'0'71'0,"4"-4"-38"0,0-17-21 16,-4 28 19-16,4-3-10 15,-4-4 1-15,0 0-4 0,0 0 0 16,0 7-9-16,0 3-1 0,0 1-1 16,0-1-1-16,0 4-1 15,0 0-6-15,0 4 1 16,4 3 4-16,3-4 2 15,1-3 2-15,0 0 0 16,4-3-2-16,4-8-1 16,3-3-10-16,5-7-2 15,3-7-1-15,1 0 0 16,0-7 2-16,-9 0 2 16,1-7 6-1,0 4 1-15,-5 6 2 0,-3 1-1 16,-4 6 0-16,0 1-7 15,-4-1-2-15,-4 4-9 16,0 7-2-16,0 0 4 16,0 11 3-16,-4 3 7 15,0 7 6-15,0 7 4 16,0 10 6-16,0 8-2 16,4 17 1-16,0-4-3 15,0 4-1-15,0-7-3 16,4 7 1-16,-4-7-4 15,4-7 0-15,0-7-10 16,0-4-5-16,-4-38-247 31</inkml:trace>
  <inkml:trace contextRef="#ctx0" brushRef="#br0" timeOffset="5419.068">11535-39 96 0,'-4'0'35'0,"-15"0"-18"0,31 0-5 0,-12 0 13 16,0 0-5-16,0 0 1 16,0 0-6-16,7 0-1 15,5 0-8-15,4 0 5 0,0 0 2 16,3-3 0-16,5-1 0 16,0 1 1-16,3-1 4 15,1 4-6-15,-5 0-2 16,1 4-1-16,-4-1-1 15,-5 4-4-15,1 11-3 0,-4 6 0 16,-8 1 1-16,-4-1-3 16,-4 1 0-16,-4-4 5 15,-8 0 2-15,0-4-5 16,-3-3-2-16,-1-3 0 16,4 3 0-16,5-7-4 15,-1 0-1-15,8 0-4 16,4-4-1-16,4 1 3 15,4 3 3-15,3 0 5 16,5 3 4-16,0 7 5 16,0-3 5-16,-1 7 1 15,-3 0 0-15,0-3-7 16,4-1-3-16,-4 1-3 16,-1-1-2-16,-3 4-2 0,-8-3 1 15,0-4 5-15,-4 0 5 16,0 0 4-16,-7 0 2 15,-1-4-4-15,-8 1 1 16,-4-1-5-16,1-3-2 16,-5-3-5-16,1-1-2 15,-5 1-17-15,1-4-7 16,-1-4-18-16,5 1-7 16,3-1-59-1</inkml:trace>
  <inkml:trace contextRef="#ctx0" brushRef="#br0" timeOffset="6198.67">12448 161 180 0,'-16'0'68'0,"20"-4"-36"0,12-3-22 0,-16 7 17 16,8 4-11-16,-4-4-2 0,8 0-8 16,-1 0-4-16,5 0-1 15,0 0 1-15,0 3 3 0,3-3 2 16,1 7 1-16,4 0-4 16,-1 4-3-16,5 3 2 15,3 0 2-15,-3 7-2 16,-5 6-2-16,-3-2-3 15,-4-1-1-15,-4 1 2 16,-5-1 0-16,-3-3 1 16,-12 4 0-16,-7-8 2 15,-1-3 3-15,0 0 0 16,-3-3 0-16,-1-4-3 16,-4-4-2-16,1-3-2 15,-1-3 1-15,4-4 3 0,-3 0 1 16,-5 0-1-16,5 0 1 15,3 0 0-15,4 0 1 16,4 0-7-16,5 0 0 16,7-4-1-16,0-3 2 15,4 0-4-15,7 0 2 16,5 4-5-16,0-8 1 16,4 4-12-16,-1 7-2 15,5-3-17-15,-1 6-5 16,13-3-39-1</inkml:trace>
  <inkml:trace contextRef="#ctx0" brushRef="#br0" timeOffset="6589.446">13262 258 192 0,'8'-14'71'0,"0"18"-38"0,-4-11-32 15,-4 7 16-15,0 0-13 16,0-7-2-16,-4 0-2 16,0-3 0-16,-4 3 0 15,1 0 0-15,-5 0 0 0,0 0 6 16,0 3 6-16,-4 1 3 16,1 3 3-16,-5 3-4 15,0 4 0-15,-3 0-2 0,3 4 0 16,0-1-2-16,1 8 1 15,-1-1-2-15,4 4 0 16,4 0-5-16,5 0-1 16,3 0-6-16,4-4 0 15,4 1-4-15,7 3 2 16,9-7-6-16,4 0-1 16,-5-7-11-16,5 0-3 15,0-7-13-15,-1-4-5 16,1-3-23-1,3-14-34-15,9-10 28 16</inkml:trace>
  <inkml:trace contextRef="#ctx0" brushRef="#br0" timeOffset="7159.186">13554-245 148 0,'4'-32'55'0,"-4"29"-30"0,-4-18-25 16,4 17 13-1,0 11-7-15,0 0-1 16,0 0 0 0,0 18 3-16,4 6 3 0,-1 11 2 15,5 7 5-15,-4 14-4 16,0-3 2-16,-4-1-5 16,0 8-1-16,0-8-9 15,0-6 0-15,-4-8-3 16,-4-7-2-16,-3-6-6 15,-1-8-2-15,-4-10 5 0,-4 0 1 16,1-10 4-16,-5-8 3 16,-7-10 0-16,7 4 2 15,0-11 2-15,5 7 4 16,3-4-2-16,4 4 1 16,4 0-5-16,4 0-2 15,4 4-3-15,8-1-1 16,12 1-5-16,4 0 0 15,7-1 2-15,4 1 3 16,5-4 0-16,11 3-1 16,-8 1 5-16,0 6 3 15,-3 1 8-15,-5 3 4 0,-3 0-4 16,-5 3 1-16,-7 8-4 16,-4-1 2-16,-1 4-6 15,-3 7-3-15,0 3 1 16,0 1 0-16,-4-1 5 15,0 1 3-15,-1-1 0 16,9 1 3-16,0-1-7 16,-4-10-2-16,-1-3-16 15,9-11-45 1,0-7-8-16,-4-11-45 16</inkml:trace>
  <inkml:trace contextRef="#ctx0" brushRef="#br0" timeOffset="7655.212">14167 395 192 0,'-8'-4'74'0,"5"4"-40"0,3-7-27 0,0 7 20 0,0-3-12 16,0-1-1 0,3-20-6-16,5 3-5 15,0-4 1-15,4 1-1 0,8 3 5 16,7 3 3-16,-3 1-2 15,3 3 0-15,-3 4-8 16,0 3 0-16,-1 3-6 16,-3 4-1-16,0 7-4 15,-9 7-1-15,1-3 1 16,-8 16 6 0,-4-2 6-16,-4-1 11 15,-8-3 4-15,1-3 9 16,-9-1 6-16,-8-3-11 15,1-3-4-15,-1-1-10 0,1-10-3 16,-1 0-9-16,1-7-2 16,3 4-14-16,4-1-4 15,1 1-25-15,3-8-10 16</inkml:trace>
  <inkml:trace contextRef="#ctx0" brushRef="#br0" timeOffset="8105.558">14651 185 216 0,'0'0'82'0,"0"4"-44"0,0-1-36 15,0-3 19-15,0 0-4 16,0 0 1-16,0 0-7 15,0 0-2-15,0 7-5 16,0 0-3-16,0 4 0 0,-4-1-1 16,4 7 0-16,0 1 2 15,4 3 3-15,0-4 4 16,4-3 5-16,0-3 3 16,4-4 2-16,3-4-10 15,5-17-5-15,0 4-8 16,-1-1 0-16,5-3 4 15,0 0 4-15,-1 4 8 16,-3 3 2-16,-4 0-1 16,-4 3 0-16,-1 4-10 0,-3 4-1 15,0-1-7-15,0 8-3 16,0-1 3 0,0 8-1-16,0-1-1 15,-1 1-5-15,5-1 0 16,0 1-18-16,0-4-8 15,4 3-27-15,3-6-11 16</inkml:trace>
  <inkml:trace contextRef="#ctx0" brushRef="#br0" timeOffset="8601.913">15706 112 208 0,'0'-7'77'0,"19"7"-42"0,-30 0-26 16,7 0 19-16,0 0-5 16,-4 0-2-16,-4 0-3 15,-4 3-1-15,-3 1-9 16,-1-1-3-16,-12 4-1 0,1 0 0 15,-1 0 2-15,1 4-5 16,0-1-1-16,3 1 2 0,4-1 1 16,5 1 5-16,3-1 3 15,8 1-6-15,4-4-1 16,8 10-2-16,8-3-2 16,8 3-2-16,7-6-1 15,5 3-3-15,-5 0-1 16,1 3 1-16,-5 1 4 15,1-1-1-15,-4 1-1 16,-5 3 3-16,-3 0 0 16,0 0-4-16,-8 0 1 15,0 0 6-15,-4-4 4 16,-4 8 8-16,-4-4 3 0,-4-4 9 16,0 8 4-16,-3-8-12 15,-9 1-5-15,-7-1-24 16,-1-6-10-16,-7-4-47 15,-8 3-20-15,-24-24-43 16</inkml:trace>
  <inkml:trace contextRef="#ctx0" brushRef="#br1" timeOffset="99158.909">9002 1322 120 0,'-4'-7'46'0,"4"3"-24"0,-4 4-13 16,4 0 16-16,-4 0-1 15,0 0 1-15,0-3-10 16,-4 3-2-16,0 0-7 16,0 0-2-16,1 3 0 0,-9 4-2 15,0-3 1-15,-4 3-2 16,-3 0-1-16,3 7-2 15,0-4-1-15,1 4 2 16,-1 0 0-16,0 7 1 16,1 7 0-16,-1 0 0 15,0 3 2-15,-3 1-1 16,3 6-1-16,0 4 5 0,-3 14 1 16,3-7 0-16,4 0-1 15,-3 0-3-15,11 0 1 16,0 4-2-16,4-4-1 15,12-4-2-15,0-3 1 16,0-4 1-16,4-3 0 16,3-3 2-16,5-1 1 15,4-3-4-15,3-7-1 16,8-3 3-16,9-4 1 16,-1-7-3-16,4-4 1 15,-3-6 0-15,11-4 2 16,-4-7-3-16,0-7 0 15,-4-14 3-15,0-4 3 0,1-3 0 16,-9-3 0-16,-4-11-1 16,-3-7 2-16,-5 0-3 15,-7 4-2-15,-8 3 0 16,-4 3 1-16,-4-6-1 16,-4 6-1-16,-8 4 3 15,-4 11 0-15,-4 6-1 16,-4 4-2-16,-3 8-4 15,-5 2-2-15,-11 4-8 16,4 7-2-16,3 4-4 16,1 3-1-16,-5 3-6 15,5 4-3-15,-9 11-27 16,5-4-31 0,-4 10 28-16</inkml:trace>
  <inkml:trace contextRef="#ctx0" brushRef="#br1" timeOffset="99593.27">8998 1811 148 0,'8'21'57'16,"-1"-14"-30"-16,1-3-34 0,-4-1 10 0,4 4-14 16,-4 4-5-16,4 3 3 15,-4 3 3-15,4 4 6 16,-4 4 4-16,0 3 14 16,11 7 8-16,-3 0 0 15,8-1 1-15,0 5-3 16,-5-1-1-16,1-3-10 15,0 11-3-15,-1 3 0 0,1-4-5 16,0-3-1-16,0-3-2 16,-5-4 0-16,1-4-5 15,0-3-3-15,-4-3 8 16,-4 3 5 0,0-4-1-16,-4-6-1 15,4-4 0-15,-4-4-21 0,4 1-9 16,4-18-91-1,-1-11 47 1</inkml:trace>
  <inkml:trace contextRef="#ctx0" brushRef="#br1" timeOffset="100884.481">10017 1283 124 0,'0'-3'46'0,"0"-1"-24"0,-4 1-26 16,0-8 43-16,-4 4-14 16,0 0-7-16,-4 0-4 15,-3 4-9-15,-5-1-1 0,-4-10 0 16,5 4-2-16,-1 3 1 16,0 7-2-16,-3-7-1 15,3 10 1-15,4 1 1 16,-3-4 12-1,3 0-5-15,0 0 0 16,4 3-5-16,1 1-3 16,3 6-3-16,0 1 1 0,4-1-1 15,0-3-2-15,0 4 0 16,0-1 0-16,0 4 0 16,4 4 3-16,-4-1-5 15,0 4 0-15,0 4 0 16,-4 6 4-16,1 4 1 15,-1 3 1-15,-4 8 0 16,0-1 0-16,0 11 2 16,1 4 3-16,-1-4 0 15,4 0 0-15,0-7-1 16,0 3 0-16,0-3-2 16,0-3-2-16,0-4 5 15,5-1 1-15,-5-2 2 0,-4-1 0 16,0-3 0-1,4 11 2-15,0-1-3 0,4-6-2 16,0-4 4-16,12-11 2 16,0 1 0-16,4-8 1 15,0-6-4-15,4-1 0 16,3-3-5-16,1-3-2 16,4-4 0-16,3 0 1 15,-3 3-1-15,3-3-1 16,-3 4-4-16,-5-4-2 15,1 0 3-15,-4 0 1 16,0 0-3-16,-1-7-1 16,1 0-26-16,4 0-11 0,-1-11-29 15</inkml:trace>
  <inkml:trace contextRef="#ctx0" brushRef="#br1" timeOffset="101575.924">10312 1678 148 0,'-32'-3'57'0,"32"3"-30"0,-4 0-27 0,0 0 10 15,-3 0-6-15,-1 0-1 16,-4 3-6-16,-4 1 0 15,0-1 1-15,1 4 3 0,-9 0 2 16,4 0-4-16,-7 0-1 16,3 0 3-16,5 11 12 15,3-4 2-15,4 0 0 16,4 7 2 0,12 0-5-16,12-7-8 15,0 0-3-15,3 3-6 16,1-3 1-16,0 4 0 15,3-4-1-15,-3 0-1 16,4 3 1-16,3 1-2 16,-3-1 0-16,3 8-3 15,-3-4 1-15,-1 3 3 16,-3-3 3-16,-4-4 2 16,-4 1 1-16,-5-4 13 15,-3 0 6-15,-4-4 4 16,-7 1 3-16,-9-4-1 15,-4 0 0-15,-3 0-10 0,-5-4-2 16,0-3-5-16,1-3-3 16,-5-1-2-16,-7 1 0 15,4-1-7-15,3 1 1 16,5-4-4-16,3 3 0 16,4-6-10-16,5-1-3 15,7-6-23-15,4 3-8 16,4 0-37-1</inkml:trace>
  <inkml:trace contextRef="#ctx0" brushRef="#br1" timeOffset="102283.578">10587 1612 176 0,'-16'-4'66'0,"13"8"-36"0,-1-4-29 15,4 0 16-15,0 3-5 16,0 1 3-16,0 3-10 16,0 0-3-16,0 0-2 0,4 0-18 15,3 0-5-15,1 0-51 16,12 0-32-16,7-7 46 16</inkml:trace>
  <inkml:trace contextRef="#ctx0" brushRef="#br1" timeOffset="102055.439">10493 2280 148 0,'0'3'55'0,"4"1"-30"0,0-4-14 15,-4 0 15-15,0 0-6 16,0 0-1-16,0 0-9 15,0-4-2-15,0 1-4 16,0-4 2-16,4 0 0 0,3-4-2 16,1 1-1-16,0-4-3 0,4 0-1 15,0-4 1-15,0 4 2 16,-1 0 1-16,9-3 1 16,-4 3-5-16,0-7 1 15,-5 7 2 1,-3 7-1-16,0 3-1 15,8 8-2 1,-4 3-1-16,-1 7 2 16,1 3 0-16,0 4 3 15,0 0 5-15,0 0 4 0,-1 4-6 16,1-8-1-16,0-3-11 16,0-3-5-16,0-4-25 15,3-7-9-15</inkml:trace>
  <inkml:trace contextRef="#ctx0" brushRef="#br1" timeOffset="102687.632">11162 2231 128 0,'-4'-11'49'0,"4"8"-26"0,0-1-20 15,0 4 10-15,0-3-6 16,-4-4 1-16,4 3 1 16,-4 1 2-16,4 3-5 15,0 0 0-15,0 3 1 0,-4 8-3 16,0 3-1-16,4 3-1 15,0 4 1-15,-4 21-2 16,0 0-1-16,0-3 3 16,0-1 0-16,0-3 1 0,0-7 0 15,-4-3-2-15,5-4-2 16,-1-4-28 0,0-3-40-1,4-7-31-15,4-10 38 16</inkml:trace>
  <inkml:trace contextRef="#ctx0" brushRef="#br1" timeOffset="103636.159">11209 1720 92 0,'8'-3'35'0,"-4"3"-18"0,15 0-9 16,-11 0 11-16,8 0-7 16,0-4 1-16,-1 1-4 15,1-4 2-15,0 0-2 0,4 0 2 16,-1 0-6-16,-3 3-5 0,4 1-1 16,-5 3-1-16,5 0 0 15,4 3 0-15,3 4 0 16,1 4-5-16,-5-1 0 15,1 11 1-15,-1 11 3 16,-3-1 2-16,0 1 1 16,0-1 2-16,-5 1 1 15,1-4 3-15,0 7 1 16,-4-7-1-16,-5 3-1 0,1-3-1 16,-8-4 0-1,0-3 2-15,-4 0 1 0,0-3-3 16,-3-1-1-16,-5 1-1 15,0-4 1-15,-4 0-2 16,-3-4-1-16,-1 1 3 16,-8-1 0-16,1-3-4 15,3-3 1-15,1-4 0 16,-1 0 0-16,0-4 2 16,5-3 1-16,-1-3-1 15,4-1-2-15,1 1-6 16,3-4-1-16,0-4-2 15,4-3 1-15,4-3-2 16,4-1 1-16,8 1-4 16,4 3 1-16,0 0 4 0,3 4 4 15,1 3 5-15,8 0 4 16,-5 3 2-16,1 4 3 16,4 4 10-1,-1 3-8-15,-3 3-2 16,0 1-6-16,-1 3-1 15,1 3-1-15,0 1-2 16,-1 6 1-16,1 4 1 16,0 0 8-16,-5-4 5 15,1 1-1-15,0-1 2 16,0-3-5-16,-1 0-1 16,5 0-6-16,-4 0-1 0,3-3 1 15,-3-1 2-15,0-3-3 16,-4-3-2-16,-5-1 0 15,1 1 1-15,0-4-10 16,-4-4-4-16,0 1-21 16,-4-1-6-16,0-3-48 15</inkml:trace>
  <inkml:trace contextRef="#ctx0" brushRef="#br1" timeOffset="104968.919">11539 1140 112 0,'0'0'44'0,"4"-4"-24"0,0 1-24 15,12-1 41 1,0 1-16-16,-1-1-2 16,5 1-3-16,0-1-9 15,3 1 0-15,1 3 3 0,3 0-4 16,-3 0 2-16,4 0-7 15,3 3-1-15,1 1-5 16,-5-1 1-16,1 4 0 16,-5 0-1-16,-3 7 1 15,0-3 3-15,-5-1 0 0,-3 1 1 16,0 6 0 0,0 1 2-1,-4-4 3-15,-1 0-2 0,5 0 0 16,-4 3 1-16,0 1 2 15,0 3-5-15,0 0-1 16,-4 0 0-16,4 7 0 16,-1 3 0-16,-3 0 2 15,4 1-1-15,4 6-1 16,0 4-2-16,0 11 1 16,-5 3 1-16,9 0 0 15,-4-4 0-15,0 1 0 16,0 10-5-16,-1-11 1 15,1-3-3-15,0-3 2 0,0-1-4 16,0-3-1-16,-1-4-2 16,1-3 2-16,0 11 1 15,-4-4 3-15,0-7 6 16,0-4 2-16,-4-3 11 16,-4-3 3-16,-4-4 6 15,0-7 3-15,-4 0-9 16,-4 0-2-16,-8-4-8 15,-7-3-2-15,-5 0-2 16,-3-3 1-16,-4-4 0 16,-1 3 1-16,-11 1 2 15,-4-1 3-15,0 1 0 16,0-1 2-16,0 1-6 16,0-1-3-16,-4 1-6 15,8-1 0-15,7 1-9 0,9-1-4 16,3-3-22-16,9 0-8 15,3-3-41 1</inkml:trace>
  <inkml:trace contextRef="#ctx0" brushRef="#br1" timeOffset="105706.045">12421 2668 148 0,'0'-4'57'0,"3"4"-30"0,17 0-25 0,-16 0 14 16</inkml:trace>
  <inkml:trace contextRef="#ctx0" brushRef="#br1" timeOffset="105974.438">12456 2654 278 0,'8'-10'19'15,"4"-4"-9"-15,3-7 1 0,1-4-1 16,4-17-1-16,3-14 0 16,5-7 1-16,-1-7 1 15,17-10-3-15,-1-1-3 16,0-17-2-16,1 4 0 15,-1 3 4-15,-4 7 4 16,1-3 0-16,-1 13 3 16,0 4-1-16,-7 7 0 15,-9 14-10-15,5-6-1 16,-8 9-2-16,-5 8-7 16,1-1-3-16,-4 8-12 15,0 6-4-15,-5 4-10 16,1 7-3-16,0 11-116 31,0 3 63-31</inkml:trace>
  <inkml:trace contextRef="#ctx0" brushRef="#br1" timeOffset="106679.869">13329 1990 156 0,'20'0'60'0,"-16"7"-32"0,-4-7-22 16,0 7 15-16,4-4-2 15,0 4 3-15,-4 7-10 0,0-3-4 16,0 6-5-16,0 0 4 0,0 1 3 16,0 3-5-16,0 3-1 15,0 4 2-15,0 4 1 16,8 3 1-16,0 17 2 16,-1-3-1-16,1-3 0 15,-4-1-3-15,0-3-1 16,0 11-3-16,0-8 1 15,-4-3 0-15,0-7 1 16,0-4 0-16,0-6 0 0,0-4-2 16,0-4 1-1,0-3-7-15,-8-7 1 16,0-3-26-16,0-8-8 0,-7-10-65 16,-1-17-39-1,4-4 64-15</inkml:trace>
  <inkml:trace contextRef="#ctx0" brushRef="#br1" timeOffset="107716.911">13015 2136 132 0,'0'-3'49'0,"0"3"-26"0,0 0-9 0,0 0 15 15,0 0-5-15,0 0 7 16,0-11-9-16,4 1 6 16,7-11-16-16,1 0 1 15,12-3 0-15,-5-4-5 16,1 3 0-16,4 1 2 15,-1-1 4-15,5-3-8 16,-5 4-1-16,9-4-1 16,-5 3 2-16,5 4-5 15,-5 7-1-15,-3 4 0 16,0 13 0-16,-5 1-3 16,1 10 0-16,0 0 2 15,-5 3 2-15,1 1 0 16,0 3-1-16,0-4 3 0,-5 4 0 15,5-3 1 1,0-1 2-16,0-3-1 0,-1 0 2 16,9-3 0-16,7-4 3 15,1-7-5-15,3-4-1 16,-3 1-2-16,-1-4-2 16,1-4-4-16,-5-3 0 15,5 0-22-15,-9 4-8 16,1-4-65-1,7-14-58-15,-15 0 53 16</inkml:trace>
  <inkml:trace contextRef="#ctx0" brushRef="#br1" timeOffset="122234.029">15399 1710 120 0,'4'3'46'0,"0"1"-24"0,0 3-17 15,-4-7 11-15,4 3-7 16,-1 4-3-16,1 7-1 16,8 0-1-16,-4 4-2 15,0-1 9-15,0-3 8 0,-4 0-1 16,0 7 6-1,0 0-5-15,-4 4-8 16,0-1-4-16,0 8-4 16,0 3-3-16,4-4 1 15,-4 1-1-15,-4-1 0 16,4 0 0-16,-4-3 2 16,4 0 1-16,-4-3-1 0,0-1-2 15,0-6-2-15,8-4-1 16,-8-4-14-16,0-3-6 15,0-7-21-15,0-3-10 16,0-8-18 0</inkml:trace>
  <inkml:trace contextRef="#ctx0" brushRef="#br1" timeOffset="122997.838">15222 1675 80 0,'-4'3'33'0,"4"1"-18"0,-4-4-13 0,4 0 9 15,0 3 4-15,0 1 12 16,-4-1-6 0,-4 1 3-16,0-1-1 15,0 1-6-15,4-4-2 16,0 0-9-16,1 0 0 0,-1 0 4 16,11-4 7-1,1-3-2-15,4-3-1 16,4-4-8-16,4-4-4 15,-1 1-4-15,5-1 1 0,-1-3 1 16,5 7 0 0,3-7-3-16,9 0 0 0,-5 0-1 15,1 4 0-15,-1 3 0 16,0 0 3-16,-3 0 2 16,7 7 4-16,-7 0 4 15,3 0 5-15,-3 4-6 16,-9 3 0-16,1 10-4 15,-5 7-1-15,-7 1-3 16,0 3-3-16,-4 0-1 16,-4 3 0-16,0 1 3 15,0-1 2-15,-4 4 6 16,4-3 4-16,0-1-2 16,0-3 0-16,-1 4-1 0,1-4 0 15,0-4-4-15,4-3-3 16,0-3-5-16,-4-4-2 15,0 0-15-15,4-4-4 16,0-3-29-16,3-14-68 31</inkml:trace>
  <inkml:trace contextRef="#ctx0" brushRef="#br1" timeOffset="123496.272">16001 2196 156 0,'0'0'57'0,"0"0"-30"0,4 0-23 0,-4 0 15 16,4 0-7-16,3 0 1 15,9 0-2-15,4-4 1 16,3 4-6-16,1-3 3 0,0 3 1 16,-1 0 1-16,9 0 1 15,-5 0-6-15,-3 0-2 16,7 0-7-16,5 0-2 15,-9 0-9-15,-3-4-4 16,0 1-26-16,-5-1-11 16,-3 1-22-16</inkml:trace>
  <inkml:trace contextRef="#ctx0" brushRef="#br1" timeOffset="123766.361">16048 1951 208 0,'-20'4'77'0,"24"-1"-42"0,-4-3-39 16,0 0 15-16,8 0-13 15,0 0 0-15,0 0-11 16,8 0-4-16,-1 0 9 0,1 0 1 15,0-3 3-15,-1 3 3 0,1-4 2 16,8 1 2-16,-5 3 1 16,1 0-18-16,0-4-5 15,7 1-55 1</inkml:trace>
  <inkml:trace contextRef="#ctx0" brushRef="#br1" timeOffset="124305.524">16764 1783 160 0,'-12'7'60'0,"8"-3"-32"0,0 20-31 16,0-17 11-16,0 7-6 15,-3 4-2-15,-5-1 3 16,4 4 2-16,-4 0-2 16,8 0 7-16,0 7 5 0,4-3 2 15,8-4 1-15,4 0-5 16,0-1-3-16,3-6-3 0,5-7-2 15,4-7-3-15,-1-7-2 16,9-3 3-16,-5 0 0 16,5-4 5-16,-5-4 5 15,-7-3 2-15,-4 0 0 16,-4 4 1-16,-5-11 0 16,1 0-6-16,-12-4-2 15,-4 1-2-15,-3-1 1 16,-1 4-6-16,-4 0-1 15,0 4-5-15,1-1 1 16,-1 4-5-16,0 7 1 0,-3 7-7 16,-5 4-1-16,-4 6-4 15,-3 8-3-15,-1 3-7 16,1 14-4-16,3 7-58 16,5 3-32-1,-1 1 62-15</inkml:trace>
  <inkml:trace contextRef="#ctx0" brushRef="#br1" timeOffset="128988.561">16422 1640 108 0,'0'-4'44'0,"0"4"-24"0,0 0-13 15,0 0 15-15,0 0-4 16,0 0-1-16,0 0-5 16,0 0-2-16,0 0-6 15,0 0-1-15,0 0 3 0,0 0 1 16,0 0 1-16,0 0 0 16,0 0 2-16,0 0-1 15,0 0 0-15,0 4-5 0,0-1-1 16,0 1-3-16,0 3-3 15,0 0 4-15,4 0 1 16,0 3-3-16,-1 1 1 16,1-1 0-16,0 4 0 15,0 7 2-15,0 7 1 16,0-3-1-16,0 3 1 16,0 0 0-16,0 0 1 15,0-4-2-15,0 4 1 16,4 4 0-16,3 3 1 15,1-4-5-15,4-3 1 0,0 0-2 16,-1-4-2-16,1 1 0 16,-4-1 3-16,0 1 2 15,-4-4 2-15,-4 3 7 16,0-6 4-16,-4-1-3 16,0-3-1-16,0-3-9 15,0-4 0-15,0 0-8 16,0-7 0-16,0 0-13 15,4 0-4-15,3-4-27 16,5-3-10-16,8-7-17 16</inkml:trace>
  <inkml:trace contextRef="#ctx0" brushRef="#br1" timeOffset="129934.674">17240 2080 116 0,'-20'-3'44'0,"20"3"-24"0,-4 0-24 0,4 0 10 16,0 0-10-16,0-11 1 15,-7 1 5-15,3 3 6 16,0 0 13-16,-4 0 7 15,0-3 1-15,0 3 0 16,4-4-8-16,0 1-2 0,0-4-11 16,4-4 1-16,4 1 4 0,4-11-5 15,4-7-2-15,8 3-3 16,11 4-3-16,-3 4-2 16,-1-1-1-16,1 4-1 15,-5 4 0-15,1 3-2 16,-1 3-1-16,-3 4 1 15,0 7 2-15,3 4-1 16,1 3 4-16,-4 3-2 16,-5 15 1-16,5 3 2 15,-12 0 0-15,0 3-3 16,-4 1 2-16,-4-1-1 16,-8 8 0-16,0-1 4 15,-4-3 3-15,-4-3 9 16,1-1 5-16,-5-3 8 0,-4-7 4 15,1-4-11-15,-5-3-2 16,-3-3-8-16,3-4-4 16,1-7-6-16,-1-4 0 15,9 1-11-15,-1-4-5 16,4 0-14-16,4-7-4 16,1 0-24-16,7-7-10 15,0-4-22 1</inkml:trace>
  <inkml:trace contextRef="#ctx0" brushRef="#br1" timeOffset="131286.962">19152 1409 140 0,'-8'4'52'0,"8"-4"-28"0,-4 0-13 15,4 0 15-15,0 0-1 16,0 0 0-16,0 0-10 15,0 0-2-15,0 0-7 0,0 0 5 0,4-4 4 16,4 1-1-16,0-4 2 16,4-4-3-16,7-3 0 15,5 4-7-15,7-8-2 16,5 4-7-16,7-10 0 16,-4-4-6-16,1 3-1 15,-5 4 9-15,-3 4 5 16,-1 3-1-16,-3 7-2 15,-5 0 2-15,-3 14 2 16,4 0-2-16,-1 10 0 16,1 1-3-16,-1-1-1 0,-3 4 1 15,0 4 0-15,-1-1-3 16,1 1 2-16,0 3 5 16,-1-4 5-16,1 4 1 15,-4 0 4-15,0-7-5 16,3-4-3-16,1 1-1 15,0-4-1-15,-5-4-2 16,13-3-2-16,-5-3-4 16,5-4 0-16,0-4-22 15,-1-6-11-15,-3-1-35 16,3-10-17-16,-7 4-4 16</inkml:trace>
  <inkml:trace contextRef="#ctx0" brushRef="#br1" timeOffset="130700.704">19455 1409 140 0,'4'0'55'0,"0"0"-30"0,0 0-14 16,-4 0 15-16,0 0-3 16,0 0-2-16,0 0-5 15,4 4 0-15,-4-4-9 16,0 0 2-16,4 7 2 0,0 7-6 16,0-1-1-16,-1 8-2 15,1 4-2-15,-4 3 1 16,4 7-1-16,-4 0 0 15,4 14 0-15,0 0 0 0,0-4 0 16,0-3 0-16,0-3 2 16,0-4 1-16,0-4 1 15,0 1-5-15,-4-8-1 16,0-3-2-16,0-3 3 16,0-8-7-16,0-3-2 15,-4-10-63 1,0-4-22-1</inkml:trace>
  <inkml:trace contextRef="#ctx0" brushRef="#br1" timeOffset="131932.912">20159 1804 220 0,'4'-3'85'0,"4"6"-46"0,8-3-46 0,-8 0 16 16,11 0-15-16,5 0-1 15,-1 0-5-15,5-7-3 16,0 7 9-16,-1-3-15 0,-3 3-6 16,3 0-40-16,-3 0-26 15,7 0 39-15</inkml:trace>
  <inkml:trace contextRef="#ctx0" brushRef="#br1" timeOffset="131678.227">20191 2185 160 0,'-4'-10'63'0,"8"6"-34"0,0-3-30 0,0 4 12 16,-1-4-5-16,-3 0-1 0,12-7-1 15,4-4 0-15,-4 1-2 16,7 3 3-16,1 3 4 0,-4 4-1 15,4 0 3-15,3 0-2 16,-3 4 2-16,-4 0-6 16,3 3-1-16,1-4-4 15,-4 4-1-15,-1 7-10 16,1 0-3-16,-4 0-24 16</inkml:trace>
  <inkml:trace contextRef="#ctx0" brushRef="#br1" timeOffset="132966.977">21560 1437 160 0,'-8'0'63'0,"12"-3"-34"0,-8-1-21 16,0 4 16-16,4 0-10 0,-4 0-3 16,-4-3-2-16,0-4-1 15,-7 3-4-15,-1 1-1 0,0-1 3 16,-4 1-1-16,5 3 0 16,-5 0 1-16,0 0 1 15,1 3-1-15,-1 1 1 16,4-4-6-16,4 3-3 15,1 1-4-15,-1 10-3 16,-4 6 2 0,12 1 2-16,-4 0 3 15,0 4 1-15,1 3 1 16,-1 0 4-16,0 3 2 16,0-3 0-16,0 7 1 15,0-3-4-15,-4-1 0 0,5-3-1 16,7-3-2-16,4-4-2 15,3-4-1-15,1-3-1 16,12-3 0-16,4-1-4 16,-1 1 0-16,5-1 2 15,-5 1 1-15,9 3 0 16,-1-4 4-16,-3 1 0 16,-1-1 3-16,-3 1-1 15,0 3 2-15,-1 0-2 16,-3-4-1-16,-1 1-2 15,-3 6 1-15,-4-3 12 16,-4 0 7-16,-8 0 6 16,0 0 3-16,-8 0-1 15,-4-4 1-15,-7 1-4 16,-9-1-2-16,-3 1-11 0,-1-4-6 16,-3 0-10-16,3-4-1 15,1 1-15-15,-1-4-5 16,9-4-37-16,3-6-16 15,8-11-29 1</inkml:trace>
  <inkml:trace contextRef="#ctx0" brushRef="#br1" timeOffset="133478.547">21379 1346 104 0,'0'-3'38'0,"4"-1"-20"0,0-3-26 0,4 7 7 15,-1-3-3-15,1-1-1 16,8 1 12-16,-8-1 8 16,15 1 7-16,-3 3 7 15,4 0-7-15,3-4-1 16,1 4 1-16,-1 0 1 16,-3 0-12-16,4 0-2 0,-1 0 1 15,-3 0-6-15,-9 0 0 16,1 4-9-16,-4-4-4 0,-24 0-136 31,-8 0 45-31</inkml:trace>
  <inkml:trace contextRef="#ctx0" brushRef="#br0" timeOffset="161882.588">578 7896 176 0,'-15'7'68'0,"3"-10"-36"0,0-1-29 15,8 4 15-15,0-3-14 16,-4-4-1-16,1 0-12 16,3 0-2-16,-8-4 6 15,4-3 2-15,8 0 3 0,0 0 2 0,0 0 3 16,0 0 4-16,4 0 5 16,4 0-4-16,0 7 2 15,-1 0-9-15,5 4-4 16,-4-1-9-16,4 4-2 15,0 7-11-15,0 0-3 16,3 4 5-16,-7-1 5 16,-4 4 13-16,0 0 7 15,-8 4 18-15,0-1 9 16,0 1 6-16,-4 3 2 16,-7 0-6-16,3-4 0 15,-8 1-8-15,0-4-1 0,1-4-11 16,-1-3-3-16,4-7-15 15,5-3-6-15,-1-15-42 16,12 1-21 0,12-4-13-16,-1-11-7 15</inkml:trace>
  <inkml:trace contextRef="#ctx0" brushRef="#br0" timeOffset="162032.33">933 7288 196 0,'-8'10'74'0,"8"-13"-40"0,0 3-42 0,0 7 12 15</inkml:trace>
  <inkml:trace contextRef="#ctx0" brushRef="#br0" timeOffset="162451.849">925 7316 287 0,'0'21'-7'15,"0"0"4"-15,0 0 8 0,0 7 5 16,0 3 6-16,0 4 2 16,0 3 6-16,0 15 5 15,-4-4-7-15,0-4-1 16,0 1-10-16,0-11-4 16,4-7-7-16,0-4 0 0,4-6-11 15,4-8-3-15,4-3-2 16,3-7 0-16,5-7 2 15,4-3 3-15,-1-4 9 16,-3 3 3-16,3 4 9 16,-7 0 4-16,0 0 1 15,0 4 1-15,-1-1-8 16,-3 4-3-16,0 0-10 16,0 4-2-16,4-1-1 15,-5 4 0-15,1 0 2 16,-4 7 2-16,-4 0 8 15,0 4 5-15,-8-1 9 16,-4 4 3-16,-4 0 5 16,-3 0 1-16,-9 0-8 15,4-3-1-15,-7-4-11 0,-1-4-4 16,5-3-7-16,-1-3-2 16,0-11-15-16,5-7-6 15,3 0-28-15,4-4-12 16,4 1-49-1</inkml:trace>
  <inkml:trace contextRef="#ctx0" brushRef="#br0" timeOffset="160892.857">-877 7882 160 0,'-20'-7'60'0,"16"7"-32"0,0 0-24 0,4 0 15 15,-4-3-16-15,0-1-5 16,4 1 0-16,0-4 0 16,4 0 2-16,4-4 0 0,4-3 0 15,4 0 8-15,7 0 5 0,9-7-4 16,3 4-1-16,5-1-2 16,-5 8 1-16,0-1-4 15,9 4-2-15,-1 4 0 16,-8 13-1-16,1-3-3 15,-5 4 0-15,-7 6 2 16,-1 1 0-16,-11-1 1 16,-4 4 0-16,-8-3 4 15,-4 10 5-15,-8 3 4 16,-7-3 2-16,-9 0 5 16,1-3 2-16,-1-4-7 15,-3-4-2-15,3-3-5 16,-3-3-3-16,-5-1-7 15,5-3-3-15,3-3-12 16,5-1-1-16,3-3-15 0,4 0-5 16,4 0-21-1,8-3-50-15</inkml:trace>
  <inkml:trace contextRef="#ctx0" brushRef="#br0" timeOffset="160380.113">-826 7872 104 0,'-4'3'38'0,"4"-3"-20"0,0 0-12 0,0 0 9 16,0 0-4-16,0 0-1 15,0 7 0-15,0 0 1 16,0 7 3-16,0-3 2 15,-4 6-5-15,0 1 1 16,4-1-3-16,0 4 0 16,0 4-5-16,0 3-1 15,4 3-3-15,0 4-1 0,0 14 1 16,0 0 2-16,0-4-1 16,0 8-1-16,4-1 3 15,-4-3 2-15,-4-3 4 16,0-4 2-16,0-4-5 15,0-6-2-15,0-4-4 16,0-7-3-16,0-7-34 16,0-7-12-16,7-11-33 15</inkml:trace>
  <inkml:trace contextRef="#ctx0" brushRef="#br0" timeOffset="161431.472">-102 7732 164 0,'0'3'63'0,"4"4"-34"0,4-7-34 16,0 4 12-16,-1-1-8 16,1 4 0-16,0 4 1 15,0-1 0-15,0 1 0 16,0 3 11-16,0 3 5 0,-4 1 3 16,-1 6 1-16,1-3-3 15,0 4 0-15,-4-1-7 16,0-3-2-16,0-3-2 15,0-1-1-15,0-3-3 16,0 0-2-16,0-3 3 16,-4-4 0-16,0 0-1 15,1-4 1-15,-1 1 9 0,0-4 7 16,-4 0 1-16,0-4 3 16,0-3-7-16,4-3 1 15,-4-4-10-15,4 0-2 16,4-4-5-16,0-3-3 15,8 0-1-15,0-3 0 16,4 3-2-16,4 0-1 16,3-4-3-16,1 4 1 15,11 4-4-15,-3 3-2 16,0-4-11-16,3 4-4 16,0 0-13-16,1 4-5 0,-1 10-47 15</inkml:trace>
  <inkml:trace contextRef="#ctx0" brushRef="#br0" timeOffset="163129.134">1900 8001 208 0,'-23'-3'77'0,"23"-11"-42"0,-12 21-37 0,8-7 14 15,4-7-11-15,0-7-2 16,-4 3 0-16,0 1 0 15,0-1 1-15,0 1 2 0,4-1 3 16,0 1 2-16,4-1 1 16,4 4-4-16,0 0-1 15,4 0 1-15,0 4 0 16,3 3-7-16,1 0 0 16,0 3-4-16,0 1 0 15,-1-1-3-15,1 11 1 0,0 7 5 16,-1-3 4-16,-3-1 3 15,0 1 1-15,-4-1 6 16,-4 1 4-16,-4 3 6 16,-4-4 4-16,-4 1 1 15,0-1 0-15,-4-3-12 16,1 0-3-16,-5-4-2 16,-8-3 0-16,5-3-4 15,-5-4-1-15,0-4-8 16,5-3-4-16,-1-3-6 15,4-4-4-15,5 0-11 16,-1 0-6-16,8-7-23 16,8-10-8-16,8-1-19 15</inkml:trace>
  <inkml:trace contextRef="#ctx0" brushRef="#br0" timeOffset="163700.875">2313 7935 168 0,'0'-25'66'0,"4"15"-36"0,0-1-29 0,4 8 16 15,0-4-11-15,8-4-1 16,0 4 6-16,3-3 2 16,13 3-6-16,3 0 7 0,1 3 3 15,3 4 4-15,4 0 2 16,0 4-17-16,-3-1-7 16,7 4-17-16,-4 4-4 15,-7-4-48 1,-5 0-56-16,-11-4 30 0</inkml:trace>
  <inkml:trace contextRef="#ctx0" brushRef="#br0" timeOffset="163473.493">2455 7382 224 0,'-4'0'85'0,"8"11"-46"0,-4-4-43 0,0-7 15 15,0 7-8-15,0 0 0 16,0 3-3-16,0 4-3 15,0 4 2-15,-4 6 2 0,4 4 2 0,0 10 7 16,0 11 6-16,-4 7 7 16,0 4 3-16,0 6-9 15,0 1-3-15,-3-1-4 16,3-3-1-16,4 0-10 16,0 0-1-16,0-14-16 15,4-7-5-15,0-7-15 16,-1-7-4-16,-3-4-15 15,4-13-4-15,-4-15-22 16</inkml:trace>
  <inkml:trace contextRef="#ctx0" brushRef="#br0" timeOffset="180677.832">6326 7410 168 0,'-15'-4'66'0,"15"-10"-36"0,0 4-37 16,0 6 10-16,4-6-10 15,0-1-3-15,3 0 6 16,5-3 3-16,0 0 2 0,12-3 8 0,3-1 6 16,1 0 4-16,3 4 1 15,5 0-7-15,-5 4 0 16,4 3-6-16,5 3-2 15,-1 1-5-15,-3 6-2 16,-5 4-4-16,-3 4 1 16,-5-1-2-16,-3 4 0 15,-4 8-1-15,-5-1 2 16,-3 3 4-16,0 1 1 16,-8 0 5-16,-8-1 2 15,0-3 4-15,-7 0 1 16,-9 1 1-16,0-1 0 0,1-4-2 15,-5-3 1-15,1-3-4 16,-1-1 1-16,5-3-5 16,-5-7 0-16,1 0-3 15,-1-3-3-15,4-1-9 16,5-3-3-16,3 0-12 16,4 0-5-16,0-3-60 15</inkml:trace>
  <inkml:trace contextRef="#ctx0" brushRef="#br0" timeOffset="181277.553">7503 6921 168 0,'-4'-7'66'0,"4"3"-36"0,0 0-29 0,0 4 14 0,0 0-10 15,-4 0-3-15,0 0-4 16,-4 0-1-16,-4 4 2 16,0 3-2-16,1 4 1 0,-9-1 4 15,-8 8 3-15,1-1 2 16,3 8 1-16,1 10 0 15,-1 7 2-15,4-3-3 16,-3 3-2-16,3 4 0 16,0 3-1-16,5 1-2 15,-1 2-2-15,4 1 1 16,4-4-1-16,4 11 0 16,4-3 0-16,4-8 4 0,4-7 2 15,4-3 2 1,4-7 0-16,11-4-4 0,9-7-3 15,-5-4-3-15,1-3-1 16,-1-3-7-16,1-4-4 16,-5-3-10-16,-3-1-5 15,-5-3-15 1,-7-3-49-16,-4-4 8 16</inkml:trace>
  <inkml:trace contextRef="#ctx0" brushRef="#br0" timeOffset="181938.754">7538 7318 172 0,'-4'0'66'0,"4"0"-36"0,0-3-35 16,0 3 12-16,4 0-13 16,4-4-3-16,0 4 5 15,0-3 3-15,4-1 2 16,3 1 13-16,1-1 5 0,4 1 2 16,3 3-1-16,-3-4-2 0,0 4 1 15,3 0-8-15,-3 4-2 16,0 3-7-16,-1 0-4 15,-3 0-6-15,0 7-2 16,-1 3 0-16,-3 1 1 16,-4 0 1-16,0 3 2 15,0 0 2-15,4 0-1 16,-8 4 4-16,-4-1 2 16,0-3 6-16,0 0 4 15,-4-3 0-15,-8-4 1 16,4 0-6-16,-4 4-2 15,0-8-2-15,-3 4 1 0,-5-3-4 16,-4-11 0-16,-7 0 1 16,3-4 0-16,1 1 0 15,-1-1 2-15,5-3-3 16,-1 0-2-16,4 0-1 16,1 0 0-16,3-3-2 15,4-1-1-15,4 1-3 16,8-4 1-16,4-1 5 15,4 5 2-15,4-4-1 16,4 3 2-16,15 1 1 16,-3 3 0-16,-5 0 0 15,1 3 0-15,-4 1-5 16,3 3-1-16,-3 0-8 16,-4 3-2-16,-1 1-26 15,1-1-50-15,0 1 9 16</inkml:trace>
  <inkml:trace contextRef="#ctx0" brushRef="#br0" timeOffset="180152.243">6393 7248 84 0,'0'0'33'0,"0"0"-18"0,0 0 4 16,0 0 18-16,0 0-5 15,0 0 1-15,0 0-18 16,0 0-9-16,4 7-4 16,0 3-2-16,0 5 0 0,0 6-3 15,0 7 2-15,-4 0-1 0,4 4-2 16,4 3 0-16,0 7 3 16,0 7 0-16,-5 8 1 15,1-1-3-15,-4 0 2 16,0-6 5-16,0 6 2 15,-4-3-2-15,1-8-1 16,-1-6-1-16,0-7-2 16,0-8-6-16,0-2-1 15,4-12-103 1,8-6 27 0</inkml:trace>
  <inkml:trace contextRef="#ctx0" brushRef="#br0" timeOffset="182376.675">8128 7519 112 0,'0'0'44'0,"4"3"-24"0,0 1-21 16,0-1 9-16,0 4-10 15,0 4-3-15,-4 3 0 16,4 0 3-16,-4 11-1 0,0 6-1 15,0 1 7-15,0 0 5 16,0-4-9-16,0-3-1 16,0-4-45-16,0-4-19 15</inkml:trace>
  <inkml:trace contextRef="#ctx0" brushRef="#br0" timeOffset="183004.51">8266 6914 104 0,'0'0'41'0,"24"3"-22"0,-9 4-11 0,-11 0 11 15,4 0-14-15,4 4-4 16,4-1-8-16,3 4-1 16,1 0 2-16,4 8 1 15,3 13 5-15,9 3 4 16,-5-2 5-16,1-1 5 15,-5 11-4-15,1 3 0 16,-1 0-6-16,-3 4-3 16,-5 0 0-16,-3 7-4 0,-4 6 2 0,-4-2 1 15,-4-4 2-15,-4-4 16 16,-4-3 9-16,0-1 1 16,-4-6 3-16,0-7-6 15,-4-7-1-15,1-8-9 16,-1-3-4-16,-4-3-9 15,0-7-3-15,1-4-11 16,-5-4-27 0,4-3-1-16,4-7-57 15</inkml:trace>
  <inkml:trace contextRef="#ctx0" brushRef="#br0" timeOffset="183890.275">12440 7158 140 0,'-19'4'55'0,"19"-4"-30"0,-4 0-18 0,4 0 15 0,0 0-15 16,0 0-4-16,0 0-7 16,0 0-2-16,0 0 3 15,0 0 1-15,0 3 4 0,0-3 12 16,0 7 6-16,0 0 3 15,0 0 3-15,0 4-8 16,0-1 0-16,0 4-9 16,0 0-3-16,0 4-6 15,0 10 0-15,-4 7-2 16,0 7 0-16,0 7-5 16,0 24 0-16,0 0-2 15,0-6 3-15,0 10 4 16,0-7 3-16,4-7 2 15,0-4 3-15,0-6-3 16,0-8-2-16,4-10-16 0,0-7-7 16,0-7-25-16,0-4-9 15,0-6-20 1</inkml:trace>
  <inkml:trace contextRef="#ctx0" brushRef="#br0" timeOffset="184341.922">12405 7218 156 0,'4'-18'60'0,"0"11"-32"0,0 0-24 16,7 4 15-16,-3-1-9 15,0 1-3-15,8-1-7 16,0-3 0-16,3 4 0 16,1 3 0-16,0-4 0 0,3 4 4 15,1 0 5-15,-1 4-3 16,-3 3-1-16,8 3-2 16,-5 4 0-16,5 4-7 15,-1 3 1-15,-3 7-4 16,-4-4 2-16,-5 8 5 15,-3-4 2-15,-4 0 6 16,-8-4 3-16,-8 1 11 0,-12-4 6 16,1 0 1-16,-9-4 2 15,1-3-13-15,-5-7-5 16,-7-4-8-16,-4-3-4 16,-1-3-9-16,5-1-3 15,8 1-14-15,3-4-4 16,4 0-25-16,5 0-10 15,7 0-28 1</inkml:trace>
  <inkml:trace contextRef="#ctx0" brushRef="#br0" timeOffset="184820.745">13381 6865 192 0,'15'0'71'0,"-30"-4"-38"0,22 8-36 15,-11-4 13-15,4 0-5 16,-3 3 0-16,-1 4-1 15,0 0 2-15,-8 3-3 16,-4 4 9-16,0 4 5 0,1-1-1 0,-1 4 3 16,-4 14-4-16,1 0 1 15,-1 7-3-15,-4-3 2 16,-3 6-6-16,3 8-3 16,4-4-6-1,5 0 0-15,3 3 0 0,4 1 0 16,4 16 0-16,8-9 0 15,4-4 2-15,4-4 3 16,0-3 2-16,3-7 1 16,9-7 0-16,-1 4 2 15,9-8-5-15,3-6-3 16,1-8-4-16,-1-3-1 16,-3-3-12-16,-1-4-2 15,1-11-25-15,-1 1-8 0,-3-4-69 16</inkml:trace>
  <inkml:trace contextRef="#ctx0" brushRef="#br0" timeOffset="185572.55">13565 7207 144 0,'8'-3'55'0,"0"3"-30"0,4 0-21 15,-4 0 13-15,8 0-4 16,7 0 2-16,1 0-4 15,-1 0-1-15,5 0-6 16,-1 3 2-16,1 4 3 0,0 0-5 16,3 4 0-16,-3 3 0 15,7 0 2-15,-8 10-8 16,1 8 0-16,-4-4 0 16,-9 0 1-16,1 3-4 15,-4 1-1-15,-4-1 3 16,-4-3 3-16,-4 0 5 15,-4 3 2-15,-8-3 10 16,-12 4 4-16,1-4-5 16,-5-7 1-16,1-4-8 0,-1-6-1 15,-3-11-11 1,-5-4-3-16,-3-10-4 0,7-3-1 16,1 3 1-16,3 0 1 15,5-4 6-15,3 4 1 16,4 0 4-16,5 0 3 15,3 0-2-15,4 0 0 16,4 0 1-16,4 4 0 16,11-1-2-16,9 1-2 15,0 3-2-15,-1 3 1 16,5 1 1-16,-5 3 2 16,1 0-12-16,0 3-6 15,-1 1-20-15,9 3-7 0,-9 0-44 16</inkml:trace>
  <inkml:trace contextRef="#ctx0" brushRef="#br0" timeOffset="186233.143">14207 7546 120 0,'0'0'46'15,"4"0"-24"-15,0 0-19 0,-4 0 14 16,15 0 10-1,9 0 3-15,-4 0-16 16,-1 0 8-16,-3 0 2 0,0 0-8 16,-1 4-4-16,1 3-10 15,-4 0-3-15,0 0-5 16,-4 0-1-16,-4 0-1 16,-4 3 2-16,-4 8 10 15,-4 6 7-15,-8-3 6 16,-8 7 2-16,1-7-8 15,-1-3-4-15,1-1-7 16,-1-3 0-16,4 0 4 16,5-3 5-16,3-1-5 0,4-3 0 15,4 0-2-15,4-3-2 16,4-1 5-16,4 1 1 16,4-1-2-16,11-3-3 15,5 0-11-15,-5-3-4 16,1 3-4-16,0 0-2 15,-5-4-46 1,1 1-60-16,0-8 23 16</inkml:trace>
  <inkml:trace contextRef="#ctx0" brushRef="#br0" timeOffset="186713.077">14439 6878 192 0,'8'4'74'0,"0"3"-40"0,3-4-24 16,-3 1 17-16,0 3-11 16,8 3-2-16,0 4-8 15,3 4-4-15,1-1-1 16,4 22-1-16,-5-1 0 0,5 8 0 0,-5-4 0 16,5 10 0-16,-4 1 0 15,-1 3-3-15,-3 0 2 16,0 0-6-16,0 17 0 15,-5-7 1-15,-3-6 3 16,-4-8 4-16,0 1 4 16,-4-1 0-16,-4 1 2 15,-4-8 2-15,-3-3 5 16,-1-3 1-16,-4-4 0 16,0-4-12-16,1-3-4 15,-1-3-20-15,-8-4-7 16,-3-4-40-16,3-7-58 15,4-6 24-15</inkml:trace>
  <inkml:trace contextRef="#ctx0" brushRef="#br0" timeOffset="188288.631">17649 7183 200 0,'20'-18'77'0,"-1"8"-42"0,13 6-34 15,-16 4 14-15,3 0-10 0,9 0-1 16,7 0-4-16,-3 4-1 15,-1 6 1-15,-3 1-3 0,-1 6 2 16,1 1-1-16,-8 3 0 16,-1 0 2-16,-3 7 2 15,-4 0 3-15,-4-4 2 16,-4 1 5-16,-4-4 5 16,-4 0 2-16,-4 0 1 15,-4-4-14-15,0 1-3 16,-8-4 2-16,-7-4 4 15,-5 0 1-15,1-3 4 16,-4-3-5-16,-1-4-3 0,5-7-6 16,3 0 0-16,1-3-24 15,7-1-10-15,8-6-44 16,8-8-17-16,8-3 3 16</inkml:trace>
  <inkml:trace contextRef="#ctx0" brushRef="#br0" timeOffset="187854.41">17653 7221 184 0,'4'4'68'0,"-4"-4"-36"0,4 3-22 0,-4-3 20 16,4 7-9-16,0 0-2 15,0 4-3 1,4-1 3-16,-1 4-11 15,-3 4-2-15,4 6 0 0,-4 1 3 0,0 6 2 16,0 4-1-16,-4 7-1 16,0 21-5-16,0 0-1 15,0 0-3-15,-4 10-1 16,0-3-6-16,0-7 0 16,4-3-2-16,-4-8 3 15,4-3-7-15,-4-7-2 16,4-7-8-16,0-7 0 15,0-7-19-15,0 3-8 16,-4-17-37 0</inkml:trace>
  <inkml:trace contextRef="#ctx0" brushRef="#br0" timeOffset="188784.097">18589 6665 172 0,'0'-10'66'0,"4"13"-36"0,0-3-31 0,-4 0 15 15,0 0-4-15,-4 4 4 16,0-1 6-16,1 1 4 16,-5 3-12-16,-4 0 6 0,4 3 3 15,-12 8 2-15,1 6 1 16,-5 1-11-16,-4-1-3 15,1 8-4-15,-5 6-1 16,1 14-6-16,0 11 1 0,3-3 2 16,4 6 1-16,1 4 1 15,-1-3 2-15,16-4-1 16,4-4 2-16,0-3-2 16,8 4 2-16,4 2-2 15,12-6 0-15,0-7-3 16,7-7-2-16,1-7 1 15,11-3-1-15,0-8-3 16,1-3 0-16,-1-3-7 16,-4-8-2-16,1-3-9 15,-5-3-1-15,5-4-24 16,-5 0-8-16,-3-7-60 16</inkml:trace>
  <inkml:trace contextRef="#ctx0" brushRef="#br0" timeOffset="189535.867">18759 7022 108 0,'4'-4'41'0,"-1"4"-22"0,29-3-16 16,-20 3 10-16,3 0-2 16,5 0 3-16,4 3 2 15,-1 1 2-15,5-1-1 16,7 11-1-16,1 11-8 15,-1-4 1-15,1 0 2 0,-1 3-6 0,-4 1-1 16,1 3-4-16,-8 0-1 16,-5 0-4-16,-3 3-1 15,-4 4 0-15,-4-3 2 16,-4 3 4-16,-4-4 4 16,-4 1 8-16,-8-4 2 15,0-4-1-15,-4-3 2 16,-7-4-2-16,-9-3 2 15,1-3-8-15,-1-4-4 16,1-4-5-16,-1-3 1 16,1-3-1-16,-1-4 0 0,5 0 4 15,-5-4 1-15,5 1-1 16,3-1-2-16,-3-3 1 16,15 0 1-16,4 1-3 15,12-8-2-15,4-4-3 16,7 4 1-16,1 4-4 15,8-1-1-15,-1 4-2 16,5 4 2-16,0 3-1 16,3 0 0-16,0 7-5 15,1 3-3-15,-5 4-27 16,-3 4-47 0,0 6 15-16</inkml:trace>
  <inkml:trace contextRef="#ctx0" brushRef="#br0" timeOffset="190557.602">19483 7431 88 0,'0'-3'33'0,"3"-1"-18"0,1 4-7 0,0 0 11 0,4 0 4 16,0 0 3-16,4 0 2 15,4-3 2-15,-1 3-1 16,1 0 2-16,0 0-17 15,0 0 1-15,3 0 1 0,-3 0-8 16,-4 3-2-16,0 1-9 16,-5-1 0-16,1 4-4 15,-8 0 2-15,-4 4 3 16,-4-1 1-16,-3 4 1 16,-5 0 2-16,0-4-1 15,0 1-1-15,5-1 1 16,3-3 1-16,0 0-3 15,4-3 0-15,4-4-4 0,8 3-1 16,4 1 5 0,-1 3 5-16,5 3-4 15,0 1-2-15,4 3 3 0,-1 7 3 16,-3 7-1-16,-4 0-2 16,0-7 0-16,-5 0 1 15,1 0 1-15,-4 0 1 16,0-4 0-16,-4 1 2 15,0-4 6-15,-8-4 4 16,0 1-2-16,-3-4 2 16,-5 0-7-16,0 0-3 15,0-4-12-15,1-3-6 16,-1 0-21-16,0 0-6 0,4-3-53 16,1-4-44-1,-1-7 51-15</inkml:trace>
  <inkml:trace contextRef="#ctx0" brushRef="#br0" timeOffset="191202.848">19837 6753 192 0,'15'21'71'0,"-3"-18"-38"0,4 18-28 0,0-10 17 0,-1-1-10 15,9 4 1-15,3 4-4 16,1 3 0-16,3 3-5 16,1 4 2-16,-1 7 0 0,5 10 0 15,-1-3-1-15,5 4-1 16,-5-1 0-16,-4 4 6 16,-3 0 4-16,-4-3-1 15,3 3 0-15,-11 0-10 16,0 0-1-16,-8 3 2 15,-1 4 5-15,-7-4 1 16,0-3 2-16,-4 4 5 16,-3-11 1-16,-5-4-1 0,-8 11 2 15,-7-10-8-15,3-4-4 16,0-7-9-16,1-4-1 16,-1-3-17-16,-3-3-4 15,-1-1-26-15,4-3-8 16,-11 0-73-1</inkml:trace>
  <inkml:trace contextRef="#ctx0" brushRef="#br0" timeOffset="164630.674">-338 8781 148 0,'-16'3'57'0,"12"-3"-30"0,-4 4-18 16,4-4 14-16,0 3-16 15,0 1-5-15,-3-1 0 16,-1 1 2-16,0 6-1 15,4-6 7-15,0 6 5 0,-8 1-3 0,4 3 1 16,8 3-6-16,-8-3 1 16,8 0-3-16,0 0 0 15,4-3-3-15,4 3-2 16,0 0-2-16,4 0-1 16,0 0-1-16,3 0 3 15,1 0-2-15,4 0 1 16,-4 7 2-16,-1 7 0 15,1-4-3-15,-4-3 0 16,0 0 4-16,-4-3 1 0,-1-4 8 16,-3 0 4-16,-4-4 6 15,-4-3 4-15,-3 0-3 16,-5-3-1-16,-4-1-5 16,-4-3-1-16,-3-3-8 15,3-1-2-15,-4-3-7 16,-3-7-2-16,3-3-9 15,5-1-4-15,-1 1-15 16,8-1-4-16,12-10-134 31,16 0 55-31</inkml:trace>
  <inkml:trace contextRef="#ctx0" brushRef="#br0" timeOffset="165095.925">91 8875 236 0,'27'21'90'0,"-23"-17"-48"0,16 3-47 0,-12-4 17 16,3-3-11-16,1 4-3 16,4-4-6-16,0 0 0 15,-1-11 4-15,1 1-2 0,0-8 1 16,0 4 5-16,-5 0 4 15,-3 0 5-15,0-3 2 16,-4-1 1-16,-4 1 0 16,-4 3 2-16,-4 0 2 15,0 0-9-15,-3 3-2 0,-5 4-5 16,0 4-3-16,0 3-7 16,-3 3-2-16,-9 8 7 15,5 3 4-15,-1 7 4 16,4 7 3-16,1 0 1 15,3 0 1-15,4 7-2 16,4-7 1-16,4 3-2 16,4-3 0-16,4 4-6 15,12-4-1-15,4 3 1 16,-1-6 2-16,5-8-2 16,4-3 0-16,3-3-4 15,4-4 1-15,1-11-16 16,-5-6-4-16,9-1-26 0,-5-6-10 15,-3-8-32 1</inkml:trace>
  <inkml:trace contextRef="#ctx0" brushRef="#br0" timeOffset="167091.463">2790 8844 92 0,'0'0'35'0,"0"0"-18"0,0 0-20 16,0 0 12-16,0 0-10 15,0 0 1-15,0 0-1 16,0 0 12-16,3 3 5 15,-3-3 9-15,0 0 5 16,0 0-3-16,4 4-2 16</inkml:trace>
  <inkml:trace contextRef="#ctx0" brushRef="#br0" timeOffset="166641.466">2018 8652 168 0,'-4'-25'63'0,"4"22"-34"0,0-1-21 0,0 4 18 15,0 0-11-15,0 0-3 16,0 0-12-16,0 7-2 16,0 7 0-16,0 7 5 0,0 7 6 15,0 17 4-15,0 4 2 16,4 4-6-16,-4 10-1 16,4 0 5-16,0-4 1 15,-4-3-5-15,0-7-3 16,0-7-3-16,0-7-3 15,-4-7-2-15,0-7 1 16,0-3-4-16,1-11 1 16,-5-7 0-16,0-7 2 15,-4-4 3-15,4-3 2 16,0 0 3-16,0-7 3 16,8-7-6-16,4 4-4 0,0-1-3 15,4 1 3-15,8-4-13 16,4 3-4-16,7 1-1 15,5-1-1-15,7-3 6 16,8 4 6-16,0 3 14 16,-3 3 8-16,-1 8 2 15,-4 6 2-15,-7 8 4 16,3 3 3-16,1 3-7 16,-9 4 0-16,-3 7-2 15,-5 0-1-15,-3 0-5 16,0 18-4-16,-4-4-1 15,-1-4 1-15,-3-3-8 16,0-3-3-16,4-4-17 0,0-7-6 16,0-4-24-16,-1-10-9 15,5-14-51 1</inkml:trace>
  <inkml:trace contextRef="#ctx0" brushRef="#br0" timeOffset="166100.62">1790 8777 252 0,'-16'4'96'0,"9"-1"-52"0,-5 4-45 0,8-3 20 16,-4 3-13-16,-4 7-3 15,-11 7-7-15,-1 3-2 16,0 4 3-16,5 0 1 0,-5 4 4 16,4 6 5-16,5 4 4 0,3-3 2 15,4-1 5-15,4 1-8 16,8-1-3-16,4-6-9 16,8-4-1-16,7-4-19 15,5-10-6-15,3-7-14 16,5-10-4-16,-1-8-43 15,4-6-34 1,9-22 54-16</inkml:trace>
  <inkml:trace contextRef="#ctx0" brushRef="#br0" timeOffset="165800.822">972 8966 244 0,'-4'14'90'0,"4"-14"-48"0,8 7-45 0,-8-7 16 16,4 7-12-16,4-3-2 15,3 3-9-15,9-4-2 16,0 1 7-16,3-4-4 0,1-4-2 16,4-3 2-16,-1-3 3 15,8-4 3-15,-3 0 4 16,-8-7 6-16,-5 3 4 15,5-6 5-15,-12-1 2 16,-4 8-1-16,-12 3 2 16,-4 3-10-16,-4 1-3 15,-4 3-11-15,0 3-2 0,-3 11-1 16,-5 0 0-16,-15 11 5 16,3-1 1-16,-3 8 6 15,4-1 5-15,-5 1 4 16,5 3 4-16,3 7-5 15,9 3 1-15,3-6-13 16,8-1-2-16,8-3-8 16,12-3-4-16,8-1-8 15,8-3-3-15,15-3-23 16,4-8-6-16,4-6-38 16,9-8-16-1,6-13 57-15</inkml:trace>
  <inkml:trace contextRef="#ctx0" brushRef="#br0" timeOffset="165381.082">732 8389 244 0,'-4'11'90'0,"4"-4"-48"0,-4 0-42 0,4 0 18 16,0 3-12-16,0 4-3 0,0 7-7 15,-8 7 0-15,8 7 2 16,0 7-1-16,-4 7 1 0,0 11 2 16,0 2 0-16,0 5 4 15,1 6 2-15,-1-3 4 16,0-7 4-16,4-3-13 15,0-8-4-15,8-10-21 16,-1-10-8-16,1-11-45 16,8-14-51-1,4-11 37-15</inkml:trace>
  <inkml:trace contextRef="#ctx0" brushRef="#br0" timeOffset="167512.571">2801 8851 309 0,'12'3'16'0,"-4"-3"-4"16,0 0-5-16,-4 0-2 0,-4 0-1 16,4 0 0-1,-4 0 2-15,4 0 3 0,-4 0 0 16,4 0 0-16,-4 0-3 15,11 0 1-15,-3 0-2 16,0 0 0-16,-4 0-1 16,-4 0 2-16,4 0-1 15,-4 0 2-15,4 7-4 16,0 4 0-16,-4 6-1 16,0 1 1-16,0-1-2 15,-4 4 2-15,8 0 2 16,-8-3 4-16,4-4 0 15,4 0 2-15,0-4-4 16,4-3-2-16,3-10-9 16,5-8-3-16,0-6-3 0,4-1-1 15,-1 1 3-15,1-4 5 16,-4 3 6-16,-1 4 3 16,5 4 6-16,-4 10 3 15,-4 7-4-15,-1 3 1 16,-3 4-3-16,0 4 2 15,-4-1-4-15,0 4 1 16,0-3-7-16,8-4-1 16,0-4-20-16,-1 1-7 15,5-8-30-15,4-6-14 16</inkml:trace>
  <inkml:trace contextRef="#ctx0" brushRef="#br0" timeOffset="168158.754">3482 8931 236 0,'0'14'90'0,"4"-7"-48"0,4 7-38 16,-4-7 21-16,4 4-14 15,-1-4-3-15,5 3-8 16,0 1-2-16,0-4 1 16,0 0 2-16,3-4 2 0,1-3 5 15,0 0 5-15,-4-7-5 16,-1 0 0-16,1-3 5 15,-4-4 1-15,-4 0-3 16,-4 0-1-16,0 0-2 16,-4 3 0-16,-4-6-7 15,-4 3-2-15,1 3-7 0,-1 11 0 16,-4 0-1-16,0 4 1 16,1 3 5-16,-1 3 3 15,-4 4 1-15,4 4 2 16,5-1-2-16,3 4 2 15,0 11-7-15,12-1 1 16,4 4-4-16,0 4 0 16,3 6-1-16,5 11 0 15,4 10-6-15,0 4-4 16,3-3 1-16,5 17 2 16,7-7 4-16,-7-4 2 15,3 4 3-15,-11-3 2 0,-5-11 4 16,-3-8 4-16,-4-9 10 15,-12-11 5-15,-4-4-3 16,-7-10 1-16,-5-10-10 16,-4-1-4-16,5-10-5 15,-5-3 1-15,4-15-1 16,1-3 0-16,-1 0-3 16,0-7-1-16,5-3 5 15,3-4 5-15,-8 0 4 16,16-10 3-16,4-4-1 15,8-7 1-15,8-7-4 16,7-7-2-16,13-4-7 16,7-3-3-16,12-10-29 15,-4 6-13-15,0 5-57 16,5-8-39-16,-1 0 60 16</inkml:trace>
  <inkml:trace contextRef="#ctx0" brushRef="#br0" timeOffset="170544.565">421 9876 256 0,'-20'0'96'0,"20"0"-52"0,-3-4-45 15,-1 4 18-15,0-3-21 16,-4-1-4-16,-4 1-6 16,-4-1-1-16,-3 4 8 15,-1 0 1-15,0 4 4 0,1 3 8 16,-1 3 4-16,0 1-1 16,-3 2 0-16,3 5-3 15,-4 3-1-15,9 0-3 0,7 10 1 16,4 1-7-16,4-4 1 15,4 0-4-15,4 0 0 16,7-4-3-16,5-3 1 16,4-3 0-16,7-8 3 15,1-6-12-15,11-8-5 16,8-10-39 0,0-17-46-16,0-11 28 15</inkml:trace>
  <inkml:trace contextRef="#ctx0" brushRef="#br0" timeOffset="171099.757">921 9519 236 0,'-4'-4'88'0,"-4"8"-48"0,4-1-40 0,4 1 18 0,-4 3-14 16,0 3-2-16,-4 4-9 15,0 7 0-15,4 11 3 16,1 6 0-16,-1 8 2 0,0 3 6 15,0 3 2-15,0 11 2 16,0-4 2-16,0-3 4 16,0-7 3-16,0-3-7 15,0-4-3-15,-4-11-7 16,0-6-2-16,1-4-8 16,-9-7-4-16,-4-7 3 15,0-7 2-15,1-7 7 0,-1-7 3 16,4-4 5-16,5 1 1 15,-1-8 1-15,4-3 0 16,4-3-2-16,4 3-1 16,0 3-6-16,12 1-1 15,7-1-8-15,1 1-4 16,8 3-6-16,3 0 0 16,5 4 4-16,3 3 2 15,12 0 6-15,0 3 5 16,-4 4 4-16,-3 4 4 15,-1 6 4-15,-4 4 2 16,1 4 3-16,-5 3 4 0,0 3-4 16,-7 0 2-16,-4 11-5 15,-5 7 1-15,-3 0-3 16,-4-3 2-16,0-1-2 16,-5 1 0-16,1-4-3 15,0-7-1-15,0-4-12 16,0-3-5-16,0-7-25 15,4-14-11-15,3-10-70 16</inkml:trace>
  <inkml:trace contextRef="#ctx0" brushRef="#br0" timeOffset="171611.023">1597 10019 378 0,'0'-14'4'0,"0"0"-1"0,4 0 10 15,8 0 3-15,8 0-1 16,-4 3-1 0,-1 4-6-16,1 0 0 0,0 7-7 15,0 4-3-15,3 3-6 16,-3 0 0-16,0 3-5 15,-1 4-2-15,1 0 4 16,0 7 4-16,-4 0 6 16,-4 0 5-16,-4 4 12 15,-8-1 7-15,0-3 1 16,-8 0 3-16,0-3-6 16,-4-1-3-16,-3-3-6 15,-9-3-2-15,1-11-15 0,3-4-4 16,4 1-12-16,1-8-4 15,7 1-28 1,4-32-99 0</inkml:trace>
  <inkml:trace contextRef="#ctx0" brushRef="#br0" timeOffset="171326.843">1668 10001 228 0,'-27'21'85'0,"15"-14"-46"0,-4-3-46 15,12-4 27-15,0 0-12 16</inkml:trace>
  <inkml:trace contextRef="#ctx0" brushRef="#br0" timeOffset="172044.414">1944 9865 220 0,'11'11'82'0,"-22"-4"-44"0,22 0-49 0,-7-1 11 0,0 1-10 16,0 4-1-16,0-1 8 16,0 1 6-16,0 10-1 15,0-4 10-15,0 15 7 0,0-1 12 16,0-6 5-16,0-4-1 15,0 0-1-15,0-11-13 16,7-3-5-16,5-7-9 16,8-21-5-16,7-10-12 15,5-1-6-15,7 1-3 16,-4-1-1-16,-3 8 13 16,-9 3 8-16,-3 7 10 15,-5 7 5-15,-3 7-2 16,-4 7 0-16,-4 10-4 0,-4 8 1 15,-4 6-4-15,0 8 1 16,0 3-3-16,-4 0 2 16,4 0-6-16,0-7-1 15,0 0-13-15,4-4-7 16,4-6-38-16,4-4-15 16,-1-14-55-1</inkml:trace>
  <inkml:trace contextRef="#ctx0" brushRef="#br0" timeOffset="170199.751">-405 9802 148 0,'-8'-3'57'0,"8"6"-30"0,-4-3-21 0,4 0 15 16,0 0 0-16,-4 0 2 15,0 0-1-15,4-3-2 16,0 3-10-16,0-4 2 0,0 4 4 15,0 0-2-15,0 0 0 16,4-3-8-16,4 3-4 0,4 0-4 16,4 0-1-16,3 7-7 15,5 3-2-15,-1 4-4 16,1 4-1-16,-4 3 3 16,7 7 3-16,-3 3 2 15,0 0 3-15,-1 4 2 16,-7 0-1-16,0-3 8 15,-9-1 5-15,1 4 5 16,-12-10 2-16,0-4 0 16,1-4 4-16,-9-3-7 15,0-3-2-15,-4-4-3 16,-3-4 0-16,-1 1-6 16,-4-8-1-16,1 1-2 15,-1-4 0-15,4 0 0 16,1 0 0-16,3 0 0 15,4-4-2-15,4 1 3 0,0-1 2 16,4 1-2-16,4-1 0 16,8-10-1-16,4-7 0 15,4 7-5-15,4 4 0 16,-1 3-10-16,1 3-2 16,0 1-14-16,3 3-7 15,9 7-38 1,-1 0-26-16,1 3 48 0</inkml:trace>
  <inkml:trace contextRef="#ctx0" brushRef="#br0" timeOffset="173141.629">2990 9806 301 0,'8'-4'6'0,"4"1"3"0,0-1 7 16,3 4 2-16,5 0 2 16,8 7 0-16,-5 0-9 15,1 4-2-15,3 6-12 16,1 4-3-16,-1 4-4 15,1 6 1-15,-4 11-4 0,-1-4 1 16,-3 1 4 0,-4-4 2-16,-5 3 6 0,-3-6 2 15,0 3 13-15,-8-4 7 16,-4 1 0-16,-4-8 1 16,-3-3-8-16,-5-3-2 15,-4-8-9-15,0-10-3 16,-15-7-1-16,0 0 0 15,-1-7-5-15,1-3 1 16,-1-4 0-16,5 3-1 16,-1-3-1-16,5 4 1 15,3-1 1-15,5 4 2 16,-1 0 3-16,12-7 2 16,4 4-1-16,4-8-2 0,4 8-2 15,8-1 1-15,4 4 1 16,-1 4 2-16,5 3 1 15,8 0 1-15,7 10-2 16,0 1 1-16,1 3-4 16,-1 7 0-16,5 0 1 15,-5 3 2-15,-4 1-3 16,1 6-2-16,-1 1 2 16,-3-1 2-16,-1 4 0 15,-3 0-1-15,0 0 1 16,-5 0 1-16,1-3-3 15,-4-1 0-15,-1-3-10 16,1 0-3-16,4-3-11 0,0-4-2 16,-5 0-51-1,1-7-53-15</inkml:trace>
  <inkml:trace contextRef="#ctx0" brushRef="#br0" timeOffset="172585.842">2982 9823 172 0,'-8'-3'66'0,"8"3"-36"0,0-4-26 15,0 4 15-15,0 0-11 16,4-3-4-16</inkml:trace>
  <inkml:trace contextRef="#ctx0" brushRef="#br0" timeOffset="197552.997">5945 10488 180 0,'-12'3'68'0,"8"0"-36"0,0-3-31 0,4 0 16 16,0 0-11-16,0 0-3 15,0 0-5-15,0 0 1 16,0 0 1-16,0 4 8 0,0-4 7 16,0 0 10-16,0 3 5 0,0-3-8 15,0 7-2-15,0 0-12 16,0 4-3-16,0 6-3 15,4-3-2-15,0 0-2 16,4 7 1-16,4-3 1 16,3-4 0-16,5-14-7 15,4-11 0-15,15-3-4 16,0-3 0-16,1-1-1 16,-1-3 2-16,-4 0 4 15,-3 0 3-15,-5 1 6 16,-7 2 3-16,-8 1 2 15,-4 3 0-15,-8 3 2 16,-8 1 4-16,-4 3-13 16,0-7-4-16,-3 0-4 0,-9 3-1 15,-7 4 0-15,-1 0 2 16,1 0-1-16,3 7 2 16,-3 0 5-16,3 4 2 15,4 3 0-15,1 0-2 16,3-4 3-16,-3 8 0 15,3-1 1 1,4 1-2-16,4 3 1 16,1 3-2-16,3 4-1 15,0 4 3-15,4 6 2 16,0 7 4-16,12-3 5 16,0 0-2-16,0 0 1 15,-1-3-5-15,5-1 0 0,4-6-5 16,0-1-2-16,3 1-3 15,1-1-1-15,8-3 2 16,-5-3 0-16,13 6-8 16,-1-6-11-1,-4-4-2-15,1-11-13 16,-1-3-6-16,1 0-32 16,-5-17-45-1,1-4 34-15</inkml:trace>
  <inkml:trace contextRef="#ctx0" brushRef="#br0" timeOffset="197958.251">6610 10187 124 0,'0'-4'49'0,"0"1"-26"0,4 3-12 0,-4 0 15 0,0 0-8 15,7 3 0-15,-7-3-2 16,0 0 2 0,4 11 1-16,0-1 1 0,0 1-5 15,-4 3-1-15,0 7-4 16,-4 3 1-16,0 4-6 16,0 0-3-16,-3 0-4 15,3 4-1-15,0-4-20 16,0-4-10-16,4-3-69 15</inkml:trace>
  <inkml:trace contextRef="#ctx0" brushRef="#br0" timeOffset="200452.322">8655 10750 260 0,'-3'-4'99'0,"6"4"-54"0,9-3-50 0,-4 3 15 16,4-4-19-16,8 1-4 16,-1 3 4-16,17-4 2 15,-1 4 5-15,1 0 3 0,-1 4 4 16,4 3 2-16,1 3 3 16,3-3-7-16,4-3-2 15,0-1-43-15,-3-3-17 16,-5-3-38-1</inkml:trace>
  <inkml:trace contextRef="#ctx0" brushRef="#br0" timeOffset="200074.546">8931 10519 284 0,'-4'0'107'0,"8"0"-58"0,-4 0-53 0,0 0 18 15,0 0-15-15,0 0-4 16</inkml:trace>
  <inkml:trace contextRef="#ctx0" brushRef="#br0" timeOffset="200211.819">8931 10557 428 0,'-4'28'-5'0,"0"4"6"0,0-1 3 15,4 4 1-15,0 4-1 16,0 3 2-16,0 0-19 16,0-4-8-16,4-6-14 15,-4-4-3-15,0-4-40 16,0-6-40-1,0-8 37-15</inkml:trace>
  <inkml:trace contextRef="#ctx0" brushRef="#br0" timeOffset="201035.403">9466 10505 240 0,'4'0'90'0,"16"3"-48"0,-1-6-62 15,-15 3 9-15,8-4-8 16,0 1-1-16,3-1 13 16,5-2 8-16,0-1 1 15,0-4 10-15,-1 1 5 0,5-1 6 16,-5-3 3-16,1 0-7 15,-4 4-1-15,-4-4-9 0,-4 0-1 16,-5 3-11-16,-10 1-12 16,-5 3 1-1,0 0 1-15,-4 3 2 16,-3 8 7-16,-1 3 4 16,0 0 1-16,1 0-1 15,-9 3 7-15,-7 1 5 16,7-1 0-16,1 4 3 15,-1 0-4-15,4 4 1 16,5-1-3-16,-1 1 2 16,4 13 0-16,1 4 1 15,-1 0-4-15,4 0 0 0,4-4 1 16,0 1 5-16,4-1-6 16,4-6-2-16,4 6-1 15,4 1-1-15,4-1 0 16,4-3 2-16,7-3-5 15,13-4-1-15,-1-4-2 16,4-3-2-16,1 0-19 16,7-7-8-16,8-3-13 15,0-4-5-15,-4-11-39 16,0-13-52 0,-11-4 39-16</inkml:trace>
  <inkml:trace contextRef="#ctx0" brushRef="#br0" timeOffset="198589.968">7078 10680 248 0,'20'-4'93'0,"-13"4"-50"0,5 0-55 0,0 0 15 15,4 0-14-15,-1 0-3 16,5 0 5-16,0 0 3 16,11-10 4-16,-3 3-1 0,7 10-1 15,1 1 0 1,-5 3-26-16,-7-4-10 0</inkml:trace>
  <inkml:trace contextRef="#ctx0" brushRef="#br0" timeOffset="198334.479">7223 10428 216 0,'-4'7'82'0,"8"0"-44"0,-8 4-42 16,4-4 15-16,-3 3-10 16,-1 8-1-16,0 6 0 15,4 14 0-15,-4-3 0 16,0 0 0-16,0 4 0 0,0-4 0 16,4 0 0-16,0-7-9 15,0-7-2-15,4 0-32 16,-4-7-11-16,0-7-24 15</inkml:trace>
  <inkml:trace contextRef="#ctx0" brushRef="#br0" timeOffset="199219.588">7806 10505 184 0,'-4'7'71'0,"8"-7"-38"0,0 0-43 0,-4 0 11 15,0 0-1-15,0 0 2 16,7 0 11-16,1 0 3 15,0 0-7-15,0 0 14 0,4 0 7 16,12 0-2-16,-1-4-2 16,1-3-12-16,-1 0-6 15,1-3-12-15,0 0-3 16,-1-4-9-16,-3 0-3 16,-1 3 3-16,-3 1 5 15,-4-1 6-15,-4-6 3 16,-4 3 8-16,-4 0 4 0,-4-7-3 15,-4 7 1-15,-4 10-7 16,0-6-1-16,-11-1-7 16,-5 8-3-16,1 6 3 15,-1 4 2-15,1 0 3 16,-1 7 1-16,1 4 7 16,-1-1 4-16,0 8-3 15,-3-1-2-15,-4 4 6 16,3 11 3-16,5 6-1 15,3-7 0-15,4 1-3 16,9-4-1-16,7-4-5 16,11 4-1-16,9-3-6 15,4-8-2-15,7 4 4 16,5-3 2-16,11-4-8 16,8-4-3-16,0-6 5 0,-3 6 2 15,-5-10-13-15,0-3-6 16,-7-15-33-16,-1 1-15 15,12-4-25 1</inkml:trace>
  <inkml:trace contextRef="#ctx0" brushRef="#br0" timeOffset="199790.525">8360 10075 176 0,'0'0'68'0,"4"-4"-36"0,4-20-31 16,0 17 14-16,0 3-6 16,4-6 0-16,-4 3 3 15,3 7 3-15,-3 0-8 16,4 0 2-16,0 10 4 0,-4-3-3 16,0 4 0-16,0-1-6 15,-5 8-3-15,1 3-3 0,-4-4-1 16,0 4 2-16,-4 0 2 15,-3 0 0-15,-5 0 2 16,0 7 2-16,-4 4 4 16,0-4-2-16,1-4-2 15,-1-3 2-15,4 0 0 16,0-3-14-16,5-4-8 16,-1 0 5-16,4 0 3 15,4-4 5-15,4 1 1 16,4-4 5-16,3 0 5 15,5 0-5-15,4-4 0 16,7 1-2-16,1-4 1 0,3 0-7 16,1 0 1-16,-5 0-6 15,-3 0 1-15,0-4-31 16,-1 1-14-16,1-4-44 16</inkml:trace>
  <inkml:trace contextRef="#ctx0" brushRef="#br0" timeOffset="202026.87">9808 9896 216 0,'0'0'82'0,"0"0"-44"0,0 0-29 0,0 0 22 15,0 0-10-15,0 0 0 16,0 0-3-16,4 0-2 16,4-3-8-16,-4 0 4 0,4-1 1 0,0 1 0 15,0 3 0-15,-1 0-5 16,5 0 0-16,-4 0-5 16,4 3 0-16,-4 1-1 15,0-1-2-15,0 4-4 16,-1 0 0-16,1 0 2 15,-4 3 1-15,-4 1-2 16,0-1 2-16,-4 11 3 16,0-3 3-16,-4 3-2 15,1 0 0-15,-1-4-1 16,0-3 1-16,4 0 0 16,0-7 1-16,4 0-9 15,4 0-4-15,4-3 2 16,4-4 2-16,3 3 3 15,5-3 1-15,-4 4 1 16,7-4 0-16,-3 3 0 16,-4 4 0-16,7-3-3 0,-3 3 2 15,-4 3-1-15,-1 1 0 16,-3 3 2-16,-4 0 2 16,-4-4 3-16,0 4 2 15,-12 0 1-15,0 0 2 16,-7 4 1-16,-1 6 3 15,-4-3-3-15,0-3-1 16,-3-1-9-16,-1 1 0 16,1-4-17-16,3 0-4 15,-4-4-21-15,9-3-9 16</inkml:trace>
  <inkml:trace contextRef="#ctx0" brushRef="#br0" timeOffset="209878.493">12873 10120 152 0,'-4'-7'57'0,"4"7"-30"0,4 0-29 15,-4 0 9-15,0 0-5 16,0 0-2-16,4 0 7 16,-4 0 3-16,0 0-5 15,0 0 8-15,0 0 6 0,4 11 14 16,-4-1-11 0,4 4-4-16,-4 4-9 15,4-1-4-15,0 11-2 16,-4 4-3-16,4-1 1 15,0 1-1-15,-4-1-9 16,0-3-4-16,3-3-31 16,1-4-13-16,0-4-31 15</inkml:trace>
  <inkml:trace contextRef="#ctx0" brushRef="#br0" timeOffset="210899.019">13156 10778 184 0,'-8'0'71'0,"8"3"-38"0,0-3-39 0,0 0 14 15,8 0-3-15,0 0 2 16,4 0 5-16,4 0 3 16,3 0-8-16,1 0 9 0,11 4 4 15,5-4 1-15,-1 0-1 16,1 0-6-16,-1 0-1 15,4 0-10-15,-3 0-2 0,3 0-10 16,4 0-4-16,-7 0-22 16,-5 0-8-16,-7 0-54 15,0 0-32 1,-5-4 59-16</inkml:trace>
  <inkml:trace contextRef="#ctx0" brushRef="#br0" timeOffset="210613.425">13443 10418 80 0,'-3'0'30'0,"6"0"-16"0,-3 3-19 0,0-3 6 16,0 0-3-16,0 0-2 16,0 0 25-16,0 0 12 15,0 0 12-15,4 7 8 16,0 0-14-16,-4 0-3 0,0 0-15 15,0 4-5-15,0-1-9 16,0 4-5-16,0 0-1 0,0 24-1 16,0-3 2-16,0 4 1 15,0-4 3-15,-4 3-5 16,0 11-1-16,1 0 4 16,-1-3 5-16,0-4-3 15,0-7-1-15,0-4-7 16,4-6-1-16,-4-4-28 15,4-7-9-15,0-4-123 32,-8-10 59-32</inkml:trace>
  <inkml:trace contextRef="#ctx0" brushRef="#br0" timeOffset="209382.349">12232 10411 116 0,'-4'0'44'0,"4"0"-24"0,0 0-19 0,0 0 8 16,0 0-8-16,0 0-2 16,0 0 8-16,0 3 8 0,-4 1 14 15,0 3 7 1,0 0-8-16,0 3-2 0,4 4-15 15,0 0 0-15,0 4 2 0,4-1-1 16,4 7 1-16,4-3-5 16,7-7 0-16,5-3-5 15,3-15-2-15,21 1-3 16,-5-8-1-16,-4-3-3 16,-3 0 1-16,-5-3 1 15,-3-1 2-15,-9 1 1 16,-3 3 3-16,-8 0 1 15,-4 0 3-15,-4 0-1 16,-8-3 0-16,-12 3-6 16,-7 3 1-16,-5 1-5 15,-3-1-1-15,0 4-6 16,-5 0-3-16,-3 4 2 0,-8-1 2 16,4 4 7-16,3 7 2 15,1 0 2-15,8 4 2 16,3-1 3-16,1 4 2 15,3 4-1-15,5 3 1 16,7 3 0-16,0 11 3 16,8 7 1-16,8-4 3 15,4-3-1-15,12 0 0 16,4-3-5-16,15-4-3 16,0 0-2-16,1-7 0 15,-1-4-2-15,4-3-1 0,1 0-2 16,-1-3 1-16,-3-4-6 15,11 3-3-15,-8-3-16 16,0-3-7-16,1-8-26 16,-5-3-13-16,1-3-14 15</inkml:trace>
  <inkml:trace contextRef="#ctx0" brushRef="#br0" timeOffset="211903.629">14116 10512 204 0,'-4'-4'77'0,"4"1"-42"0,0 3-39 0,4 0 15 16,-4 0-17-16,0 0-3 16,0 0 6-16,4 0 4 15,0 0 0-15,4 0 15 0,0 0 6 16,4 0 3-16,-1 0 0 16,5-4-8-16,8 1-2 15,7-4-9-15,1-3-2 16,-1-1-7-16,-7 1-2 15,-1-4-5-15,-3 0 1 16,0-4 0-16,-5 1 1 0,-3-8 2 16,-4 4 2-1,-4 4-1-15,0-1 1 0,-4 4-2 16,-4 4-1-16,-4-1-3 16,-4 4 1-16,-3 4 3 15,-17-1 1-15,1 4 5 16,-1 11 2-16,-3 6 2 15,3 1 0-15,1 3 2 16,-1 0 3-16,5 3 2 16,-1 1 1-16,-3 3-2 15,7 0-1-15,5 6 3 16,7 8 5-16,12 0-5 16,4-3 1-16,4-4-4 0,7-4 0 15,5 4-1-15,11-7 0 16,1 7-2-16,15 0 1 15,0-3-9-15,1-8-3 16,-5-3-11-16,0-14-4 16,12 4-17-16,-4-11-6 15,0-14-46 1,-3-4-44-16,-5-6 44 16</inkml:trace>
  <inkml:trace contextRef="#ctx0" brushRef="#br0" timeOffset="212475.466">14710 9998 264 0,'-8'-25'99'0,"12"25"-54"0,4-7-57 15,0 7 13-15,0-3-9 16,4-1 0-16,0 1 2 0,3 3 2 15,-3 0 2-15,8 3 3 16,3 4 2-16,1 4-1 0,-4-1 1 16,-1 8-2-16,-3-1 2 15,-4 1-2-15,0-1 2 16,-4 1-4-16,-1 3 0 16,-3-4-1-16,-4 1 0 15,-4-1 2-15,0 1 0 16,-15-1-3-16,-1 1 2 15,0-4 1-15,1 7 0 16,3 3-3-16,0-3 2 16,4-3 3-16,1-1 1 0,3-3 1 15,4 0 0-15,4-3 2 16,4-1 3-16,4-3-2 16,7 0-2-16,1 0 2 15,8-3 0-15,3-1-3 16,1 1-1-16,-1-1-6 15,1-3-2-15,-4 0-25 16,11 4-10-16,-4-4-32 16</inkml:trace>
  <inkml:trace contextRef="#ctx0" brushRef="#br0" timeOffset="213121.001">14954 10757 232 0,'-4'3'88'0,"4"-3"-48"0,4 0-31 0,0 0 19 15,4 0-19-15,4 0-4 16,7 0-6-16,5-3-3 16,19 3 3-16,1 0-2 0,3 0 1 15,-4 0 4-15,0 0 1 16,9 0-4-16,-1 0 1 15,-4 0-18-15,-4 0-5 16,-7 0-42 0,-1-4-57-16,-7-3 22 0</inkml:trace>
  <inkml:trace contextRef="#ctx0" brushRef="#br0" timeOffset="212880.868">15281 10529 192 0,'0'-3'71'0,"4"3"-38"0,-4 0-28 0,0 0 19 16,0 0 0-16,0 7 3 0,0 10-3 15,0 11-3-15,0 0-11 16,-4 0 5-16,0 4 2 0,0 3-9 16,4 7-4-16,0 3-6 15,0-3 1-15,0-3-8 16,4-4-4-16,0-4-13 15,0-6-4-15,0-4-8 16,-4-4-4-16,0-6-21 16,0-4-43-1,-4-7 24-15</inkml:trace>
  <inkml:trace contextRef="#ctx0" brushRef="#br0" timeOffset="213855.603">15914 10467 184 0,'4'3'68'0,"4"1"-36"0,4-1-35 0,-4-3 11 16,-1 4-6-16,5-1-2 15,0 1 5-15,8-4 4 16,7 3-5-16,1-3 7 0,-1 0 2 16,1-3 0-16,-4-1 0 15,-1 1-5-15,1-4 0 0,-5 0-5 16,-3 0 0-16,-4 0-1 16,-4-4 1-16,0 1-2 15,-8-1 2-15,-4 1-2 16,-4 3 2-16,0 0-2 15,-8 0 2-15,-7-4-4 16,-5 8-2-16,-3 3 4 16,-1 0 3-16,1 0 5 15,-1 3 2-15,5 1-3 16,-1 3 0-16,1 3-5 16,3 4-2-16,0 4 2 15,-3-1 0-15,-9 8 1 16,9 6 2-16,3 7 8 15,5 1 3-15,3-4-6 0,4 0-2 16,4 0-1-16,4 3 2 16,12-3-5-16,0 7-1 15,8-7 0-15,0-3 0 16,3-8-5-16,5-3-1 16,3-3-6-16,5-4 0 15,11-4-16-15,4-3-4 16,-3-3-19-16,3-4-8 15,-4-11-34 1,0-13-42-16,-3-1 45 16</inkml:trace>
  <inkml:trace contextRef="#ctx0" brushRef="#br0" timeOffset="214681.231">16260 9970 148 0,'4'0'55'0,"8"0"-30"0,-4 0-16 0,0 3 14 16,8-3-2-16,-1 4-1 0,9-4 3 16,-4 0 2-16,-1 0-13 15,1 10 2-15,0 1 2 0,-1 6-4 16,1-3-2-16,0-10-5 15,-1 10-4-15,-3 0-7 16,0 0-4-16,-4 3 6 16,-5-3 3-16,1 0 6 15,-4 0 2-15,-4 0-3 16,0 0-1-16,0-3-1 16,-4 3-2-16,0-4 3 15,0 1 0-15,0-4-6 16,1 0 0-16,3 0-1 15,0-7-1-15,3 7 1 16,5-4 0-16,0 1 0 16,0 3 0-16,4-4 5 0,0 11 1 15,3 0 0-15,-3 4 1 16,0-4-2-16,0 0-1 16,-4 0 3-16,-4 0 2 15,0 0 0-15,-4 0 0 16,-8 0 5-16,0 0 4 15,0 3 1-15,-4-3 4 16,-4 0-2-16,1 0-1 16,-5 0-8-16,0-4-3 15,5 1-10-15,-1-4-4 16,0-4-15-16,4-3-7 0,1 0-48 16,3-7-21-16,-8-7-3 15</inkml:trace>
  <inkml:trace contextRef="#ctx0" brushRef="#br0" timeOffset="-213899.821">15875 9694 116 0,'-8'-25'46'0,"8"50"-24"0,0-39-28 0,0 14 6 16,0 0-1-16,0-4 2 16,0 4 15-16,0-3 7 15,0 3 8-15,0 0 6 16,0 0 0-16,4-4-1 15,4 4-19-15,0 0-1 0,-1 0 0 16,5-3-6-16,4 3-3 16,0 0-2-16,-1 0-1 15,9 3 0-15,8 1 0 16,-5-4 0-16,5 0 2 16,-1 3-1-16,1 1 0 15,-1-1-1-15,4 1 2 16,1-4-1-16,3 7 2 0,-3-4-2 15,-1 1 2-15,-4-11-4 16,1 0-2-16,-5 3 0 16,-3 1 1-16,0 3-1 15,-5-4-1-15,-3 1-2 16,-4 3 1-16,-4 0 3 16,0 0 1-16,-4 0-10 15,-4 0-5-15,-4 0-43 16,-4 10-47-1,-4-13-53 1,-12-4 53-16</inkml:trace>
  <inkml:trace contextRef="#ctx0" brushRef="#br0" timeOffset="-203854.838">19628 10753 264 0,'0'-7'99'0,"24"0"-54"0,15 4-61 15,-23 3 12-15,3-4-8 16,5 1 2-16,4-1 6 15,11 4 4-15,4 0 1 16,0 0-1-16,1 0 1 0,-5 0-17 16,0 0-4-16,1 0-52 15,-5 0-44-15,1-3 35 16</inkml:trace>
  <inkml:trace contextRef="#ctx0" brushRef="#br0" timeOffset="-204078.826">19817 10470 192 0,'4'4'71'0,"0"-1"-38"0,0 1-39 0,0 3 12 15,0-1-2-15,0 5 5 16,-4 10-1-16,3 10 3 15,-3 4-6-15,0 0 10 0,-3 0 5 16,3 4-2-16,-4-8 0 16,0 8-15-16,4-8-6 15,0 4-32 1,-4-10-134 0,4-29 58-16</inkml:trace>
  <inkml:trace contextRef="#ctx0" brushRef="#br0" timeOffset="-203372.798">20490 10610 260 0,'0'-4'99'0,"4"-17"-54"0,3 4-99 15,9 13-6-15,0-3-24 16,11-3-4-16,1-1 72 15,0-3 33-15,-1 4 45 16,-3-1 19-16,-1 1-16 16,-3 0-8-16,-4-1-25 15,-1 1-7-15,-3-1-15 16,-4 1-11-16,-8-1-4 0,-4 1-7 16,-4 3 0-16,-3 0-1 15,-5 0 1-15,0 3 2 16,-11 4 4-16,-5 0 3 15,1 4 4-15,3 3 4 16,0 3 2-16,1 4 1 16,3 4 2-16,5 3 1 0,-1 10 1 15,4 7-2-15,4-3-1 16,1 0-1-16,3 0 0 16,4-3-2-16,4 3-1 15,8-7 1-15,0 0 1 16,3 3-1-16,1 4-1 15,16-7-8-15,3-3 0 16,5-8-17-16,-1-3-4 16,4-3-63-16,13-29-25 15</inkml:trace>
  <inkml:trace contextRef="#ctx0" brushRef="#br0" timeOffset="-204831.806">18735 10449 128 0,'28'0'49'0,"-5"4"-26"0,-3-4-14 0,-12 3 16 0,0 1-3 16,-1-1-1-1,1 1 0-15,4 3 1 0,0-4-12 16,4 1 8-16,-1-1 2 0,5 1-8 16,0-4-2-16,3 0-6 15,5-4-3-15,3-3 0 16,-3 0 1-16,-5 0-3 15,-3 0-2-15,-4-3 2 16,0-1 0-16,-5 1 1 16,-3-1 0-16,-4 1 0 15,-4-4 0-15,-8 0-5 16,-3 3 1-16,-5-6 0 16,-4 3-1-16,0 0-1 15,-3 3 1-15,-5 4 3 16,1 11 3-16,-1-1-2 15,1 1-2-15,-5 6 4 16,-7 4 3-16,0 0-3 0,7 0-1 16,1 4-2-16,3 3 0 15,1 0 0-15,3 3 0 16,4-3 4-16,5 21 3 16,3-4 2-16,4-3 1 15,4 0 0-15,8 0 2 16,4-3-5-16,4 3-3 15,11-7 1-15,9 3 2 16,-1-3-4-16,4 4-1 16,1-8 0-16,3-3 0 15,1-14-22-15,3-3-8 0,4-11-31 16,-4-4-12-16,1-6-7 16</inkml:trace>
  <inkml:trace contextRef="#ctx0" brushRef="#br0" timeOffset="-204423.309">19298 10103 240 0,'-4'-7'90'0,"4"-7"-48"0,0 28-49 0,0-14 14 15,0 0-12-15,0 0-1 16,4 7 0-16,0 0 2 16,-1 0 2-16,-3 3 3 0,0 8 4 15,0 3 2-15,0 3 1 0,0 8-4 16,0 3-3-16,0 0-9 16,-3 0-3-16,3 0-29 15,0 0-14-15,0-7-32 16</inkml:trace>
  <inkml:trace contextRef="#ctx0" brushRef="#br0" timeOffset="-202684.602">20828 10117 236 0,'0'-7'90'0,"4"0"-48"0,4 10-47 0,4-6 17 16,-1-4-14-16,5 3 0 15,4-10-5-15,0 11 0 0,-1-8 4 16,1 4-1-16,0 11 0 0,-5-1 5 15,1 1 1-15,-4 3 6 16,-4 0 3-16,-4 10-2 16,-4-3 2-16,-4 0-2 15,-4 4 2-15,-4-1-2 16,-4 1 0-16,-3-1-3 16,-5-3 1-16,0 7-2 15,5-3 2-15,7 3-4 16,0-7-2-16,4 3 2 15,8-3 2-15,4-3-2 16,16-1 3 0,0 1-2-16,-1-1-2 15,1 1-1-15,3-4-3 0,1 0 1 16,0-4-8-16,7 4-4 16,5-3-37-16,-5-1-18 15,0-3-41 1</inkml:trace>
  <inkml:trace contextRef="#ctx0" brushRef="#br0" timeOffset="-201932.52">21048 10774 264 0,'-4'4'101'0,"8"-4"-54"0,4 3-55 16,0-3 18-16,0 0-14 15,4 0 1-15,3 0-1 16,17 0-1-16,-5 4 4 16,5-1 17-16,-1-3 12 0,5 0-8 15,-1 4-3-15,-3-1-15 16,-1 1-4-16,9-1-23 0,-9 1-9 16,-7-1-36-16,-5 1-13 15,1-1-11 1</inkml:trace>
  <inkml:trace contextRef="#ctx0" brushRef="#br0" timeOffset="-202200.815">21249 10547 64 0,'4'3'27'0,"0"1"-14"0,4 27 2 0,-4-20 41 16,0 10-1-1,0 0 1-15,-1 0-3 16,1 0-18-16,-4 7-7 15,4-7-16-15,-4 3-3 0,0 8-2 16,4 6-12-16,-4-3-6 16,4-3 7-16,-4-4 4 15,4-4-19-15,-4-3-7 16,0-7-27-16,8-3-9 16,-8-4-22-16</inkml:trace>
  <inkml:trace contextRef="#ctx0" brushRef="#br0" timeOffset="-198540.884">21796 10467 128 0,'-20'0'49'0,"40"3"-26"0,-28 1-9 16,16-1 15-16,0 1-3 15,-4-1 2-15,0 1-1 16,0-1 3-16,3 0-16 16,1 1 5-16,4-4 2 0,4 0-9 0,3-4-4 15,5 1-16-15,0-4-5 16,-1 0 6-16,-3 0 6 16,4-3 1-16,-5 3 0 15,-11-4 9-15,-4 4 4 16,-4-3-4-16,0 3-1 15,-4-4-6-15,-8 4-4 16,0 0-4-16,-7 0 1 16,-1 4-4-16,-7 3-1 15,-1-4 9-15,-11 4 5 16,3 0-4-16,1 4-1 0,3 3 0 16,1 0 2-16,3 3-5 15,9 8 1-15,-5-1 10 16,1 4 4-16,11 10 0 15,0 11 1-15,4 0-5 16,0-3 1-16,8 3-3 16,12 0 2-16,0 0-4 15,0-7 0-15,3 0-1 16,13-4 1-16,7-3-7 16,1-7-1-16,3-7-27 15,4-14-9-15,1-10-74 16,11-4-37-1,-4-7 73-15</inkml:trace>
  <inkml:trace contextRef="#ctx0" brushRef="#br0" timeOffset="-197789.949">22225 10187 92 0,'0'-7'35'0,"0"3"-18"0,0 4-20 15,0 0 6-15,0 0 1 16,-4-3 2-16,4 3 22 16,-4 3 9-16,0-3 3 15,0 0 0-15,4-3-8 16,0 3-3-16,0 0-16 15,4 0 1-15,4 0 0 0,7 0-7 16,1-4-4-16,12 4-5 16,3 0-1-16,1 4 2 0,-5-1 2 15,-3 1-5 1,-1 3 1-16,-7 0-1 0,-4 3 2 16,-4 1 1-16,-4-1 1 15,-4 8 4-15,-12-1 5 16,0 4 1-16,-7-3 2 15,-5-4-2-15,4 0-1 16,8-4-8-16,1 1-2 16,3-4-16-16,27 3-19 15,1 1 5 1,0-4 5-16,3 3 4 0,-7 1 10 16,8 3 7-16,-9 0 8 15,-3 0 6-15,-8 3 4 16,8-3 2-16,-12 3-4 15,0 1-1-15,0 6 0 16,0 8 4-16,-4-4 3 16,-4-4 4-16,0-3-2 15,0 0 0-15,-7-3 3 16,-1 3 1-16,-8-7-8 16,1 0-4-16,3 0-15 15,0 0-5-15,5-4-42 16,-5 1-19-16,0-8-57 15</inkml:trace>
  <inkml:trace contextRef="#ctx0" brushRef="#br1" timeOffset="-189682.495">240 12005 132 0,'-4'-3'49'0,"4"3"-26"0,0 0-20 0,0 0 12 15,0 0-9-15,0-4-3 16,0 4-7-16,0-3 0 16,0-1 2-16,4 1-1 0,-4-1-1 15,0 4 3-15,0-3 2 16,0 3 9-16,4-4 3 0,-4 4 5 15,0 0 1-15,0 0-4 16,0 0-1-16,0 0-6 16,4 4 0-16,-4 3-3 15,4 0 2-15,-4 10 0 16,4 15 5 0,-4-1-4-1,0 1 0-15,0 3 0 16,0 0 0-16,-4-4-4 15,0 11-1-15,0 0-3 16,0-4-3-16,0-6 2 16,0-4 2-16,0-4-5 15,4-3-1-15,0-3-14 16,0-4-3-16,0 0-10 0,0-4-3 16,0 1-10-1,0-4-41-15,0-4 9 16</inkml:trace>
  <inkml:trace contextRef="#ctx0" brushRef="#br1" timeOffset="-187865.567">834 12306 188 0,'-4'-3'71'0,"8"6"-38"0,8-6-41 0,-4 3 10 16,8-4-6-16,-1 1 3 15,5-4-5-15,8 0 2 0,7 3 2 16,0 1 5-16,1-1 3 0,-5 1 2 16,1 3 2-16,-1 0-1 15,-3 3 2-15,-5 1-6 16,9 3-3-16,-5-4-6 15,5 4-13 1,-5 0-2-16,1-3-11 16,-4-1-1-16,-5 0-38 15</inkml:trace>
  <inkml:trace contextRef="#ctx0" brushRef="#br1" timeOffset="-188212.255">822 12519 108 0,'0'-7'44'0,"4"14"-24"0,0-3-24 0,-4-4 8 0,0 0-2 15,0 0 3-15,8 3 7 16,-4 1 2-16,4-1 1 16,0 4 4-16,0-3-5 15,3 3 2-15,5-4-9 16,0-3-2-16,8 4-1 0,7-1-5 15,1-3-1-15,-1 0 1 16,0 0 0-16,-3 0-6 16,0 0-3-16,-5 0-3 15,1-3 0-15,-5 3-13 16,-3-4-47 0,-4-3-3-16</inkml:trace>
  <inkml:trace contextRef="#ctx0" brushRef="#br1" timeOffset="-186590.583">1940 12019 108 0,'-4'-3'44'0,"4"-1"-24"0,0 4-10 16,0 0 14-16,0 0 0 15,0 0 1-15,0 0-3 16,0 0 1 0,-8 4-4-16,0-4-2 0,4 3-5 15,-4 1 0-15,4 6-7 16,-4 1-1-16,5 6-4 16,-1 1-1-16,0 3 1 15,0 7 0-15,0 3 0 16,0 4 2-16,0 18 1 15,0-1 1-15,-4-3 0 16,4-4 2-16,0-3-5 0,0-3-1 16,0-8-11-16,4-3-5 15,0-7-28-15,4-7-11 16,4-10-31 0</inkml:trace>
  <inkml:trace contextRef="#ctx0" brushRef="#br1" timeOffset="-186111.157">2140 12579 184 0,'-7'-4'71'0,"3"1"-38"0,-4-4-30 16,8 10 15-16,0-6-14 16,-4-8-4-16,4 1-3 15,0-8-1-15,0-13 3 16,4-4 0-16,4 0 3 0,-1 0 3 16,5 3 4-16,0 4 7 15,8 4 2-15,3 3-9 16,1 4-5-16,0 3-3 15,-5 7-1-15,5 3-7 16,-5 4 0-16,1 7-2 0,-4 4 3 16,0 10-3-16,-5 3 1 15,-3 7 6-15,-4 1 6 16,-4-1 9-16,-4 1 4 16,-4-1 11-16,-7 1 5 15,-9-1-2-15,-3-10-1 16,-1-3-13-16,0-4-5 15,5-4-14-15,-1-6-4 16,5-4-19-16,-1-7-9 16,4-4-22-16,4-3-10 15,5-3-37 1</inkml:trace>
  <inkml:trace contextRef="#ctx0" brushRef="#br1" timeOffset="-184773.48">2668 12481 148 0,'-12'3'55'0,"8"-6"-30"0,0 6-29 15,4-3 8-15,-4 0-7 16,0-3 0-16,0 3 10 15,0-4 8-15,0 1 25 16,0-11-21-16,0 0 2 16,0-14-2-16,4 0-9 15,4 0-3-15,4 0-2 16,4 0-6-16,0 4 1 16,8-1-2-16,-5 4 0 15,5 4 0-15,-4-1 0 16,-1-6 2-16,9 6 0 15,-4 11 4-15,3-3 2 16,-3-1 0-16,4 11 1 16,-5 4-4-1,1 3-6-15,-4 0-3 16,-1 3-2-16,1 4 2 16,-4 4 2-16,-4-1 2 15,0 4 1-15,0 0 3 0,-5 7 1 16,-3 7 3-16,-3-4 1 15,-5 1 3-15,-4-1 4 16,-8-3 3-16,-7-3 2 16,-1-1 3-16,1-3-6 15,-5 0-1-15,1-3-7 16,-1-8 0-16,1-3-7 16,3-3-1-16,-11-1 0 15,-1-6 0-15,9-4-20 16,7-4-9-16,9-6-47 15,11-32-19-15,4 3-7 16</inkml:trace>
  <inkml:trace contextRef="#ctx0" brushRef="#br1" timeOffset="-189097.143">32 12005 104 0,'-20'11'41'0,"16"-8"-22"0,0 4-22 15,4-7 6-15,0 4-6 16,-4 6 0-16,0 1 2 15,0-4 0-15,0 3 18 16,0 4 11-16,0-10 8 16,1-1 16-1,3 8-13-15,0-4-5 16,3-21-19-16,9-4-12 16,4-3-5-16,12-7-4 0,11 0-1 15,0-10-3 1,5-8-1-16,-1 1 3 0,-4 10 3 15,4 3 3-15,5 8 3 16,-9 6 2-16,-8 8 1 16,1 3 4-16,-8 7 3 15,-5 10-4-15,-3 11 1 16,0 4-3-16,-5-1 2 16,1 8-2-16,-4-4 0 15,-4 7-1-15,0 0 0 16,0 3 0-16,0-3 2 15,-4-7-1-15,4 0 2 0,-4-3-4 16,4-4-2-16,-4 0-11 16,4 0-4-16,4-4-39 15,3-3-18-15,-3-7-25 16</inkml:trace>
  <inkml:trace contextRef="#ctx0" brushRef="#br1" timeOffset="-89788.473">232 14601 136 0,'-4'-3'52'0,"-20"3"-28"0,32 3-17 0,-12-3 15 15,-4 0-7-15,4 0 2 16,0 4-1-16,0-1-1 16,1 1 4-1,-1 9-11-15,0 8-4 0,4 0-1 16,0 0-4-16,11 4 0 15,1-1 1-15,0 4 0 0,-4 4-3 16,4 20 2-16,-4-6-1 16,-1 6-2-16,-7-3 7 15,0-3 3-15,0 13 1 16,-3-10 3-16,-1-10-3 16,0-1-2-16,-8-10-22 15,12-7-11-15,0-7-123 31,8-39 58-31</inkml:trace>
  <inkml:trace contextRef="#ctx0" brushRef="#br1" timeOffset="-89171.626">-240 14846 208 0,'-8'3'77'0,"4"-6"-42"0,4 3-30 16,0 0 17-16,0 0-14 16,4-4-4-16,0 1-1 15,0-8 2-15,0 1-2 16,3-8-2-16,9 1 2 0,12-18-2 15,-1 3 2-15,9-6 0 16,3-4 1-16,0 7-7 16,9 0 0-16,3 4-1 15,-4 3 2-15,-8 0 1 16,-3 7 3-16,-5 10 3 16,-7-3 2-16,-1 11 1 0,-3 3 2 15,-4 3-3-15,-1 4 1 16,1 4-7-16,-4 3-1 15,4 0 4-15,-4 3 5 16,7 1 1-16,-3-1 4 16,0-6-3-16,3 3 1 15,1-7-5-15,0 0 1 16,3-7-7-16,1-7-3 16,3-7-13-16,1-4-2 15,0-6-34-15,3-1-12 16,-3-17-49-1</inkml:trace>
  <inkml:trace contextRef="#ctx0" brushRef="#br1" timeOffset="-88302.566">893 15084 224 0,'0'-7'85'0,"4"7"-46"0,11 0-50 16,-7 0 13-16,4 0-17 16,4-4-6-16,7 1-10 15,9-1-6-15,-1-3-38 16,1 7-14-16</inkml:trace>
  <inkml:trace contextRef="#ctx0" brushRef="#br1" timeOffset="-88527.005">881 15377 228 0,'0'0'88'0,"4"-7"-48"0,4 7-47 16,0 0 16-16,3 0-10 15,1-3-2-15,0-1 6 16,0 1 5-16,0-1-4 16,7 4 0-16,-3 0 2 0,12 4-3 15,-5-1-15-15,1 1-5 16,-1-1-24-16,1-3-11 15,-4 0-33 1</inkml:trace>
  <inkml:trace contextRef="#ctx0" brushRef="#br1" timeOffset="-88044.799">1683 15353 340 0,'-27'0'126'0,"27"0"-68"0,0-7-70 0,0 7 1 16,0-14-17 0,0 0-16-16,0 3-5 15,0 1 26-15,0 3-19 0,0 0-5 16,0-11-39-1</inkml:trace>
  <inkml:trace contextRef="#ctx0" brushRef="#br1" timeOffset="-87160.746">2325 14797 148 0,'8'-4'55'0,"-4"1"-30"0,-1-4-7 0,-3 7 18 16,0 0-7-16,0 0-2 16,0-4-11-16,0 1-3 15,-3-1-7-15,-1-3-2 0,-8 7 0 0,0-3-2 16,-12-1-4 0,-3 8 1-16,3-1-1 15,-3 4 0-15,3 0 0 16,1-3-2-16,-1 10-2 15,0-11 1-15,-3 11 1 16,7-3-1-16,0 3-1 16,5-4-1-16,3 1-1 15,0-1 2-15,4 8 4 16,0-1 3-16,4 4-2 16,0-3 0-16,1-1 5 15,3-3 2-15,0-3 0 16,11-1-1-1,5 1-3-15,4-4-6 0,-1 0 0 16,5-4-3-16,0 8 0 16,-1-4-1-16,9 0 2 15,3 0 2-15,-3 3-1 16,-5 1 1-16,1-1 0 16,-1 4 3-16,1 0 2 15,-5 0 0-15,1 0-1 16,-4-3 5-16,-1 13 1 15,-3-3 6-15,-4 3 5 16,-4 1 2-16,-4-8 3 16,-4 1 3-16,-8-1 4 0,-4 1-6 15,-4-4-2-15,-3 0-12 16,-9-4-3-16,-3-3-4 16,-5 0-2-16,5-3-10 15,-1-4-4-15,5 0-28 16,-1-4-11-16</inkml:trace>
  <inkml:trace contextRef="#ctx0" brushRef="#br1" timeOffset="-86693.491">2156 14800 148 0,'7'0'55'0,"-3"-3"-30"0,4-1-23 16,0 4 14-16,8-3-4 15,7-4 1-15,1 7-7 16,0-4-2-16,-1 1-2 16,1-1-2-16,3-3 3 0,1 7-7 15,-4 0-1-15,-1 0-7 16,9 0-3-16,3 7-33 16,-3-3-38-1,-1-4 20-15</inkml:trace>
  <inkml:trace contextRef="#ctx0" brushRef="#br1" timeOffset="-53996.503">5083 16586 84 0,'0'0'33'0,"0"0"-18"0,0 8-2 15,0-8 14-15,0 0-11 16,0 7-1-16,0-7-9 16,0 4-2-16,0 3 0 0,0-7 2 15,4 11-3-15,0-3 3 0,0 3 0 16,4-7 2-16,1-1 2 15,3-3-5-15,1 0-1 16,3 0-2-16,5 0-2 16,0-3 1-16,4-1 1 15,0-7-3-15,-4 0 0 16,-5 3 3-16,1-3 1 16,-5-4-1-16,-3 8-2 15,-5-4 1-15,0 0-1 16,-4-4-7-16,-4 4 0 15,-9 0 1 1,-12 3-6-16,1 1 3 16,3 3 2-16,-4 4 2 15,4 4 0-15,-4 3 6 16,4 1 1-16,0 3 2 16,1 0 2-16,-1 4-1 15,4-4 0-15,0 4-1 16,-3-4 0-16,3 7-2 15,0 1 1-15,5 18 0 16,-1-4 1-16,5-11 0 16,4 4 0-16,0 4 0 15,12-4 0-15,0-8-2 16,5 8 1-16,-1-8-2 16,9 1 2-16,0-1-2 15,4 1-1-15,4-8-2 0,9-4 1 16,3 5-1-16,-3-5 0 15,-1-7-5-15,-4 0 0 16,-4 0-15-16,-4 0-3 16,-4 0-42-1</inkml:trace>
  <inkml:trace contextRef="#ctx0" brushRef="#br1" timeOffset="-53141.3">5636 16257 72 0,'0'-7'27'0,"4"3"-14"0,4-3-15 0,-3 3 6 16,3 0 10-16,0 1 8 0,1-5 4 15,3 8 2-15,0-3-7 16,1-1 0-16,-1 0-10 16,1-3-4-16,-1 7-4 15,1 0-7-15,-5 7 0 0,1-3 2 16,-5 0 1-16,0-1 1 15,-4 8 2-15,0-3 1 16,-4 3 3-16,-5 4-1 16,-3-4 2-16,-1 7 2 15,1 8 5-15,-1-7-6 16,-3-1 0-16,3 15-4 16,1-10-1-16,-1 2-1 15,5-6 1-15,0-4 0 16,4-4 3-16,-1 0 1 0,5-4 1 15,0 1 0-15,9-5 0 16,-1-3-2-16,5 8 1 16,3-8-2-16,1 0 2 15,-1 0-6-15,1 0-1 16,0 0 0-16,-1 0 2 16,-3 0-3-16,8 0 0 15,-9 0-1-15,5 0 0 16,-5 0-16-16,9-8-47 15,0 8-8 1,-4-3-11-16</inkml:trace>
  <inkml:trace contextRef="#ctx0" brushRef="#br1" timeOffset="-51730.357">7408 16805 176 0,'-4'0'66'0,"8"0"-36"0,-8 0-26 16,4 0 13-16,0 0-15 16,0 0-5-16,0 0 1 15,0 0 0 1,13 0 10-16,-1 0 7 0,1 7 4 16,-5-3 1-16,8-1 4 15,1 1-13 1,-4-4-4-16,-1 0-4 0,1 0 0 15,-1 0-4-15,1 0 0 16,-1 0 3-16,0 0 1 16,5-4-1-16,0 1-2 15,-1-1 1-15,5-3-1 16,0-12-5-16,-4 8 1 16,8-15-3-16,-5 8 0 15,-3 7 4-15,0-8 5 16,-5 1 4-1,-3 3 0-15,-5-4-1 16,-8 1-3-16,-5 7-2 16,1 0-4-16,-5 3 0 0,-3 1 0 15,-1-1-1-15,-4 8 1 16,1 0 3-16,-1 8-2 16,0-1 1-16,-8 4-5 15,0 0 0-15,-5 15 1 16,5-7 3-16,0-1 0 15,4 8 1-15,4 0 2 16,1 0 2-16,3-4 1 16,0 8 1-16,5-4 2 15,3-1 1-15,1 1 1 16,4 4 2-16,4 7-3 16,4 0 1-16,0-4-3 15,5-7 0-15,-1-4-3 16,13-3 1-16,8-4-4 15,0-4-2-15,4 0-3 16,5-4 1-16,-1 1-13 16,1-8-5-16,7-8-26 0,5 1-11 15,-8-12-23 1</inkml:trace>
  <inkml:trace contextRef="#ctx0" brushRef="#br1" timeOffset="-50830.02">8070 16187 136 0,'-25'-4'52'0,"54"8"-28"0,-42-4-24 16,22 4 13-16,-1-4 0 16,-4 0 2-16,0 3 0 15,1 1 1-15,-1 0-8 16,-4 7 6-16,-9-4 5 0,1 4-1 15,4 4 1-15,-4-4-4 16,-1 8 1-16,1-1-3 16,0 12 0-16,-1 3-5 0,1-7-3 15,-5 4 0 1,9-5 1-16,0-6-1 0,0-1 2 16,4-3-2-16,4-4 0 15,0 0-3-15,9-3-2 16,16-4 1-16,0-4-1 15,0 0-5-15,0 0-1 16,-4 0-8-16,-4 0-2 16,0 0-2-16,-4 0 1 15,-5 0-13-15,0 0-3 16,-3 0-27 0,-5 0-49-16,-4-4 19 0</inkml:trace>
  <inkml:trace contextRef="#ctx0" brushRef="#br1" timeOffset="-50559.702">8170 16387 260 0,'-9'26'96'0,"-16"-26"-52"0,17 0-51 15,8 0 3 1,8 0-15-16,-12 0 6 15,12 18 2-15,-3-7 18 16,-10 4-4-16,1 3 8 16,0 8 3-16,-8 0-7 0,7-4-4 15,5-3-9-15,0 7-1 16,13 0-24-16,-1 0-7 16,1-8-51-1,-1-3-29-15,1-8 58 16</inkml:trace>
  <inkml:trace contextRef="#ctx0" brushRef="#br1" timeOffset="-52493.509">6530 16849 152 0,'0'0'57'0,"5"0"-30"0,28-7-25 16,-21 7 12-16,5 0-7 16,4 0-2-16,4-4-5 15,4 0 0-15,4 0 0 16,9 4 4-16,-5 0 5 0,1 4 1 15,-5 0 2-15,0 0-13 16,0-4-4-16,-8 11-36 16,-4-8-57-16,0 1 12 15</inkml:trace>
  <inkml:trace contextRef="#ctx0" brushRef="#br1" timeOffset="-52900.182">6726 16627 212 0,'0'4'82'0,"0"-4"-44"0,0 11-44 16</inkml:trace>
  <inkml:trace contextRef="#ctx0" brushRef="#br1" timeOffset="-52750.205">6730 16649 334 0,'4'19'-1'16,"-4"10"0"-16,0-3-1 0,0 0 0 16,0 11 0-16,0-4-2 15,0 1 5-15,4 6 3 16,1 5-3-16,-1-8-1 15,0-8-11-15,4-3-3 16,-4 0-24-16,1-7-8 16,-1-8-27-16</inkml:trace>
  <inkml:trace contextRef="#ctx0" brushRef="#br1" timeOffset="-49989.62">8448 16801 148 0,'0'4'55'0,"25"-4"-30"0,-8 0-25 0,-9 7 10 15,5-3 7-15,3-1 4 0,1 1 2 16,4-4 1-16,4 7-13 15,8-3 0-15,9-4 0 0,-5 0-13 16,5 0-5-16,-1 0-30 16,-3 0-12-16,-1-4-36 15</inkml:trace>
  <inkml:trace contextRef="#ctx0" brushRef="#br1" timeOffset="-50227.905">8665 16731 228 0,'-4'0'85'0,"4"0"-46"0,0 0-43 16,0 0 15-16,0 11-10 16,4 4-1-16,0-4 2 15,-4 3 1-15,0 5-1 16,0-1 1-16,0 5 2 0,4-5 0 15,-4 8 2-15,4-8-9 16,-4 12-3-16,4-8-19 16,0-3-8-16,9-16-120 31,-1-6 57-31</inkml:trace>
  <inkml:trace contextRef="#ctx1" brushRef="#br1">8796 16235 0</inkml:trace>
  <inkml:trace contextRef="#ctx0" brushRef="#br1" timeOffset="-49419.236">9409 16631 184 0,'25'0'68'0,"-21"-4"-36"0,9 4-29 0,-5 0 15 16,5 0-14-16,-1-7-1 16,5-1-1-16,0 1 3 15,3-4-2-15,-3 3 7 0,0-3 5 16,-5 0 4-16,1-4 3 16,-5 12-8-16,-4-12 4 15,-8-4-6 1,-4 8-7-16,-1 0-7 15,-3-4-2-15,-5 12-5 16,0 6-1-16,1 5 5 16,-13-1 4-16,4-3 2 15,-9 11 2-15,5-4 7 16,4 0 3-16,5 7-4 16,-1 1-1-16,0 7 0 15,9 3 0-15,-1 8-2 16,5-3-1-16,-1-5 3 15,5-3 3-15,4 7-6 16,4-3-1-16,5 0-4 16,12-5-1-16,8 1 1 15,4-3 0-15,0-9-9 16,5-3-4-16,-1 1-13 0,1-9-6 16,3-3-12-16,9-3-5 15,-4-9-50 1,-5-6-28-16,-3-1 64 15</inkml:trace>
  <inkml:trace contextRef="#ctx0" brushRef="#br1" timeOffset="-48548.897">10025 16035 140 0,'-4'0'55'0,"25"-3"-30"0,-30 3-21 0,9 0 15 15,0 0-2-15,-4 0 1 16,0 0 4-16,4 3 3 15,-12 5-13-15,3-1 6 0,1 1 5 0,0-1-6 16,-1 8-2-16,1 0-6 16,0-1-4-16,-1-3-2 15,1 8-3-15,0-1 3 16,-1 1 2-16,1 7-2 16,0 0 0-16,-1 0-1 15,1-4-2-15,4 22 3 16,0-7 0-16,4 0-1 15,-4-4 1-15,4-3 2 16,0-4 2-16,4-4-1 16,0-3 1-16,4-5-6 15,5-3-1-15,-1-3-5 16,9-8 1-16,8 0 0 16,-4-8-1-16,-4 5 8 15,0-5 3-15,-5 1 3 0,-3 0 5 16,-1-5-2-16,-3 1 3 15,-5 4-4-15,-4 0-1 16,-4 7-6-16,0 0-3 16,-9 0-3-16,-8 0-1 15,5 3-3-15,-1-3-1 16,-4 4-1-16,4-4 2 16,5 0-12-16,0 7-5 15,-1 1-26-15,1-5-9 16,-1 5-57-1</inkml:trace>
  <inkml:trace contextRef="#ctx1" brushRef="#br1" timeOffset="-35360.011">11972 15916 0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1.840"/>
    </inkml:context>
    <inkml:brush xml:id="br0">
      <inkml:brushProperty name="width" value="0.05" units="cm"/>
      <inkml:brushProperty name="height" value="0.05" units="cm"/>
      <inkml:brushProperty name="color" value="#00A0D7"/>
    </inkml:brush>
  </inkml:definitions>
  <inkml:trace contextRef="#ctx0" brushRef="#br0">389 72 2176 0 0,'0'-1'98'0'0,"4"-2"-72"0"0,0 0-14 0 0,0 0 43 0 0,14-3 2771 0 0,7-11 2778 0 0,-24 16-5239 0 0,11-11 1577 0 0,5-13-478 0 0,-16 24-1312 0 0,-1 1 24 0 0,0 0 101 0 0,0 0 47 0 0,0 0 11 0 0,0 0-9 0 0,0 0-39 0 0,0 0-21 0 0,0 0-2 0 0,0 0 0 0 0,0 0 0 0 0,0 0 0 0 0,0 0 0 0 0,0 0-8 0 0,0 0-34 0 0,0 0-20 0 0,0 0-2 0 0,0 0-17 0 0,0 0-75 0 0,-2 0-39 0 0,-57 11 530 0 0,-9 12 34 0 0,-84 55 11 0 0,84-37-40 0 0,-20 32-12 0 0,68-37-500 0 0,20-33-44 0 0,0 20 36 0 0,0-20-79 0 0,1-1-1 0 0,0 1 1 0 0,0 0 0 0 0,0-1-1 0 0,0 1 1 0 0,0 0-1 0 0,1-1 1 0 0,-1 1 0 0 0,1-1-1 0 0,-1 0 1 0 0,1 0-1 0 0,0 1 1 0 0,0-1 0 0 0,0 0-1 0 0,0 0 1 0 0,1-1-1 0 0,-1 1 1 0 0,1 0-5 0 0,83 44 117 0 0,14 4-117 0 0,-37 0 64 0 0,-48-38-64 0 0,0 0 0 0 0,-2 1 0 0 0,1 0 0 0 0,-2 2 0 0 0,0-1 0 0 0,0 1 0 0 0,-1 2 0 0 0,-9-14 11 0 0,1 0 0 0 0,-1 1 0 0 0,0-1 0 0 0,0 1 0 0 0,0-1 0 0 0,-1 1 0 0 0,1 0 0 0 0,-1-1 0 0 0,0 1 0 0 0,0 0 0 0 0,0 0 0 0 0,0 0 0 0 0,-1 0 0 0 0,0 0 0 0 0,1 0 0 0 0,-2 0 0 0 0,1 0 0 0 0,0 0 0 0 0,-1 0 0 0 0,-1 4-11 0 0,-28 9 622 0 0,-23-2-192 0 0,-102-30 178 0 0,44 15-544 0 0,48 4-148 0 0,61-4 16 0 0,2 0-1 0 0,0 0-22 0 0,-5-20-1277 0 0,28-2-1573 0 0,-11 14 1554 0 0</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45.89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901-288 108 0,'4'-7'41'0,"-4"0"-22"0,0 3-3 0,0 4 16 16,0 0-2-16,4-3 0 16,0-1-4-16,4 1-1 15,-1-1-14-15,5 1 0 0,8-1 0 16,-4 1 0-16,7-1 6 15,1 4-6 1,-4 0-7-16,-1 0-3 16,-3 0-3-16,0 4 0 0,-1-1-3 15,-3 4-1-15,-4 0-2 16,-8 11 0 0,-4 3 7-16,0 0 7 15,-4-4 4-15,-7-3 1 16,-1 0 1-16,0 0-4 15,-4-3-3-15,13-4-2 16,3 0 0-16,0-4-4 16,4-3-2-16,8 4-3 15,3-4 1-15,1 0-2 16,4 0 2-16,0 3 5 16,-1 1 4-16,-3 3-1 15,0 0-2-15,0 0 2 16,-4 3 0-16,3 1-4 0,-3-1-1 15,-4 0 1-15,0 1 0 16,-4-1 1-16,0 1 2 16,-4-4 3-16,0 0 2 15,-4 0-1-15,-3 0-1 16,-1 0 3-16,0 0 3 16,0 0-4-16,-7 0 1 15,-9 3-1-15,4-6 1 16,5 6-7-16,-1-10-2 15,4 7-16-15,1 0-6 16,3-3-30-16,0-1-14 16,4-3-39-16</inkml:trace>
  <inkml:trace contextRef="#ctx0" brushRef="#br0" timeOffset="-1950.207">287 142 108 0,'-4'-4'44'0,"0"4"-24"0,0 0-13 0,4 0 13 16,-4 0-4 0,0 0 3-16,1 4-1 0,-1-4-2 15,0 3-8-15,-4 1 8 0,4 3 6 16,0 0 2-16,-4 7 5 15,4 3-14 1,4-3-6-16,0 0-3 16,4 0-4-16,8 0 1 15,4-3-2-15,3-4-1 16,1-7-4-16,11-4 0 16,5 1-3-16,-5-4 0 15,1-4 1-15,-5 1 4 0,-3-1 1 16,-4-3 3-1,-5 0 1-15,-3 0 1 0,-4-7-5 16,-4-7 1-16,-8 4-5 16,0-1-1-16,-4 4 0 15,0 4 2-15,-11 3 2 16,-5 3 1-16,-3 1 1 16,-1 3 0-16,0 3 0 15,1 4 0-15,-5 4 2 16,5 6 3-16,-16 15 2 15,3-4 1-15,1 3 0 16,4 8 0-16,-5-4 0 16,13 3 2-16,-1 15-1 15,4-1 2-15,9-3 0 16,7 0 1-16,4 0-4 16,8 0 0-16,8-7-3 0,3 7 2 15,21 3-2-15,-1-6 0 16,5-4-3-16,-1-7 1 15,-4 0-2-15,9-4 2 16,-5-3-7-16,0-10 1 16,-3-4-6-16,-5 0-1 15,1-7-20-15,-5 0-5 16,1-7-44 0,-1-25-63-16,-3-6 34 15</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47.09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4 112 0,'8'0'44'0,"0"0"-24"0,-4-3-6 0,-4 3 17 15,8 0-4-15,4 3 1 16,0-3-6-16,-1 0-2 16,-3 0 0-16,8 7-11 0,0-3 3 15,-1-4 4-15,1 10 1 16,4-3 1-16,0-7-5 16,-1 7-3-16,5 0-1 15,-1-3-1-15,17-1-2 16,-5 1-1-16,1-1 1 15,7-3 1-15,0 0-3 16,4 0-3-16,16 0 0 16,0 4-1-16,0-4 0 15,4 0 2-15,4 7-1 16,8 0 2-16,-1-11-2 16,17 4-1-16,-1 0 3 15,12 0 0-15,8-3-1 16,4 3 1-16,0 0-2 15,-3 0-1-15,10-4 3 16,1-10 0-16,12 7 1 0,-8 0 0 16,8-3-5-16,-9 3 1 15,5 3 0-15,0 4 2 16,-8 0-3-16,4 0 0 16,-4 7-1-16,-5-7 0 15,1 0 2-15,-15 0 2 16,-5-3-1-16,-4-1 2 15,-7 11-2-15,-9-10-1 16,-7 10 1-16,0 0 1 16,-8 0-3-16,-8 0-2 15,-12 0-7-15,-8 0-2 16,-11-4-4-16,-4 8-3 0,-9-4-18 16,-7 3-6-16,-35-10-161 31,-5-17 107-31</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00.96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19298 9061 104 0,'-4'0'38'0,"8"7"-20"0,-4-11-19 0,0 4 9 0,0 0-3 16,0 0 0-16,0 0 8 15,7 4 23 1,9-4 6 0,12 0-13-16,-1-4-16 15,1 1-6-15,3-1-3 0,1-3-5 16,-1-3 1-16,1-1-5 15,-1-3 1-15,-3 4 0 16,-1-4 2-16,-11 3 1 16,-4-3 3-16,-4-7-1 15,-8 4-1-15,-4-1-4 0,-8-3 0 16,-4 0-7-16,-3 7-3 16,-5 11 3-16,0 3 4 15,1 0 4-15,-9 0 2 16,-7 10 5-16,3-3 2 15,5 0 4-15,0 7 1 16,3-3 1-16,0-1 2 16,1 4-3-16,7 0-1 15,1 0-4-15,-1 4-1 16,4-1-1-16,0 4 0 16,-3 7 2-16,3 7 3 0,4-3 2 15,4-1 3-15,8 1-3 16,0-1-1-16,8 1-6 15,8-4-3-15,4-4 2 16,7-3 2-16,24-4-2 16,8-6-2-16,4-4-9 15,4-4-3-15,4-3 4 16,-8 0 1-16,-4-3-3 16,-8-4 1-16,-4-4-25 15,-7-3-10-15,3-3-51 16</inkml:trace>
  <inkml:trace contextRef="#ctx0" brushRef="#br0" timeOffset="587.169">19907 8494 160 0,'0'-3'60'0,"0"3"-32"0,0-4-24 16,0 4 13-16,0 0-6 16,0 0-1-16,0 0 0 15,0 0 1-15,0 0-5 0,0 0 0 0,0 7 1 16,0 0 1-16,4 7 0 16,0-3 0-16,8 10 2 15,-12 3-1 1,8 1 0-16,0 3-1 15,0 0-2-15,-4 0-1 16,0-4-6-16,-12 7 1 16,4 1 2-16,0-1 1 15,0-6-32-15,0-8-13 16,0-6-61 0</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02.82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 7 48 0,'-4'-4'19'0,"4"1"-10"0,0 3 7 15,0 0 13-15,0 0-4 16,0 3-2-16,0 1-5 16,0-4 1-16,0 0-4 15,0 3 1-15,0-3 2 16,0 0 1 0,12 14-4-16,0-3 1 0,4-4 0 15,-1-11-1-15,9 11 1 16,0 0 0-16,3 0 0 0,9 0 3 15,7 0-11-15,4 4-4 16,8-4 1-16,20 3 1 16,4-3-2-16,7 0-3 15,16-3 2-15,5-1 0 16,19 1-1-16,15-1-2 16,9 4-2-16,15-3-1 15,4-1 2-15,12 4 2 16,12-3 0-16,4 3-1 15,-1 0-2-15,1 0-1 16,-16 0 2-16,4 3 2 0,-24-3 0 16,4-3-1-16,-7-1-4 15,-13 4 0-15,-23 0-11 16,-12-3-6-16,-19 3-21 16,-16 0-11-16,-16-4-41 15</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31.170"/>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4 285 32 0,'-4'-3'13'0,"0"3"-6"0,0 0-4 0,4 0 4 15,0 0 8-15,0 0 4 16,0 0 4-16,0 0 3 16,0 0-1-16,0 0 0 15,0 0-8-15,0 0 0 16,4 3-8-16,0 1-3 0,0-1-3 15,4 4-3-15,0-3 3 0,0-1-2 16,8 1-1-16,-1-1-2 16,9 1 1-16,-1-1 1 15,5 1 2-15,4-1 3 16,-1-3 2-16,12 0 1 16,4-3 2-16,5-1-5 15,3 1-3-15,0-1 3 16,20 1 1-16,-1-1-2 15,5 1-1-15,8-1-1 16,-1-3 1-16,1 0-4 16,11 0 0-16,-4 4 1 15,1-4 2-15,11 0 1 16,4 0 1-16,8 0 6 16,-4 0 6-16,8 0-4 0,4-4 1 15,-4-6-8-15,12-1-3 16,-8 1-4-16,8-1 1 15,-5 4 1-15,9 7 0 16,0 0 0-16,3 0 2 16,-7-3 1-16,-8 3 1 15,8 0-2-15,-8 0 1 16,4-4-2-16,-1 1-1 16,13-1 3-16,0 1 2 15,-16-1-2-15,-8 4 0 0,-8 0-3 16,-8 0-1-16,-11 4-4 15,-5-1-1-15,-7 4-4 16,-8 0-1-16,-16 4-3 16,-12-1 1-16,-12 1-9 15,-7 3-3-15,-8-4-61 16</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50.82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5 158 104 0,'-8'0'38'0,"12"0"-20"0,-8 3-6 15,4-3 13-15,0 0-5 0,0 0 1 16,4 7-6-1,0-3 1-15,0-1-9 0,4 8 0 0,-1-4 3 16,5-4 3-16,16 1 4 16,-5-4 2-16,5 3 3 15,7-3-8-15,5 0-1 16,11 3-3-16,8 8 1 16,4-11-2-16,8 0 0 15,11-4-5-15,13 1-3 16,15-1-3-16,0 1 1 15,20-4 1-15,4 0 0 16,15 0-3-16,-3 0 2 0,15-3 7 16,8-1 4-1,0 1-1-15,8-4 0 0,4 0-5 16,0 0-3-16,8 0-3 16,-12 3-1-16,0 1-3 15,-4-1 1-15,-4 4 3 16,-3 0 3-16,-9 0 0 15,-19 4 2-15,3-1 0 16,-15-6 1-16,-12 10-9 16,-11-7-2-16,-5 3-3 15,-15 1-1-15,-16-1-19 16,-12 1-5-16,-8 3-26 16,-4 7-11-16,-15-11-11 15</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03.59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0 231 0,'7'0'12'0,"9"0"2"0,0 0-3 16,4 0-1-16,-1 0-2 15,5-4 2-15,-1 8-1 16,5-4 0-16,3-4-3 15,9 8 1-15,11-1 0 16,12 1 1-16,0-1 4 16,16 1 3-16,3-1-2 15,24-3 0-15,8 0-5 16,16 4 0-16,-4-4-5 16,20 0-2-16,7 0 0 15,8 3 1-15,9 1-1 16,-9-4-1-16,8 3 3 15,-12 1 2-15,9-4-4 16,-9 0-1-16,-3 3-7 0,-21-3-3 16,-7 0-10-16,4 0-2 15,-16 0 0-15,-16 0 1 16,-11 4 1-16,0-1 0 16,-13 1 0-16,-15 3 2 15,-11 0-17 1,-13 0-44-16,0 0 5 15</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47.596"/>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13845 12275 160 0,'-4'0'63'0,"4"3"-34"0,0-3-16 0,0 0 17 15,0 0-9-15,0 0-1 16,0 0-6-16,4 4-1 15,0 3-7-15,-4 0 3 0,4-4 1 16,0 4-1-16,3 0 2 16,1 0 0-16,12-4 3 15,7-3-5 1,5 0-5-16,-1-3-3 16,5-4-7-16,-1-3-4 15,1-1 1-15,7-3 3 0,-8-3 3 16,5-4 2-16,-9 0 1 15,-3-4 2-15,-9 1 3 16,-3-4 2-16,-8 3-3 16,0 1-1-16,-12-1-6 15,-4 4 0-15,-12 4-6 16,1 3-1-16,-5 3 7 16,-3 4 4-16,-5 4-3 15,1 3 0-15,-9 3 3 16,-7 4 3-16,8 4 1 15,-1 6 0-15,5 8-1 16,0 3 0-16,-1 0 2 16,5 3 3-16,-5 4 2 15,-3 11 3-15,4 3-1 0,-1-1 0 16,5 1-3-16,3-3 1 16,4-4-2-16,5 3 0 15,7 4-1-15,4-10 0 16,8-4 0-16,8-4 2 15,4-3-12-15,19-3-3 16,5-4 2-16,7-4 1 16,8-6-5-16,12-4-3 15,0-7-3-15,0 0-2 16,-4-4-12-16,16 1-5 16,-8-1-14-16,-12-10-6 15,-4 4-25 1,-8-11-44-16,-7 0 34 0</inkml:trace>
  <inkml:trace contextRef="#ctx0" brushRef="#br0" timeOffset="315.527">14510 12079 212 0,'0'-4'82'0,"4"-13"-44"0,-4 6-40 0,3 11 14 16,1 0-11-16,-4-3 0 16</inkml:trace>
  <inkml:trace contextRef="#ctx0" brushRef="#br0" timeOffset="538.494">14537 12040 335 0,'12'0'-4'0,"-4"0"4"0,0 0 4 16,-4-3 5-16,7 3 2 15,-11 0 1-15,0 0-2 16,8 10-1-16,-8-3-5 16,-4 0-1-16,0 0-3 15,1 7-1-15,-9-10 5 16,0 6 5-16,4-3 4 16,0 4 2-16,0-4-6 15,0 0-1-15,4-4-13 16,1 1-4-16,-1-4-16 15,0 0-6-15,4-7-35 16,0 0-13-16</inkml:trace>
  <inkml:trace contextRef="#ctx0" brushRef="#br0" timeOffset="1755.062">14738 11729 104 0,'0'3'38'0,"4"1"-20"0,-4-1-21 16,0 11 52-1,0-3-17-15,0-1-12 16,0-3-8-16,0 0 3 16,-4 11-9-16,4-4 4 15,0-4 3-15,0 1 2 16,0-4 3-16,0-7 1 0,0 0 1 16,0 0-9-16,0 0-2 15,4-7-14 1,0 0 5-16,-4 0 3 15,0 0-6-15,0 3-2 16,0 1 0-16,0-1 1 16,-4 4-3-16,0 0 2 15,0 11-2-15,0-1 0 16,0 1 1-16,0-1 2 16,0 4 2-16,4 4 1 15,0-1 3-15,0 4 3 16,0-3 7-16,4-1 2 15,4 8-5-15,0-4-3 16,0-4 1-16,0-3 0 0,3 7-6 16,1-3 0-16,0-4-10 15,8-4-4-15,3-10 4 16,-3-3 5-16,0-8 5 16,-5-3 2-16,1 0 7 15,-4-3 4-15,-4-4-3 16,-4 0 1-16,-4 0-5 15,0 0-2-15,0-7-2 16,-8 0-3-16,0 0-2 16,-8 3-1-16,0 4-1 15,1 4 0-15,3 3-8 16,0 3-3-16,0 4-8 16,-3 0-2-16,3 14-7 0,0 0-3 15,0 11-38 1,4-4-30-16,0-4 38 15</inkml:trace>
  <inkml:trace contextRef="#ctx0" brushRef="#br0" timeOffset="2401.326">15060 11732 168 0,'-7'-3'66'0,"7"3"-36"0,-4-4-29 16,4 4 16-16,0 0-7 15,0 0 2-15,4-3-1 16,3-1 3-16,1 1-7 16,0-1 2-16,12 1 2 0,3-1-4 15,5 1-2-15,-8 3-5 16,-1 3 0-16,-3 1-5 16,-4 3-1-16,0 0-2 15,-4 10 0-15,-8 8 2 0,0-1 4 16,-12 1 5-16,-8-4 3 15,0 0 4-15,1 0 1 16,3-4-5-16,4-3-4 16,0 0-6-16,8-7-2 15,4-3-11-15,32-4-14 16,-1 0 5 0,1 0 6-16,-1 0 8 15,1 3 11-15,-5 1 8 16,-3-1 10-16,-8 4 7 15,-1 0 0-15,-7 0 1 16,-4 4-10-16,-4-1-2 16,-4-3-1-16,-4 11 0 0,1-4 0 15,-5 7 2-15,-4 0 2 16,0-4 2-16,1 1-6 16,-9-4 1-16,0 0-8 15,-7-4-1-15,-1 1-13 16,1-1-7-16,-4-3-29 15,3 0-11-15,1-3-61 16</inkml:trace>
  <inkml:trace contextRef="#ctx0" brushRef="#br0" timeOffset="64945.364">13766 13129 172 0,'-4'3'66'0,"4"18"-36"0,0-31-31 0,0 10 10 15,7 10-9-15,5-3-2 16,0 0 1-16,4 7 0 15,3 0 1-15,1 0 0 0,0 0-3 16,7 0 2-16,5 0-1 16,-1 0 0-16,-3 0 2 15,-5 4 2-15,1-1-1 16,-4 1-1-16,-5-4-4 16,-3 0 0-16,-4 0 2 15,-8 0 1-15,-4 7 9 16,-12-1 7-16,-11 8-1 15,-5-3 2-15,-3-1-3 16,-4-3 2-16,3 0-2 16,-3-7 2-16,-4-3-19 15,3-4-9-15,5-7-63 16</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53.350"/>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0 115 116 0,'8'-3'46'0,"0"6"-24"0,0-3-26 0,-4 0 10 16,4 0-3-16,11 4 3 16,9-4 3-16,-1 3 5 15,5 1-2-15,11-1 3 16,0 1-10-16,20-1-3 15,8 1-2-15,12-1 0 0,11-3 0 16,16 0 0-16,8-3 0 16,12-1 0-16,12-3 0 15,23 0 0-15,-8 0 0 16,20-3 2-16,16-1 3 16,0 1-2-16,4-1 0 15,11 1 1-15,9-1 2 16,19 1-3-16,-16-4 0 15,12 0-3-15,16 3-1 0,4 1 1 16,4 6 0-16,3 8-3 16,9-1 2-16,-17 4 3 15,-7-3 3-15,0 3 9 16,4 0 3-16,-4-4 0 16,-20 4 0-16,16-3-9 15,4 3-5-15,-4 0-11 16,-19-4-3-16,-9 1-3 15,0-4 1-15,-11 3 11 16,-12 1 6-16,16-1 7 16,-13 1 4-16,-26-4-2 15,-25 3 0-15,-3 1-5 16,-24-1 0-16,-16-3-16 16,1 0-5-16,-5-3-24 0,-7-1-9 15,-13 4-7 1,-11 0-38-16,-11 0 15 15</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32.369"/>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207 0 120 0,'0'0'46'0,"4"7"-24"0,-8-7-10 0,4 0 16 15,0 4-7-15,-4-1 0 16,0 1-8-16,-5 11-3 15,5-8-3 1,-4 12-5-16,-5 10-1 16,-7 1 0-16,3-4-1 15,0 3 0-15,5 1 0 16,-5 0 2-16,1-1 3 0,3-3 2 16,1 11 3-16,-1 4-3 15,5-4 1-15,-1-11 1 16,5 0 2-16,0-8-1 15,4 1 1-15,0-5-4 16,13-3 1-16,7-7-5 16,5-4 0-16,5 0-6 15,-1-4 0-15,0-7-4 16,-4 0 2-16,0 0-2 16,-4 4 0-16,-5 3 1 15,-3 0 2-15,-1 1-12 16,-8-1-4-16,0 0-40 15,-4 1-51 1,-4-5 22-16</inkml:trace>
  <inkml:trace contextRef="#ctx0" brushRef="#br0" timeOffset="271.33">165 273 176 0,'-4'0'66'0,"4"0"-36"0,4 0-51 0,-4 0 4 15,0 0-14-15,5 8-1 16,-5-1 6-16,0 4 5 16,0 0 30-16,0 19 14 0,0 3 8 15,-5 0 5-15,1-3-5 16,0 0-1-16,4 3-15 15,0-3-6-15,0-5-6 16,0 1-25-16,4 0-7 0,-4-4-50 16</inkml:trace>
  <inkml:trace contextRef="#ctx0" brushRef="#br0" timeOffset="-916.734">-400 558 84 0,'-5'-4'33'0,"5"4"-18"0,0 4-13 16,0-4 9-16,0 0-5 16,0 0 2-16,0 0-5 15,0 0 0-15,0 0 1 16,0 0 0-16,0 0 0 16,0 0 0-16,0 0 0 15,0 0 2-15,0 0 3 16,0 0 2-16,0 0-1 15,0 0 1-15,0 7-2 16,0 1 0-16,0-1-5 16,0-3 2-16,0 7 0 0,0-4 2 0,5 1 0 15,-1-1 0-15,0 1 0 16,4-5-2-16,13-3 1 16,8-11-6-16,0 4-1 15,0-4-7-15,5-4-3 16,-5 8 1-16,4-5 3 15,-8-10 3-15,-4 4 2 16,-4 3 1-16,-5-11 11 16,-4 8 2-1,-8-1-3-15,0 1-2 0,-4 7-9 16,-4-1-4-16,0 5 0 16,-5 0 3-16,1 3-4 15,-1 4 2-15,-12 11 2 16,0 0 3-16,-8 8 4 15,4-1 0 1,0 4 2-16,4-7-4 16,4 0 0-16,0-4 1 15,4 4 2-15,1-4-1 16,-1 0 0-16,0 7-3 16,5-3-2-16,0 0 5 15,-1 0 1-15,1 7 4 16,-1 4 4-16,-4 0-6 15,5 7-2-15,-1-7-1 0,5 0 1 16,4 0-3-16,8 0 0 16,0 0-1-16,5-4-2 15,3 0 1-15,5-4-1 16,4 1-3-16,4-8 2 16,8 4 3-16,4-12 1 15,1 5-1-15,-5-4-2 16,0-4 1-16,-4 0 1 15,-4 0-1-15,4 0 2 16,-8 0-2-16,-4 0 2 16,-5 0-2-16,-3 0-1 15,-1 0 1-15,-4 0-1 16,0-4-16-16,-4-4-6 0,0 8-38 16,0-3-16-16,-4-5-13 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5.895"/>
    </inkml:context>
    <inkml:brush xml:id="br0">
      <inkml:brushProperty name="width" value="0.05" units="cm"/>
      <inkml:brushProperty name="height" value="0.05" units="cm"/>
      <inkml:brushProperty name="color" value="#00A0D7"/>
    </inkml:brush>
  </inkml:definitions>
  <inkml:trace contextRef="#ctx0" brushRef="#br0">520 34 9576 0 0,'0'0'346'0'0,"0"0"-176"0"0,0 0 98 0 0,0 0 69 0 0,5-8 339 0 0,-5 7-643 0 0,0 0 1 0 0,0 0-1 0 0,-1 0 1 0 0,1 0-1 0 0,0 0 1 0 0,0 0-1 0 0,-1 0 1 0 0,1 0 0 0 0,0 0-1 0 0,-1 0 1 0 0,1 0-1 0 0,-1 0 1 0 0,0 0-1 0 0,1 0 1 0 0,-1 0-1 0 0,0 0 1 0 0,1 0-1 0 0,-1 1 1 0 0,0-1-1 0 0,0 0 1 0 0,0 0-1 0 0,0 1 1 0 0,1-1-1 0 0,-1 1 1 0 0,0-1-1 0 0,0 1 1 0 0,0-1-1 0 0,0 1 1 0 0,-1 0-1 0 0,1-1 1 0 0,0 1-1 0 0,0 0 1 0 0,0 0-1 0 0,0 0 1 0 0,0 0-1 0 0,0 0 1 0 0,0 0-1 0 0,0 0 1 0 0,0 0-1 0 0,-1 0 1 0 0,1 0-1 0 0,0 1 1 0 0,0-1-1 0 0,0 0 1 0 0,0 1-1 0 0,0-1 1 0 0,0 1-1 0 0,0-1 1 0 0,0 1-1 0 0,0 0-33 0 0,-9 0 289 0 0,-111 34 2054 0 0,13 8-872 0 0,74-26-919 0 0,-31 33-64 0 0,45-36-428 0 0,-16 24 256 0 0,24-11-54 0 0,11-26-177 0 0,1-1-10 0 0,0 0 17 0 0,18 38 482 0 0,-13-31-565 0 0,0-1 1 0 0,1 0-1 0 0,0 0 0 0 0,0-1 0 0 0,0 0 0 0 0,1 0 0 0 0,-1 0 0 0 0,1-1 0 0 0,0 0 0 0 0,1 0 0 0 0,-1 0 0 0 0,7 1-9 0 0,16 10 147 0 0,39 13-97 0 0,47 33-53 0 0,-64-9 59 0 0,-39-34-127 0 0,-8-2 138 0 0,-5-15 10 0 0,0-1 3 0 0,-18 16 720 0 0,-50 14 336 0 0,-37 5-264 0 0,-71-4 624 0 0,172-31-1499 0 0,-1 0 0 0 0,1 0-1 0 0,-1 0 1 0 0,1 0-1 0 0,-1-1 1 0 0,1 0 0 0 0,0 0-1 0 0,-1 0 1 0 0,1 0 0 0 0,0 0-1 0 0,0-1 1 0 0,0 0 0 0 0,0 0-1 0 0,0 0 1 0 0,0-1-1 0 0,0 1 1 0 0,1-1 0 0 0,-1 0-1 0 0,1 0 1 0 0,0 0 0 0 0,-1-2 3 0 0,-9-18-3680 0 0,12 13 1574 0 0</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33.569"/>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 96 84 0,'-4'-4'33'0,"4"8"-18"0,0-8-13 16,0 4 9-16,0 0-7 15,4-4 0-15,-4 4 0 0,13 0 0 16,-5 0 4-16,0 0 5 16,5 4-3-16,-5-4 2 15,5 0-3-15,-1 4 0 16,1-4-3-16,3 0-1 15,9 7-3-15,0 1-2 0,21-1 3 16,4 0 2-16,4 1 2 16,4-5 3-16,21 1 1 15,4-4-1-15,9 8 1 16,12-5 3-16,-4 1 1 16,20 0 0-16,1-4 4 15,20 0 0-15,1 0 1 16,16 0-5-16,8-4-1 0,5 0-4 15,20 1 1-15,-3-5-6 16,7 1-1-16,5-1-2 16,-9 1-2-16,5-4-2 15,-5 7 1-15,-16-3 1 16,-9-12 0-16,1 1 0 16,-13 10 2-16,8-10-3 15,-8-1 0-15,4 8-1 16,-21 4-2-16,-12 11 0 15,0-1 0-15,-13-3 3 16,5 8 0-16,-22 10 1 16,-16-7 2-16,-16 4-12 0,-5-4-6 15,-8 0-11 1,-21 0-6-16,-8-3-55 16,-21 3-42-16,-13-11 52 15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27.38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6680 12030 72 0,'0'3'27'0,"0"1"-14"0,0-8-2 15,0 4 10-15</inkml:trace>
  <inkml:trace contextRef="#ctx0" brushRef="#br0" timeOffset="644.505">6680 12033 178 0,'12'0'24'0,"-4"0"-1"15,0 0 11 1,0 11-6-16,-4-1-14 15,0 8-6-15,0-1-2 0,8-3-3 0,-1 0-2 16,1-3 6-16,4-1 3 16,0-3-8-16,3-3 0 15,9-4-2-15,-5 0 0 16,1-4-3-16,-4 1 0 16,-1-8 2-16,1 1 2 15,0-1 0-15,-1-6-1 16,-3 3 3-16,-4 0 0 15,-4 3-1-15,0-3 1 16,-12-3-7 0,-4 3 1-1,0 0-1-15,0 3 2 0,-4 1-1 16,0 3-1-16,-3 0 0 16,-1 3 3-16,-4 1-2 15,1 3 1-15,-1 3 4 16,-8 1 1-16,5 3 1 15,-9 0 2-15,5 3-3 16,3 1 0-16,5-4-1 16,-1 10-2-16,0-3 1 15,4 7 1-15,1 0 1 16,-1 0 1-16,0 4 0 16,1 3 0-16,3 0 2 15,0 0 1-15,0 10 1 16,0 4 0-16,4-4 0 15,5-3 0-15,3 0 0 16,3-3 0-16,5-4-2 0,8-4-1 16,4-6-1-16,11-4 0 15,5 0-7-15,3-7 0 16,4 0-1-16,-3-7 2 16,3 0 1-16,-8 0 1 15,5 0-3-15,3 0 2 16,-8 3-1-16,-3-3 0 15,-5 0-9-15,-3-3-5 16,-4 3-10-16,3-7-78 31,-3-4-28-31,-4-20 56 0</inkml:trace>
  <inkml:trace contextRef="#ctx0" brushRef="#br0" timeOffset="1142.64">7200 11939 152 0,'-4'-4'57'0,"0"4"-30"0,4 0-25 0,0 0 12 16,0 0-7-16,0 0-2 15,4 0-5-15,-4 0-2 16,8-3 1-16,-4-1 4 0,4 4 3 16,-1-3 4-16,-3 3 4 15,-4 0-6-15,4 3 0 0,-4-3-2 16,0 0-1-16,0 7-3 16,0-7 1-16,0 7 0 15,0 0 1-15,-4 0 0 16,4 0 2-16,0-3-1 15,0-4 2-15,-4 0-11 16,4 0-2-16,0 3-37 16,0-3-14-16,4-7-26 15</inkml:trace>
  <inkml:trace contextRef="#ctx0" brushRef="#br0" timeOffset="1996.944">7495 11939 160 0,'-4'0'60'0,"4"3"-32"0,-4-6-24 0,4 3 15 16,0 0-16-16,-4-4-5 16,0 1-7-16,0-1 0 15,0 1 5-15,0-4 2 0,4-4 4 16,0-10 19-1,0-7-3-15,4 4 3 16,0-1-10-16,4 4-4 16,0 0-4-16,4 0-3 15,0 4-4-15,-1-1-2 0,1 5-6 16,0 2 0 0,4 1 4-16,3 3 4 0,-3 3 1 15,0 4-1-15,7 4 0 16,-3 3 3-16,-4 3-5 15,-4 4 2-15,-1 7 0 16,-3 7 2-16,-4-4 1 16,-4 4 3-16,0-3 8 15,-12 3 5-15,-7-4 6 16,-1 1 2-16,0-1 1 16,1-3 2-16,-5-7-8 15,5 0 0-15,-1-3-9 16,0-4-3-16,4-7-19 15,1-4-8-15,7-3-26 16,4-3-7-16,4-4-40 16</inkml:trace>
  <inkml:trace contextRef="#ctx0" brushRef="#br0" timeOffset="2596.884">7971 11691 200 0,'-32'7'74'0,"29"-7"-40"0,-1 0-40 16,-4 0-6-1,0 0-5-15,4-4-7 16,8 1 0-16,0-1 13 16,4 1 6-16,7-4 6 0,1 0 13 15,0 0 8-15,0 0-2 16,-1 0-2-16,1 3-8 16,0 1-4-16,-4 3-3 15,-1 0-3-15,1 3-4 16,-4 4 0-16,-4 4 2 15,-4 3 1-15,-4 0 1 16,-4 10 2-16,-4 7 8 16,1 1 3-16,-9-4 5 0,0-4 1 15,-3-3-2 1,3 0 0-16,12-3-7 0,-4-4-4 16,12 3-3-16,0-6 0 15,0-1-4-15,12 1-2 16,0-1 6-16,0-3 3 15,0 0-1-15,-1 0 2 16,5-3 2-16,0-1 5 16,0-3-6-16,-1 0 0 15,1 0-2-15,0 0-1 16,-1 0-3-16,1 0 1 16,0 0-7-16,0 0-1 0,3 0-20 15,-3 0-9-15,0 0-44 16,7-7-64-1</inkml:trace>
  <inkml:trace contextRef="#ctx0" brushRef="#br0" timeOffset="9864.765">7153 13614 236 0,'-4'-4'88'0,"8"8"-48"0,-4-4-49 0,0 0 14 15,7-7-12-15,1 0 0 16,4 0 3-16,4 3 4 16,0 1 1-16,-1-1 6 0,9 1 5 15,7-1-2-15,1 4 0 16,-1-3-11-16,1-4-1 15,-1 7-38-15,1-11-13 0,-5-3-39 16</inkml:trace>
  <inkml:trace contextRef="#ctx0" brushRef="#br0" timeOffset="9638.263">7243 13460 204 0,'-12'-3'77'0,"4"-1"-42"0,8 4-43 0,0 0 10 0,0 0-19 15,0 0-6-15,0 0 3 16,0 0 1-16,0 0 12 16,4 7 3-16,0 0 4 0,0 4 15 15,0 6 7-15,0 11 1 16,0-4-2-16,4 8-5 16,-4-4 0-16,0 3-9 15,0 1-4-15,-4-8-2 16,0 15 1-16,0-11-3 15,0 0-2-15,0 0-16 16,0-21-7-16,-4 3-135 31,0-24 86-31</inkml:trace>
  <inkml:trace contextRef="#ctx0" brushRef="#br0" timeOffset="10448.623">7790 13376 192 0,'-4'0'71'0,"4"0"-38"0,4 0-47 16,-4 0 8-16,8 0-1 0,0-3 1 15,0-1 12-15,3-3 6 16,1 0-5-16,12-3 9 0,-5-8 4 15,5 4-8-15,0-10-4 16,-5 6-8-16,-3 1 0 16,-4 3 0-16,-4 0 0 15,-4 3 2-15,-8 4 3 16,-4 0-2-16,-8 0-2 16,-4 4-5-16,1 3 0 15,3 0-3-15,-4 3 2 16,1 1 3-16,-5 10 3 15,4 0 2-15,1 3 1 0,3 1 0 16,0-1 2-16,-3 1 1 16,-1-1 1-16,4 4 0 15,-7 4 2-15,3-1-5 16,4 1-1-16,0 3 0 16,5 17 0-16,-1-7 6 15,4-3 4-15,0-3-1 16,4-1 0-16,0-6-1 15,4-1 0-15,4-3-2 16,12 0-1-16,8-3-8 16,3 3-2-16,5-11-5 15,3 1-1-15,12-8-7 16,8-3-4-16,0-3-8 16,-4-1-4-16,-3-3-5 15,-5 0-2-15,-8-3-61 16</inkml:trace>
  <inkml:trace contextRef="#ctx0" brushRef="#br0" timeOffset="7174.884">5787 13338 120 0,'-4'0'46'0,"4"0"-24"0,-7 0-24 15,7 0 11-15,0 0-8 16,0 0-3-16,0 0 3 15,0 0 1-15,-4 3 6 16,0 1 3-16,0-1 2 0,0 1 5 16,0 3-6-16,4 0 1 15,-4 3-8-15,4 4-1 0,0-3 0 16,0 6 4-16,0-3 3 16,4 0-4-16,4-3 1 15,0-1-3-15,11-3 2 16,9-3-4-16,3-4-2 15,1-7-3-15,-1-4 1 16,1-6-8-16,-1-8-4 16,5 8 4-16,-9-1 5 15,5-6 7-15,-17 3 3 16,-3 3 2-16,-12-6 7 16,-4 6-4-16,-4 4-10 15,1 0-3-15,-1 4-2 16,-4 3-1-16,-4 3-3 15,0 1-2-15,1 10-4 16,-5 0 1-16,-4 7 7 16,-7 0 5-16,3 0 4 15,1-7 1-15,3 7 0 16,5-4 2-16,-1 1-3 16,4-1 0-16,0 1-1 15,1-1 1-15,3 1 0 16,0 3 1-16,0 0 0 15,4 3 0-15,1 1 0 16,-1-1 2-16,0 8 3 16,4-4 2-16,0 13 10 15,0-2-9-15,4-4-2 16,4-4 0-16,0 1 4 16,4-4-6-16,4-4 0 15,3-3-2-15,9-7-1 16,15 7-6-16,-3-7 1 15,-1-3-7-15,0-4-3 16,-3 0-5-16,-5-4-2 16,-3 1-3-16,0-1-3 15,3 4-12-15,-3-3-5 16,3-1-29-16,-3-3-29 16,0 4 35-16</inkml:trace>
  <inkml:trace contextRef="#ctx0" brushRef="#br0" timeOffset="7493.942">6358 13324 148 0,'0'0'55'0,"0"0"-30"0,0 0-21 0,0 0 15 15,0 0 0-15,0 0 3 16,0 0 1-16,0 3 1 16,-4 1-13-16,0-4 4 0,0 0 3 15,4 0-8-15,0 3-3 16,0-3-20-16,0 0-6 15,0 0-48 1,0 0-59-16</inkml:trace>
  <inkml:trace contextRef="#ctx0" brushRef="#br0" timeOffset="8797.801">6621 13142 188 0,'-3'0'71'0,"3"0"-38"0,0-4-39 16,0 4 14-16,0 0-18 15,0 0-3-15,0 4 1 16,0 3 5-16,0-4 17 16,0 11-5-16,0 4 9 15,0-1 4-15,0 4 1 16,3 0 1-16,1-3-7 16,4-8 0-16,0 4-13 0,12-10-2 15,-4 3-6-15,7-14 0 16,1-11-3-16,-5 1 2 15,1-1 5-15,-4 1 2 16,-4-1 10-16,-4 1 5 16,-5-1 2-16,-3 4 1 15,0-3-8-15,0-4-3 16,-11 3-8-16,3 4 0 16,-12-7-8-1,4 4 2-15,5 3 2 16,-1 10 2-16,0 1 3 0,0 3 1 15,0 3 1-15,1 1-3 16,-1 10 2-16,-4 0-10 16,4 3-5-16,0 1-10 15,1-1-4-15,3 4-16 16,0-10-40 0,4 6 16-16</inkml:trace>
  <inkml:trace contextRef="#ctx0" brushRef="#br0" timeOffset="9129.912">6968 13030 176 0,'-4'-4'68'0,"4"4"-36"0,0 4-37 0,0-4 12 16,0 0-8-16,0 0-2 15,0 0-5-15,0 7 0 16,0 0 4-16,0 0 13 0,-4 3 7 16,0 4-2-16,4-3 0 15,-4 3-8-15,4 0-4 16,0 3-8-16,0 8-1 0,0-4-10 15,0 7-4-15,0-4-49 16,0-3-28 0</inkml:trace>
  <inkml:trace contextRef="#ctx0" brushRef="#br0" timeOffset="12072.488">8191 13212 268 0,'0'28'101'0,"0"-25"-54"0,0-27-53 16,0 20 19-16,0 1-26 15,0-1-5-15,0 4-3 0,0-3 2 16,0 3 0 0,0 0 10-16,0 10 12 0,0 1 8 15,0-4-3-15,-4 0-2 16,0 10-39 0,4-3-30-1,0-3-48-15,0-15 28 16</inkml:trace>
  <inkml:trace contextRef="#ctx0" brushRef="#br0" timeOffset="12656.077">8522 13135 208 0,'-28'-4'77'0,"24"-6"-42"0,-4 6-45 15,4 1 11-15,1-1-8 0,-1-3 0 16,0 4 8-16,0-4 4 16,0 0-2-16,4 0 3 0,0 0 3 15,0-4-1-15,4 4 1 16,0 0-5-16,11 4-1 16,1-11-3-16,8 3-3 15,-1 4-5-15,1-3 0 16,0-4-1-16,-1 10 1 15,-3 1 5-15,-1 3 1 16,1 0 4-16,-4 14 1 16,-4-4 1-16,-1 4 2 15,-3-3 1-15,-4 6 1 16,-4-3 2-16,-8 0 4 0,1 4 1 16,-5-1 3-16,-4 1-1 15,0-8 1-15,1 1-5 16,-9-1-3-16,-4-3-8 15,1 0-1-15,3-7-17 16,5 0-4-16,3-3-21 16,4-8-7-16,0 4-40 15,8-10-32 1,4-8 50-16</inkml:trace>
  <inkml:trace contextRef="#ctx0" brushRef="#br0" timeOffset="13165.226">8848 12963 160 0,'0'0'60'0,"0"0"-32"0,0 0-22 0,4-7 17 16,-4-3-16-16,12 3-4 16,0 0 0-16,-4 0 0 15,0 0-1-15,7 0 7 0,-3 0 4 0,-4 4 0 16,4-1 2-16,-4 4-6 16,-1 0-3-16,1 4-8 15,-4 6-1-15,0 0-4 16,0 11 0-16,-4-3 6 15,-4 6 9 1,0 1 3-16,0-4 1 16,-4 0 0-16,1 0 0 15,-1-4 2-15,0 1-7 16,4-4-4-16,0 3-7 16,0-3 0-1,4-7 0-15,0 4 2 16,4-8 3-16,4 4 6 15,0-7 4-15,4 0-4 16,-1 0-2-16,1 0-7 16,4-3-1-16,-4-1-12 0,3 1-3 15,-3 3-22-15,0-4-9 16,12-3-49 0</inkml:trace>
  <inkml:trace contextRef="#ctx0" brushRef="#br0" timeOffset="13812.828">9202 13453 200 0,'-4'-3'74'0,"4"-1"-40"0,0 1-40 0,0 3 12 15,0 0-11-15,0 0 1 16,-7 0 2-16,7 0 3 16,0 0 0-16,0 0 10 0,0 0 6 15,0 0-5-15,3 7-2 0,1 3-8 16,-4 11-1-16,0 10-6 15,0 1 1-15,0-4 0 16,-7 3 2-16,-1-3-1 16,0 0-1-16,4-3 0 15,0-4 3-15,0-4-11 16,0 1-2-16,0-4-108 31,-8-7 25-31</inkml:trace>
  <inkml:trace contextRef="#ctx0" brushRef="#br0" timeOffset="14067.842">8939 13614 196 0,'-8'-4'74'0,"8"8"-40"0,0-8-27 0,4-6 20 15,4 3-14-15,0 0-4 16,3 0-2-16,5-7 0 15,4 3-3-15,-1 4 4 0,9 0 2 16,7-3 3-16,1 20 5 16,-5-6-6-16,1-1 1 15,-1-3-10-15,1 7-2 16,-5-3-23-16,-3-1-8 16,-5 1-40-16,1 10-66 15</inkml:trace>
  <inkml:trace contextRef="#ctx0" brushRef="#br0" timeOffset="15869.194">9674 13313 168 0,'0'0'66'0,"4"0"-36"0,4 4-33 16,-8-4 13-16,0 0 2 16,4 3 15-1,12 4-1-15,-4 0-13 16,3 0 10-16,1 0 4 0,0 0-6 0,0-3-1 16,3-4-12-1,1 0-3-15,4-4-8 0,3 1-2 16,1-4-3-16,-5 0 0 15,13-7 0-15,-1 0 0 16,-7-7 5-16,-5 3 1 16,-3 1 2-16,-4 3 0 15,-5 0 4-15,-3 0 2 16,-12 0 0-16,0 0 1 16,-7 0-9-16,-5 3 0 15,0 1-7-15,-3 3-1 16,-5 0 5-16,0 3 4 0,1 4 0 15,-5 0 0-15,5 0 1 16,3 7 2-16,-8-3-3 16,-3 6 0-16,3-3 1 15,1 7 2-15,7 7-3 16,0 4 0-16,1-1 3 16,3 4 3-16,0 0-2 15,5 0 0-15,-1 4 5 16,0-4 3-16,4 10 0 15,0 4 3-15,0-7-3 16,4 3 1-16,4-3-3 16,4-7 0-16,4 0-5 15,0-3-3-15,4-4-3 16,11-4 1-16,9-6 1 16,-1-1 0-16,5-3-5 15,3-7-1-15,0 0-6 16,9-3-3-16,3-4-13 0,-8 0-5 15,-4-4-27-15,-3 1-12 16,-5-15-21 0</inkml:trace>
  <inkml:trace contextRef="#ctx0" brushRef="#br0" timeOffset="16334.402">10186 13040 200 0,'0'0'77'0,"4"0"-42"0,-4 4-34 0,0-4 16 16,0 0-5-16,0 0 3 15,0 0-2-15,0 0 0 16,0 0-7-16,4 7 11 0,-4-7 6 16,4 7 0-16,-4 0 0 15,0 0-8-15,0 0-2 16,0-7-12-16,0 7-3 16,0-7-30-16,0 0-12 15,0 3-52 1,0-3-54-16,0 0 46 15</inkml:trace>
  <inkml:trace contextRef="#ctx0" brushRef="#br0" timeOffset="16964.37">10351 13030 156 0,'-4'-4'60'0,"-15"1"-32"0,11-1-4 0,16 4 22 16,-12-7-21-16,0-3-8 15,0-8-18-15,12 1-5 0,-1-1 3 16,9 1-6-16,4-1-1 16,0 5 3-16,-1-5 2 0,1 8 0 15,3-1 4-15,1 4 0 16,-4 4 1-16,-1-1 0 16,1 4 2-16,-4 4-3 15,0 3-2-15,-5 3-3 16,-3 1-1-16,-4 10 1 15,-4 6 4-15,-4 1 5 16,0-3 6-16,-4-4 4 16,-3 0 4-16,-5-4 0 15,0-3-1-15,0 0-2 16,1-3-1-16,-1-1-10 16,-8-6-3-16,5-1-15 15,3-3-2-15,-8-3-21 16,5-1-5-16,3-3-44 15</inkml:trace>
  <inkml:trace contextRef="#ctx0" brushRef="#br0" timeOffset="16634.954">10398 13047 4 0,'-15'-3'0'0</inkml:trace>
  <inkml:trace contextRef="#ctx0" brushRef="#br0" timeOffset="17594.477">10741 12778 184 0,'0'0'68'0,"0"0"-36"0,7 0-35 15,1 0 13-15,0 0-20 16,4 0-6-16,0 4-8 16,0-1-2-16,-1 1 9 15,1 3 5-15,-4 0 12 0,0 0 7 16,0 3 8-1,0 1 3-15,-8 3-3 0,0 0 1 16,-4 7 0-16,-4-4-1 16,0 7-7-16,0-3 1 0,0-3 4 15,0-4-9-15,5-4-5 16,3 1-6-16,3-8-1 16,5-6 2-16,4-1 1 15,0 1 3-15,0 10 3 16,7-11 2-16,1 11 3 15,-4 0 3-15,-4 0 2 16,-5 4-1-16,1-4 1 16,-4 10 3-16,-12-3 1 15,1 4 3-15,-1-1 1 0,-4 1 1 16,0 3 2-16,0-4-6 16,0-3-1-16,1 4-16 15,-5-11-4-15,0-4-36 16,4-6-15-16,-3-8-64 15</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59.98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19888 11893 108 0,'0'4'44'0,"0"-1"-24"0,0-3-24 0,0 0 10 15,0 0-16-15,0 0-3 16,0 0 6-16,4-3 3 15,-4 3 15-15,4-4 5 16,3 4 5-16,5 0 4 16,-8 0-7-16,8 0-3 15,0 0-6-15,-4 0-1 16,0 0-5-16,-5 0-6 0,-3 0-3 16,4 4 3-16,0 3 3 15,-4-7 5-15,0 10 4 16,0-6 9-16,-11 3 21 15,-1 0-3-15,0-4-1 16,0 1-2-16,4-4-12 16,0 3-3-16,1 4-8 15,3-7-2-15,0 4-9 16,4-4-4-16,-4 0-13 16,4-4-4-16,0 4-10 15,0-3-5-15,0 3-16 16,4 0-4-16,0-4-29 15</inkml:trace>
  <inkml:trace contextRef="#ctx0" brushRef="#br0" timeOffset="1918.749">20214 11914 80 0,'-4'-7'33'0,"4"7"-18"0,-8-3-5 16,8 3 14-16,0 0 0 16,0 0 1-16,0 0 1 0,-3-4 1 15,3 1 1-15,0-4 2 16,0-11-16-1,0 4-1-15,0-14-2 0,0 4-4 16,3-1-6-16,-3 4-1 16,12 0-7-16,-4 4-3 15,4 3 1-15,0 0 3 16,7 4-6-16,1 3 0 16,0 3 0-16,-1 1 2 15,5 3 1-15,-4 3 3 16,-1 4 2-16,-3 0-1 15,0 0 1-15,0 3 3 16,-5 8-2-16,-3-1-1 0,-8 11 3 16,0 0 11-1,-8-3 8-15,-3-1 6 16,-5-3 3-16,0-3 1 16,-4-4 0-16,-7-4-7 15,-5 4-2-15,9-7-14 16,3-3-5-16,0-4-9 15,5 0-5-15,3-4-19 16,4 1-6-16,4-4-18 16,4-4-4-16,4 1-16 15</inkml:trace>
  <inkml:trace contextRef="#ctx0" brushRef="#br0" timeOffset="2235.191">20651 11684 200 0,'-4'0'77'0,"4"0"-42"0,0 0-43 0,0 0 12 16,0 0-11-16,0 0 0 15,4 3-4-15,0 1 2 16,0 3 5-16,0-1 6 0,0 1 7 0,0 0 1 16,0 11 4-16,0-4-7 15,-4 14-2 1,3-4-1-16,-3-3-2 16,4 0-2-16,0-3-15 15,0-4-5-15,0-4-65 16</inkml:trace>
  <inkml:trace contextRef="#ctx0" brushRef="#br0" timeOffset="3270.375">19003 12726 88 0,'-4'0'35'0,"4"0"-18"0,-4 0-27 0,4 0 3 16,0 0 0-16,0 0 4 15,0 0 11-15,0 0 6 16,0 0 9-16,0 0 6 16,0 0-12-16,0 0-2 15</inkml:trace>
  <inkml:trace contextRef="#ctx0" brushRef="#br0" timeOffset="-1336.825">19266 11900 112 0,'0'-3'44'0,"4"3"-24"0,-8 3-10 0,4-3 12 16,0 0-4-16,0 0 0 15,0 0 3-15,0 0 3 16,0 0-12-16,0 0 4 0,0 7 4 16,0 4-2-16,0-11-1 15,4 7-7-15,0 0-4 16,4 0-1-16,4 0-1 15,-4-4-2-15,7-3 1 16,9 0 0-16,-1-3 1 16,1-1-9-16,0-3-2 15,-5 0-1-15,1-3 2 16,-4-1 2-16,-4 4 2 0,-5-10-4 16,1 3 0-16,-8 0 0 15,-4 3 2-15,0-6-3 16,-3-1 0-16,-5 4 1 15,-8 4 4-15,-7 3 1 16,3 10 1-16,0 1 0 16,1-1 2-16,3 1 1 15,-4 10 3-15,-3 0 1 16,3-4 1-16,1 1-4 16,-5 3-1-16,5 3 1 15,-5 4 2-15,0 0-1 16,9 0 2-16,-1 0-2 15,4 18 2-15,5-8 2 16,3 4 2-16,4 0-1 16,12 0-1-16,0 0-5 0,7 11-3 15,5-8 4-15,4 4 1 16,3 0-2-16,1-11-3 16,3 1 2-16,16-11 0 15,1-4-1-15,-5-3 1 16,0-3-7-16,-4-4-1 15,1-7-18-15,-5-4-5 16,-3-10-35-16,-1 0-11 16,5-14-22-1</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52.105"/>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11488 13555 84 0,'0'0'33'0,"0"-28"-18"0,0 14 2 16,0 14 21 0,0 0-14-16,0 11-12 15,0-15-6-15,0 11-4 16,0 0-2-16,0 0-2 0,4-3 1 16,-4-4 3-16,7-7 5 15,1 0-1 1,0 3-1-16,8-3 0 15,4 4-3-15,-1-1-2 16,1 4-2-16,0-3-1 16,3-1 6-16,5 1 3 15,3-1 1-15,12 4 3 16,9-10-3-16,-1-1-2 0,4 4-2 16,8 11 0-1,8 3-4-15,3-4 0 0,9-10 3 16,7-3 3-16,9-1-2 15,15 4-2-15,0-3 0 16,8-1-1-16,-8-3-3 16,-4 4 2-16,8 3-6 15,-12 4 0-15,-11 3-2 16,-1 0 1-16,1 0 0 16,-17 0 2-16,-11 0-5 15,-8 0-1-15,-8 0-20 16,-7-4-42-1,-9 1 4-15</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48.77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10 243 124 0,'-9'0'46'0,"9"-4"-24"0,-4 4-17 15,4 0 11-15,0 0-7 16,0 0-1-16,0 0 0 15,0 0 0-15,0 0-4 16,0 0 4-16,0 0 4 0,0 0-2 16,0 0 2-16,0 0-5 15,0 0-2-15,4 0-2 16,5 4-3-16,7 4 3 16,5-5 0-16,4 5 3 15,0-1 1-15,8 4 1 16,5-3 0-16,20-5 0 15,9 1 2-15,8-4 1 0,20 4 1 16,5-4-6-16,21-4-4 16,8 0-1-16,25 1-1 15,-5 3 0-15,14-8 0 16,16 8 4-16,-5 0 2 16,18-11-7-16,16 4-4 15,-13-1 14-15,22-3 5 16,16 4-6-16,4-4-2 15,4 0-4-15,-8-1 1 16,8 1 0-16,1 0 1 16,-9-11-5-16,4 4-1 0,-4-8 1 15,0 0 2 1,-21 7 0-16,-8 5-1 0,-21 2 1 16,-4 1 1-16,-17 4-1 15,-16 3-1-15,-1 4-2 16,-20 0 1-16,-21 4-8 15,-17 7-2-15,1-11-5 16,-22 11-3-16,-3 0-31 16,-47 8-77-1</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57.952"/>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32 8 80 0,'-4'0'33'0,"4"0"-18"0,-21-7 2 15,21 7 14-15,-4 0-1 16,0 0 0-16,0 0 0 16,4 0 1-16,0 0-8 0,0 0-3 15,0 0-8 1,8 0-7-16,1 0 2 0,3 0 2 15,0 0 1-15,5 0 2 16,12 0 0-16,0 4 0 16,9-4 2-16,12 3 4 15,8 1 1-15,17 3 3 16,12-7-6-16,13 0-1 16,25 0-3-16,25 0 2 15,12 0-5-15,21 0-1 16,21 0-4-16,20 0-3 15,1 0-3-15,4 0-1 0,8 4 6 16,-4 0 3-16,-17-4-6 16,-8 3-1-16,-20-3-11 15,-1 0-5-15,-12 0-18 16,-9 0-5-16,-20 0-52 16,-17 0-22-16,-9 0 10 15</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04.242"/>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8 196 92 0,'-25'-18'35'0,"25"18"-18"0,0 0-13 0,0 0 10 15,0 0 1-15,0 0 0 16,0 0 4-16,0 0 2 16,0 0-5-16,0 0-1 15,0 0-9-15,0 0-2 0,0 0 2 16,0 0-5-16,0 0-3 16,0 0 1-16,0 0 0 15,16 0 1 1,-3 0-3-16,12 3 5 15,-4-3 2-15,-1 0 1 16,1 0 0-16,0 0 1 16,0 0 3-16,0 0 2 15,-1 11 1-15,1-11-6 16,0 0-2-16,8-3-2 16,9-1-2-16,-1 0 3 15,1 4 2-15,-1 0 0 16,0 0 0-16,1 0-1 15,8 0 0-15,4 0 0 16,4 0 2-16,-9 0-3 16,1 0 0-16,0 0 1 15,12-3 0-15,-4-9-2 16,0 12 1-16,0 0-4 16,5 0 0-16,3 0 1 0,5-7 0 15,-1 0 0-15,-3 3 2 16,3-3 5-16,5-1 4 15,-5 1-4-15,5-1 1 16,-4 1-5-16,16 7-2 16,-12-4 0-16,-1 4 1 15,-3-3-3-15,4-1 0 16,-1 0 1-16,1 1 0 16,-4-1 0-16,-1 4 0 15,5 0 0-15,0 0 0 16,-1 0 0-16,-3 0 2 15,4-4-3-15,4 4 0 0,-5-4 1 16,5 4 2-16,-4-3-1 16,0 3 2-16,4 0-4 15,-5 0 0-15,1 0 1 16,0-4 2-16,4-3-1 16,0 3 2-16,-5 0-4 15,5 1 0-15,4-1 1 16,-8 4 0-16,-5 0 4 15,-3-4 5-15,8 4-3 16,-1-4-1-16,-7 1-2 16,-5-1-3-16,0 0 1 15,0 1-1-15,1-1 0 16,3 4 0-16,-4-4 0 16,1 4 2-16,-1-3-1 0,0 3-1 15,5 0 1-15,-5 0-1 16,0 0-3-16,-4 0 2 15,0 0 1-15,4 3 0 16,5 1 0-16,-1 0 2 16,-8-1-3-16,-4 1 0 15,-4 0 1-15,4-1 2 16,0-3 1-16,0 0 1 16,-4 4 0-16,-1-4 0 15,-3 0 0-15,4-4 0 0,-5 1-2 16,-7-1-2-1,-5 0 1-15,4 1-1 0,-4-1 2 16,4 0-1 0,-4 1-3-16,-4-1 1 15,-4 0 1-15,-4 4 0 16,0 0 0-16,-5-4 0 16,1 4 2-16,-5 0-3 15,0 0-2-15,0-3-1 16,1 3 0-16,-9 0 0 15,8 0 3-15,-8 0 0 16,0 0 1-16,4 0-3 16,-4 0 2-16,9 0 1 15,-9 0 2-15,0 0-3 16,0 0-2-16,0 0-1 16,0 0 0-16,0 0-4 0,0 0-2 15,0 0-15-15,0 0-4 16,0 0-45-1,0 0-60-15,-5-8 28 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06.044"/>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59 305 84 0,'-5'-4'33'0,"5"4"-18"0,-4 0 2 16,4 0 14-16,-4 0-12 15,0 0 1 1,-4-3-7-16,-1-5-8 16,1 5-3-16,4 3-1 0,0-4 5 15,0 4 4-15,-1-4-3 16,5 4 1-16,0-4-3 0,0 4 2 15,13 0 5 1,-1 0-3-16,5 0 3 16,0 0-3-16,3-3 0 15,1-1-5-15,4 0-1 16,4 1 1-16,13-5 2 16,0-7 1-16,3 4 3 15,1 0-5-15,0 4-1 16,4 0-2-16,4-1 1 15,0-7 0-15,0 1 3 16,0 2-3-16,9 5 0 16,3 0 1-16,-4-1 0 0,1 5 0 15,-5-5 0-15,5 1 0 16,7-1 2-16,1 5-1 16,0-1 2-16,-5 0-6 15,13 1-1-15,0-1-2 16,-8 0 0-16,-4 0 4 15,-1 1 1-15,1-1-1 16,-5 0 1-16,1-3 0 16,-5 0 1-16,0-1-5 15,9 4 1-15,-9 1 0 16,-4-1 2-16,-4 0-1 16,-4 1 2-16,-5 3-2 15,-3 0-1-15,12 0 1 16,0-4 1-16,-5 0-1 0,5 1 2 15,-8 3-2-15,-1 0-1 16,-3 0 1-16,4 0 1 16,-5 0-3-16,5 0 0 15,-5 0 1-15,-4 0 0 16,1 0 2-16,-1 3 1 16,0-3-4-16,0 0-1 15,9 0 1-15,4 0 2 16,-5-3 0-16,-7 3-1 15,-1-4 1-15,-8 4 1 16,-4 0 1-16,-5 0 1 16,1-4 0-16,-5 4 0 15,1 0-5-15,-1 0-1 16,1 0-2-16,-1 0 3 0,1-3 0 16,-1 3 1-16,1-4 0 15,-5 4 0-15,0 0-3 16,-3 0 2-16,-1 0 1 15,-4 0 0-15,0 0-7 16,0 0 0-16,0 0-13 16,-4 0-4-16,-5 0-20 15,-3 4-8-15,-5-1-49 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54.89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15906 13139 160 0,'-4'0'63'0,"0"4"-34"0,4-4-25 0,0 0 15 16,0 0-5-16,-4-4 2 15,0 4-9-15,-4 0-2 16,0 0 12-1,-15-3-9-15,-1 3 1 0,4 0-2 16,-3 10-1-16,-1 1 1 0,1 6-4 16,3-3-2-16,0 0-3 15,1 0 1-15,3 0-1 16,4-3 0-16,4-1 2 16,4 1 0-16,4-1 0 15,8-3 0-15,4 0-5 16,4 0 1-16,7 0-3 15,9 0 2-15,-1 4-2 16,-3-1 0-16,-5 1-5 16,-3-1-3-16,-4 4 6 15,-4 0 5-15,-5 0 9 16,-3 7 7-16,-4-4 3 16,-4 8 3-16,-11-1-6 15,-9-3 1-15,0-3-4 16,1-4 0-16,-5-4-8 0,5 1-2 15,-1-4-11-15,4-7-5 16,5-11-27-16,-1-10-9 16,8-3-32-1</inkml:trace>
  <inkml:trace contextRef="#ctx0" brushRef="#br0" timeOffset="479.042">16091 13244 200 0,'0'4'74'0,"23"-1"-40"0,-7 1-38 15,-8-1 15-15,0 1-10 16,4-1-3-16,3 1-2 16,1-1 3-16,0 4 0 15,-1 0 1-15,1 4 0 0,0-1 0 16,-4 1 0-16,0-1 0 16,-5 4 2-16,-3 4-6 15,0-1 1-15,-4 8 5 16,-4-5 6-16,-4 8 7 0,1 0 3 15,-5-3 4-15,0-8 3 16,-4 1-7-16,1-8 0 16,-1-3-11-16,-4-3-2 15,0-4-5-15,5-14-12 16,3-7 0 0,4 0-3-16,0 0 0 15,16 0-3-15,0 3-2 16,4 1-2-16,3 0 1 15,5 3-19-15,4 0-7 16,3 0-26 0</inkml:trace>
  <inkml:trace contextRef="#ctx0" brushRef="#br0" timeOffset="915.045">16531 13255 188 0,'4'0'71'0,"-4"-4"-38"0,0 4-25 16,0 0 18-16,0 0-11 15,0 0-3-15,4 7-5 16,-4 0-2-16,0 4-3 16,0-1 1-16,0 4 0 0,0 0 5 15,4 0 3-15,0 0 2 16,4 0 5-16,0-3-4 16,4-1 0-16,3-3-6 15,9-7-3-15,7-3-2 16,1-4-3-16,-1 0-2 15,-3 0 1-15,-5 0 5 0,-3 3 5 16,-4 4-1-16,-4 0 3 16,-4 4-4-16,-1 3-2 15,-3 3 0-15,0-3-1 16,0 4 0-16,0-4 2 16,4 0-1-16,8-4 0 15,3-3-10-15,9 0-2 16,7-3-1-16,1-1 2 15,-5 4 2-15,-3 0 2 16,-5 0 7-16,-3 4 7 16,-4 3-8-16,-4-1-2 15,-5 1-11-15,1 7-4 0,0 0-35 16,-4 11-111 0</inkml:trace>
  <inkml:trace contextRef="#ctx0" brushRef="#br0" timeOffset="1471.166">17354 13297 108 0,'0'0'41'0,"0"0"-22"0,3 0-11 0,-3 0 13 16,4 0-3-16,4 0 1 16,0 0-1-16,4 0 0 15,4 0-9-15,-1-4-1 0,5 1 2 16,0-1 0-16,-1 1 4 15,-3-1-5-15,4 1-1 16,-4-4 2-16,3 0 1 16,-7-7 3-1,-16 0-12-15,-4 3-3 16,-7-6 0-16,3 13-2 16,-4 1-1-16,-4 10 5 15,1 0 3-15,-1 3 1 16,0 1 2-16,5 3 0 15,-9 0 1-15,4 3 2 16,5 4 4-16,-1 0-2 16,4 0 3-16,4 0-2 15,4 7 2-15,12-4-4 16,0 11 1-16,4-3-5 16,0-4-2-16,3-4-5 15,5-6 0-15,4-1-24 16,3-3-10-16,16-3-33 15,-3-4-12-15,7-7-27 16</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07.31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63 153 104 0,'-4'-8'38'0,"8"4"-20"0,-8-21-15 16,4 17 12-16,-5 1-7 15,1-1 0-15,0 5 5 16,0-5 3-16,0 5 3 16,0-1 3-16,-5 0-8 15,5 0-1-15,0 1-7 16,0-1 3-16,0 4 3 0,-5-4-6 16,9 4-3-16,0 0 0 15,9 0 4 1,3-3-1-16,5-1 2 15,4 0-1-15,4 1 1 16,12-1 0-16,13 0 0 16,4 0 0-16,4 1-4 0,9-1-3 15,8 0 2-15,-5 1 2 16,1-1-4-16,17 0-1 16,-1 1 4-16,4-1 2 15,9 4 2-15,-4 0 2 16,0 0 1-16,16 0 1 15,0 0 0-15,5 0 0 16,3 4-2-16,-7-1 1 16,7-3-6-16,1 0-1 15,-13 0 0-15,5 4 2 16,-9 0 1-16,-9-1 3 0,-12 1-3 16,9-4 1-16,-13 0-5 15,-8 0 0-15,-9 0-1 16,-4 0 1-16,-3 0-2 15,-10-4-1-15,-3 4 3 16,-5 0 2-16,1 0-4 16,-13 0-1-16,-4 0 2 15,-9 0 1-15,5 0-1 16,-9 0 1-16,-4 0-4 16,-4 0-2-1,0 0 2-15,0 0-2 16,0 0 1-16,0 0-3 15,8 4-1-15,-3 0 0 16,-1 3 4-16,0 1-6 16,0-1-2-16,-4 0-3 0,0 1-2 15,0-1-17-15,0 12-6 16,-8-1-60 0,-9 12-59-16,-4-30 52 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3.450"/>
    </inkml:context>
    <inkml:brush xml:id="br0">
      <inkml:brushProperty name="width" value="0.05" units="cm"/>
      <inkml:brushProperty name="height" value="0.05" units="cm"/>
      <inkml:brushProperty name="color" value="#00A0D7"/>
    </inkml:brush>
  </inkml:definitions>
  <inkml:trace contextRef="#ctx0" brushRef="#br0">0 81 9200 0 0,'4'-15'500'0'0,"-4"15"-155"0"0,0 0 91 0 0,0 0 11 0 0,0 0-6 0 0,0 0-28 0 0,0 0-11 0 0,13-8 624 0 0,56-14 734 0 0,-13 9-564 0 0,17 6-507 0 0,52 27 658 0 0,-106-16-1301 0 0,-17-4-33 0 0,0 0 0 0 0,0 0 1 0 0,0 1-1 0 0,0-1 0 0 0,0 1 1 0 0,0-1-1 0 0,0 1 0 0 0,0 0 1 0 0,0 0-1 0 0,0 0 0 0 0,0 0 1 0 0,-1 0-1 0 0,1 0 0 0 0,0 0 1 0 0,-1 1-1 0 0,1-1 0 0 0,-1 0 1 0 0,1 1-1 0 0,-1 0 0 0 0,0-1 0 0 0,0 1 1 0 0,0 0-1 0 0,0-1 0 0 0,1 2-13 0 0,53 84 264 0 0,-48-79-251 0 0,1 0 0 0 0,-2 1 0 0 0,1 0 0 0 0,-1 0 0 0 0,0 1 0 0 0,-1 0 0 0 0,-1 0 0 0 0,1 0 0 0 0,-1 0 0 0 0,-1 1 0 0 0,0-1 0 0 0,0 1 0 0 0,-1 0 0 0 0,-1 1-13 0 0,8 23 21 0 0,-9 27 32 0 0,-5-24-53 0 0,-16-8 0 0 0,-57 50 916 0 0,72-75-865 0 0,0-1-1 0 0,0 0 1 0 0,0 0 0 0 0,0-1-1 0 0,0 0 1 0 0,-1 0-1 0 0,1 0 1 0 0,-1-1-1 0 0,0 0 1 0 0,0 0-1 0 0,0-1-50 0 0,-3 2 25 0 0,1-1 1 0 0,0 0-1 0 0,0-1 0 0 0,-1 0 0 0 0,1 0 0 0 0,0-1 0 0 0,-1-1 0 0 0,1 1 0 0 0,-1-1 0 0 0,0-1-25 0 0,4 1 17 0 0,3 0-3 0 0,-1 1 0 0 0,1-1 0 0 0,-1 1 1 0 0,1-1-1 0 0,0 0 0 0 0,-1 0 0 0 0,1-1 0 0 0,0 1 0 0 0,0-1 1 0 0,0 1-1 0 0,0-1 0 0 0,0 0 0 0 0,1 0 0 0 0,-1-1 0 0 0,0 1 1 0 0,1 0-1 0 0,0-1 0 0 0,-3-2-14 0 0,-8-18 13 0 0,5-30-107 0 0,8 52 6 0 0,4-7-78 0 0,26-68-558 0 0,-26 70 717 0 0,0 0-1 0 0,0 0 1 0 0,1 1-1 0 0,-1 0 1 0 0,1-1-1 0 0,0 1 1 0 0,1 1-1 0 0,-1-1 1 0 0,1 1-1 0 0,0 0 1 0 0,0 0-1 0 0,0 1 1 0 0,0 0-1 0 0,1 0 0 0 0,-1 0 1 0 0,1 1-1 0 0,1 0 8 0 0,60-14-504 0 0,-42 27 504 0 0,-17-3 0 0 0,0 25 619 0 0,-9-32-528 0 0,0-1-25 0 0,0 0-2 0 0,0 11-50 0 0,0-10 66 0 0,0-1-8 0 0,8 20 264 0 0,-4-13-198 0 0,27 8 54 0 0,12 28-104 0 0,9 25 228 0 0,-23-45 186 0 0,11 16-141 0 0,-21-33-229 0 0,-3-1 123 0 0,-12-6-245 0 0,2-2 1 0 0,30-35-2043 0 0,-31 34 1013 0 0</inkml:trace>
  <inkml:trace contextRef="#ctx0" brushRef="#br0" timeOffset="1215.15">995 24 10480 0 0,'4'-13'3000'0'0,"-4"3"-1204"0"0,0 13 1303 0 0,4 43-3045 0 0,2 5 148 0 0,27 125 638 0 0,-20-101-312 0 0,5 33-641 0 0,-18-36 524 0 0,-5-66 201 0 0,-8-38 1038 0 0,5-6-1302 0 0,6 30-346 0 0,-1 1-1 0 0,1-1 1 0 0,1 0-1 0 0,0 0 1 0 0,0 0-1 0 0,0-1 1 0 0,1 1-1 0 0,0 0 1 0 0,1-7-2 0 0,0-9-2 0 0,35-84 66 0 0,-34 101-70 0 0,0 0-1 0 0,1-1 0 0 0,0 1 0 0 0,0 0 0 0 0,1 1 1 0 0,0-1-1 0 0,0 1 0 0 0,1-1 0 0 0,-1 1 1 0 0,2 0-1 0 0,-1 1 0 0 0,0-1 0 0 0,4-1 7 0 0,61-53-53 0 0,-11 29-22 0 0,28 8-5 0 0,-35 26-37 0 0,-27 8 180 0 0,-18-10-35 0 0,8 7 410 0 0,-12-4-426 0 0,-2 2-32 0 0,-1-5-86 0 0,0-1-48 0 0,0 0-7 0 0,0 0-202 0 0,0 0-822 0 0,0 0-346 0 0</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12.783"/>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18 126 116 0,'-25'3'46'0,"25"-3"-24"0,0 4-17 0,0-4 13 16,0 0-6-16,0 0 1 0,0 0-4 16,0 0 2-16,0 0-6 15,0 0 6-15,0 4 4 0,0-4 2 16,0 0 1-16,4 11-7 15,-4-11-2-15,8 7-7 16,1-7-2-16,-1 11 0 16,9-7 0-16,-1 11 2 15,5-8 1-15,0 8 3 16,8-11 1-16,4 7-1 16,9-7 1-16,8-1-4 15,0 5 0-15,4-8 1 16,0 7 0-16,17 4-2 15,-1-3 1-15,1-1 0 0,12-3 1 16,5-8 0 0,-1 0 2-16,9 1-1 0,4-5 0 15,-1 1-1-15,5-4 0 16,9 0-2-16,-5-4 1 16,13 7-2-16,-5-3 2 15,5 4-4-15,4-4-2 16,-1 7 4-16,5-11 3 15,0 12-1-15,9-12 0 16,-9 15-3-16,-13-4-3 16,13 0 4-16,-8-7 1 15,3 8 0-15,1 3-2 0,-12-4 1 16,-5 0 1-16,0-3 3 16,-8-1 2-16,0 8 1 15,4-7 2-15,-9-4-1 16,-3 7 0-16,-1-3-3 15,5-1 1-15,8 1-4 16,-8-4-2-16,-13 11-3 16,9-7 1-16,-18 3 1 15,-11-4 2-15,-9 5-1 16,-4-1 2-16,-9 0-4 16,-3-3 0-16,-5 7 1 15,9-4 2-15,-1 4-3 16,-3 0 0-16,-9 0 1 15,-4 0 2-15,-4 0-1 16,-5 0-1-16,-3 0 3 16,-1 0 0-16,-3 0 3 15,-5 0-5-15,-4 0-1 16,0 0 0-16,0 0 0 16,0 0-3-16,0 0 2 15,0 0-1-15,0 0 0 16,0 0 0-16,0 0 0 15,4 4 0-15,-4-4-2 16,0 0-8-16,4 7-5 16,0 1-27-16,5-5-9 15,-1-3-67 1</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13.999"/>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43 28 112 0,'-8'0'44'0,"8"0"-24"0,0 0-19 16,0 0 11-16,0 0-4 16,0 0 1-16,-4 0 3 15,0 0 3-15,0 0 3 16,-1 0 3-16,1 0-11 15,0 8-1-15,0-5 1 0,4 1-8 16,-4 0-1-16,4-4 3 16,0 11 2-16,0-4 4 0,4-7 1 15,4 19 1-15,5-19 0 16,8 18 5-16,12-7 1 16,0-3-5-16,5 3-3 15,3-4-1-15,1-7-1 16,16 0-4-16,4 8-1 15,1-8 3-15,-1 0 1 16,17 0-3-16,0 0-1 16,4 0 3-16,9 0 1 15,0 11 1-15,3-4 0 16,13-7-2-16,5 11 1 0,-1-3-4 16,9-8-2-16,-5 7 0 15,13-3-1-15,-12-1 2 16,3 1 3-16,5-4 4 15,-4 0 2-15,16 0-3 16,-12-7-3-16,4-4-2 16,-4 7 0-16,-5-3-2 15,9-8-1-15,-8 4 1 16,-9 3 1-16,9-10 1 16,-5 10 1-16,1-3-2 15,4 8 1-15,-17-5-2 16,-9 1 2-16,13-1-2 15,-12 5-1-15,-4-5 5 16,-9 8 1-16,8-3 0 16,-7-1-1-16,-10-7-3 15,-3 11 1-15,0-4-4 16,8-3-2-16,-17-1-1 0,-3 1 3 16,-5-4 0-16,-4 11 3 15,-9-8-1-15,-8 8 2 16,-3 0-2-16,-5-3 2 15,-5 3-2-15,-3 0 2 16,-5 0-2-16,1 0 2 16,-5 0-4-16,1 0-2 15,-5 3-5-15,0-3 0 16,4 0-1-16,-4 8 3 16,1-8 2-16,-5 0 2 0,8 7-1 15,4-3-1-15,-3 0-6 16,-1-4-4-16,-4 0-19 15,0-4-6-15</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15.051"/>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6 4 172 0,'0'-4'66'0,"0"8"-36"0,0-4-24 16,0 0 17-16,0 0-5 15,0 0-1-15,0 0 2 0,0 0 2 16,0 3-11-16,-4-3 12 0,4 0 7 16,-4 8-2-16,4-8-1 15,4 7-6-15,4-3-2 16,5 7-4-16,3-4-1 15,9 1-5-15,21-8 0 16,4 11-3-16,8-7 0 16,5-1-1-16,12-3 2 15,4 0-8-15,0 0 0 16,16 0 2-16,5 0 2 16,13-3 0-16,-1 3-2 15,-4-4-2-15,13 0 1 0,-1-3 3 16,13 7 1-1,-8 0-4-15,-4 0 1 0,8 0 0 16,0 7 0-16,-8-3 6 16,-5 3 4-16,-8 1 3 15,-12-1 5-15,4-3-6 16,-9 11 1-16,-8-1-6 16,-4-6-2-16,-8 7-2 15,8-4-3-15,-8 0 1 16,-9-4-1-16,5 4 0 15,-13-11 0-15,4 8 2 16,5 3 3-16,-13-4 0 16,-5 1 2-16,-7-5-2 15,-9 1 0-15,-8 0-3 16,4-4-2-16,-9 7-4 0,1-3 0 16,-5-1-7-16,1 1-1 15,-5-4 0-15,1 8 2 16,3-5 1-16,1 5 3 15,-1-1-1-15,1 0 2 16,-5-3-2-16,0 7 2 16,0-3-19-16,-3-8-9 15,-5 0-63-15,-9 0-25 16,-3-30-5 0</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46.902"/>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13765 15181 108 0,'-4'0'41'0,"0"0"-22"0,4-4-5 0,0 4 17 16,0 0-4-16,0 0-1 15,0 0-14-15,0 0-8 0,0 0-2 16,4 15-2-16,-4-4 0 16,4 0 2-16,0 1-1 15,9-1 2-15,-1 0 2 16,9 0 2-16,0-7-1 16,0 7 1-16,4-8-4 15,4 1 0-15,0-4-1 16,4-4 1-16,-4-3-2 15,5-12 2-15,-5 5 0 16,4-9 3-16,-8 1-1 16,-4 0 0-16,-5-4-3 15,-3 8 1-15,-13-1-2 16,0 1-1-16,-8-1 1 16,-5 4-1-16,1 1-5 15,-5-1 1-15,0 7-3 0,-3 5 2 16,-5-5-4-16,0 8-1 15,0 8 2-15,0-1 5 16,-4-3 2-16,-9 7 3 16,5-4 1-16,4 4 3 15,8 1 1-15,0-1 3 16,5 0-1-16,-1 7 2 16,4 12-4-16,1-4-2 15,4 3-5-15,-1 1 0 16,5-1 0-16,0 1 2 15,-4 0 1-15,3 7 1 0,1 7 4 16,0-7 3-16,0-4 2 16,4-3 3-16,4-1-3 15,0-3 2-15,0-4-2 16,9 1 0-16,12-5-5 16,8-3 0-16,5-4-5 15,3-4-2-15,1-3-7 16,-1-4-4-16,5 0-5 15,0-4-4-15,-4 1-16 16,-5-1-7-16,-8-3-62 16,-4-4-34-1,0-26 63-15</inkml:trace>
  <inkml:trace contextRef="#ctx0" brushRef="#br0" timeOffset="869.52">14730 14626 80 0,'0'-11'33'0,"0"19"-18"0,0-16-11 0,0 8 10 15,0 0-4-15,0 0 2 16,-4 0-5-16,0 0 1 16,-4 0-3-16,-1 8 2 15,-3-5 7-15,0 5 3 16,-1-1 0-16,-4 4 2 15,1 0-4-15,-1 1 1 16,-4 2-9-16,-4 5 0 0,5 3 0 0,-10 8 1 16,1 7 0-16,4-4-2 15,5 4 1-15,3-4-2 16,4 0 0-16,1 1-3 16,4-5 1-16,3-3 4 15,1-4 4-15,8-3-4 16,13 3-2-16,0-4 0 15,8-14-1-15,0-4-2 16,0 0 1-16,-5-4-2 16,1-3-1-16,-4-4 9 15,0 0 4-15,-5 0 2 16,-4-8 4-16,-4 8-7 16,-4-4 1-16,-4 4-8 15,0 0-3-15,-4 4-10 16,0-1-3-16,-13 5-5 0,-8 3-1 15,-1 7-6-15,1 4 0 16,0 0-17-16,0 4-4 16,0 0-52-1</inkml:trace>
  <inkml:trace contextRef="#ctx0" brushRef="#br0" timeOffset="9307.714">20126 15170 104 0,'0'0'38'0,"0"0"-20"0,0 0-10 15,5-7 11-15,-5 7-5 16,0 0 2-16,0 0 2 15,0 0 14 1,16 0-6-16,-3 7-3 16,12-3-12-16,-5-15-3 0,1 18 2 15,0-7-4-15,0-11 2 16,0-4-5-16,-1 8-2 16,1-4 0-16,-4 0-1 15,0-1 2-15,-5 1 1 16,1 0-6-16,-5 4 0 15,0-4-4-15,-4 3 2 16,0-3-4-16,-4 8 1 16,0-5-1-16,-4 1 1 15,-4 3 0-15,0 0 0 16,-5 4 0-16,-3 0 2 16,-5 4 2-16,-8 0-1 15,-9 7 6-15,5-4 1 0,4 8-3 16,0-4 1-16,0-3 2 15,4 10 1-15,-5 1 1 16,10 6 0-16,-1-2 0 16,0 3 2-16,4-4 1 15,1 4 1-15,-9 0 0 16,4-8 2-16,4 12-1 16,5-8 2-16,4 15-4 15,8 0 1-15,4-8-3 16,4 8 0-16,5-7-1 15,3-1 2-15,5-6 1 16,0 3 3-16,4-8-3 16,20-7 1-16,5-3-5 0,-4-1-2 15,0-7-9-15,0 0-5 16,-5-4-11-16,-3 1-3 16,-1-5-38-1,5 1-55-15,-9-12 24 16</inkml:trace>
  <inkml:trace contextRef="#ctx0" brushRef="#br0" timeOffset="10224.033">20717 14708 116 0,'-8'-11'44'0,"4"11"-24"0,-5 0-17 15,9-4 10-15,-4 4-2 16,0 0 1-16,4-4 9 16,-4 4 6-16,4-3-14 15,0 3 6-15,0-4 4 0,0 0-1 16,4 1 1-16,0-1-10 16,5 0-3-16,3 0-6 15,1 1-3-15,7 3-3 16,-3 0 1-16,0 0-1 15,-5 3-2-15,5 5-4 16,-9 3-2-16,-4 4 2 16,-12 7 3-16,-5-7 3 15,1 14 3-15,-5 1 2 0,1-1 3 16,-5-3 3-16,4-3 2 16,1-5-1-16,-1 4-1 15,4-3-5-15,1-1-1 16,4-3 1-16,-1-4 0 15,5 0 0-15,4 0 0 16,0 0 0-16,0-3 2 16,4-1-1-16,5-3 2 15,3 7-4-15,5-7 0 16,-1-1-1-16,14-3-2 16,3 0 1-16,4 0 1 15,1 0-8-15,-1 0-1 16,1 0-12-16,-1 0-5 0,9 0-34 15,4 8-12-15,-5-8-24 16</inkml:trace>
  <inkml:trace contextRef="#ctx0" brushRef="#br0" timeOffset="-52950.809">20104 13478 176 0,'0'0'66'0,"4"-24"-36"0,3 34-37 16,1-17 10-16,0 4-1 15,4 10 1-15,0 0-1 16,3 0-2-16,13-4 1 0,7 1 3 0,-3 13 5 16,3-3 1-16,1 0 2 15,-1 0-4-15,1-3-3 16,-5-1-5-16,-7 4 0 15,11-3 2-15,-11 3 3 16,-5 0-2-16,-3 10-2 16,-4-3 2-1,-4 4-4-15,-12-4 0 16,0 7 1-16,-4-4 0 16,-4 1 11-16,-8-1 7 15,5 1 8-15,-13-1 7 16,-7 1-3-16,-8-1 0 15,-1 1-13-15,5-4-3 0,3 3-8 16,5-3-4-16,3-3-6 16,5 6-2-16,3-3-8 15,8-7-2-15,1-4-20 16,3 1-7-16,0-4-158 31,0-18 88-31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25.431"/>
    </inkml:context>
    <inkml:brush xml:id="br0">
      <inkml:brushProperty name="width" value="0.05" units="cm"/>
      <inkml:brushProperty name="height" value="0.05" units="cm"/>
      <inkml:brushProperty name="color" value="#E71224"/>
    </inkml:brush>
  </inkml:definitions>
  <inkml:trace contextRef="#ctx0" brushRef="#br0">34 663 7568 0 0,'0'0'166'0'0,"0"0"29"0"0,0 0 14 0 0,0-1-25 0 0,0-4-126 0 0,0 3 38 0 0,0 2 4 0 0,0 0-4 0 0,0 0 21 0 0,0 0 91 0 0,0 0 43 0 0,0 0 5 0 0,0 0-27 0 0,0 0-110 0 0,0 0-45 0 0,0 0-8 0 0,0 0 14 0 0,0 0 68 0 0,0 0 32 0 0,0 0 4 0 0,0 0 44 0 0,0 0 184 0 0,0 0 78 0 0,0 0 20 0 0,0 0 2 0 0,0 0 1 0 0,2 7 2663 0 0,48-70-2644 0 0,2 9-394 0 0,-2 8-226 0 0,-10 24 456 0 0,-7 10-16 0 0,-23 10-138 0 0,8 5-97 0 0,11 30 138 0 0,-15-10 191 0 0,-2 33 650 0 0,1-22-625 0 0,-12-32-398 0 0,-1-1-54 0 0,1 0 0 0 0,-1 0-1 0 0,1 0 1 0 0,0 0 0 0 0,-1 0-1 0 0,1 0 1 0 0,0 0 0 0 0,0 0-1 0 0,0 0 1 0 0,0-1 0 0 0,0 1-1 0 0,0 0 1 0 0,0-1 0 0 0,0 1-1 0 0,0 0 1 0 0,0-1 0 0 0,0 1-1 0 0,0-1 1 0 0,1 0 0 0 0,-1 1-1 0 0,0-1 1 0 0,0 0 0 0 0,0 0-1 0 0,1 0 1 0 0,-1 1 0 0 0,0-1-1 0 0,0-1 1 0 0,1 1 0 0 0,-1 0-1 0 0,0 0 1 0 0,0 0 0 0 0,0-1-1 0 0,1 1 1 0 0,-1 0 0 0 0,0-1-1 0 0,0 1 1 0 0,0-1 0 0 0,0 0-1 0 0,1 0-18 0 0,59-51-24 0 0,-57 47-106 0 0,0 0 0 0 0,0 1 0 0 0,0-2-1 0 0,-1 1 1 0 0,0 0 0 0 0,0 0 0 0 0,0-1 0 0 0,-1 0-1 0 0,0 0 1 0 0,0 1 0 0 0,1-7 130 0 0,-1 8-220 0 0,2-37-3810 0 0,-4 32 1833 0 0</inkml:trace>
  <inkml:trace contextRef="#ctx0" brushRef="#br0" timeOffset="1303.023">39 445 6056 0 0,'0'0'176'0'0,"0"0"32"0"0,0 0 8 0 0,0 0 0 0 0,-6-9 118 0 0,-17-34-619 0 0,22 42 493 0 0,1 1 16 0 0,-5-10 1529 0 0,1-17 181 0 0,5 23-1826 0 0,1-1 1 0 0,-1 1 0 0 0,1 0-1 0 0,0-1 1 0 0,0 1 0 0 0,0 0-1 0 0,0 0 1 0 0,1 0 0 0 0,-1 0-1 0 0,1 1 1 0 0,0-1 0 0 0,0 1-1 0 0,1 0 1 0 0,-1 0 0 0 0,1 0-1 0 0,0 0 1 0 0,-1 0 0 0 0,1 1-1 0 0,1-1-108 0 0,17-15 694 0 0,82-58 988 0 0,-70 58-978 0 0,21 6-185 0 0,-36 19-129 0 0,-16-5-328 0 0,0-1 1 0 0,0 2-1 0 0,0-1 1 0 0,0 0-1 0 0,0 1 1 0 0,0-1-1 0 0,-1 1 1 0 0,1 0-1 0 0,-1 0 1 0 0,0 0-1 0 0,0 0 0 0 0,0 0 1 0 0,0 0-1 0 0,-1 1 1 0 0,1-1-1 0 0,-1 0 1 0 0,0 1-1 0 0,0 0 1 0 0,0-1-1 0 0,0 1 1 0 0,0 0-1 0 0,-1-1 1 0 0,0 1-1 0 0,0 0 1 0 0,0-1-1 0 0,0 1 1 0 0,-1 0-1 0 0,1 0 0 0 0,-1 1-62 0 0,1 5 79 0 0,3-2 68 0 0,-2 4-134 0 0,24 22-97 0 0,-6-31-217 0 0,15-25-1020 0 0,-22 14-1197 0 0,-7 5-217 0 0,4-4-2521 0 0</inkml:trace>
  <inkml:trace contextRef="#ctx0" brushRef="#br0" timeOffset="2652.245">728 338 11256 0 0,'0'0'256'0'0,"0"0"34"0"0,0 0 21 0 0,1 0-35 0 0,45-61 63 0 0,2-8-259 0 0,-2-8 212 0 0,-2-10 988 0 0,-18 44 420 0 0,-16 58-1227 0 0,-3 5-84 0 0,3 22 220 0 0,23 134 231 0 0,-7-30 99 0 0,-26-102-344 0 0,0-43-682 0 0,0-1 35 0 0,0 0 109 0 0,0 6 123 0 0,0-7-4714 0 0,0-15 3043 0 0,-4-3-11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30.716"/>
    </inkml:context>
    <inkml:brush xml:id="br0">
      <inkml:brushProperty name="width" value="0.05" units="cm"/>
      <inkml:brushProperty name="height" value="0.05" units="cm"/>
      <inkml:brushProperty name="color" value="#E71224"/>
    </inkml:brush>
  </inkml:definitions>
  <inkml:trace contextRef="#ctx0" brushRef="#br0">1 229 9184 0 0,'0'0'208'0'0,"0"0"33"0"0,0 0 14 0 0,4-8 257 0 0,33-40 912 0 0,-5-13-1232 0 0,13 15 1408 0 0,-25 32-940 0 0,22-24-48 0 0,-41 37-590 0 0,-1 0 0 0 0,1 0 1 0 0,0 0-1 0 0,0 0 1 0 0,-1 1-1 0 0,1-1 1 0 0,0 0-1 0 0,0 0 1 0 0,0 0-1 0 0,0 1 0 0 0,0-1 1 0 0,0 1-1 0 0,0-1 1 0 0,0 1-1 0 0,1-1 1 0 0,-1 1-1 0 0,0 0 1 0 0,0-1-1 0 0,0 1 1 0 0,0 0-1 0 0,1 0 0 0 0,-1 0 1 0 0,0 0-1 0 0,0 0 1 0 0,0 0-1 0 0,1 0 1 0 0,-1 0-1 0 0,1 1-22 0 0,6-1 314 0 0,13 8-172 0 0,5 31 350 0 0,-21-21-21 0 0,16 25 1289 0 0,-3-14-1240 0 0,7-9-96 0 0,-24-20-422 0 0,-1 1 1 0 0,1-1-1 0 0,-1 0 0 0 0,1 0 0 0 0,0 0 0 0 0,-1 1 0 0 0,1-1 0 0 0,0 0 0 0 0,-1 0 0 0 0,1 0 0 0 0,-1 0 1 0 0,1 0-1 0 0,0 0 0 0 0,-1 0 0 0 0,1 0 0 0 0,0 0 0 0 0,-1-1 0 0 0,1 1 0 0 0,0 0 0 0 0,-1 0 0 0 0,1 0 0 0 0,-1-1 1 0 0,1 1-1 0 0,-1 0 0 0 0,1-1 0 0 0,0 1 0 0 0,-1-1 0 0 0,0 1 0 0 0,1 0 0 0 0,-1-1 0 0 0,1 1 0 0 0,-1-1 0 0 0,1 1 1 0 0,-1-1-1 0 0,0 1 0 0 0,1-1-2 0 0,-1 0 4 0 0,22-16-4 0 0,-6 3 211 0 0,-14 12-555 0 0,0 1 0 0 0,0-1 0 0 0,-1 0 0 0 0,1 0-1 0 0,-1 0 1 0 0,0 0 0 0 0,1 0 0 0 0,-1-1 0 0 0,0 1 0 0 0,0 0 0 0 0,-1 0 0 0 0,1-1-1 0 0,0 1 1 0 0,-1-1 0 0 0,1 1 0 0 0,-1-1 0 0 0,0 1 0 0 0,0 0 0 0 0,0-1 0 0 0,0 0 344 0 0,0-12-2107 0 0,0 1-18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31.714"/>
    </inkml:context>
    <inkml:brush xml:id="br0">
      <inkml:brushProperty name="width" value="0.05" units="cm"/>
      <inkml:brushProperty name="height" value="0.05" units="cm"/>
      <inkml:brushProperty name="color" value="#E71224"/>
    </inkml:brush>
  </inkml:definitions>
  <inkml:trace contextRef="#ctx0" brushRef="#br0">0 142 11688 0 0,'0'0'264'0'0,"0"0"34"0"0,0 0 22 0 0,0 0-32 0 0,5-8-337 0 0,20-18 90 0 0,-25 25 263 0 0,0 1 103 0 0,10-8 862 0 0,29-15 892 0 0,29-17-1147 0 0,14 5-644 0 0,-55 37-310 0 0,-26-2-46 0 0,1 0 0 0 0,-1 0 0 0 0,1 0 0 0 0,0 0 0 0 0,-1 0 0 0 0,1 0 0 0 0,-1 0 0 0 0,1 0 0 0 0,0 1 0 0 0,-1-1 0 0 0,1 1-1 0 0,-1-1 1 0 0,1 1 0 0 0,-1 0 0 0 0,1-1 0 0 0,-1 1 0 0 0,0 0 0 0 0,1 0 0 0 0,-1 0 0 0 0,0 0 0 0 0,0 0 0 0 0,0 0 0 0 0,0 1 0 0 0,0-1-1 0 0,0 0 1 0 0,0 0 0 0 0,0 1 0 0 0,0-1 0 0 0,0 1 0 0 0,-1-1 0 0 0,1 1 0 0 0,-1-1 0 0 0,1 1 0 0 0,-1 0-14 0 0,20 27 810 0 0,3 45-588 0 0,-1-49-212 0 0,-18-21-10 0 0,1-3 0 0 0,2 1 0 0 0,-2-3 0 0 0,26 3-445 0 0,10-44-4647 0 0,-36 31 3590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32.288"/>
    </inkml:context>
    <inkml:brush xml:id="br0">
      <inkml:brushProperty name="width" value="0.05" units="cm"/>
      <inkml:brushProperty name="height" value="0.05" units="cm"/>
      <inkml:brushProperty name="color" value="#E71224"/>
    </inkml:brush>
  </inkml:definitions>
  <inkml:trace contextRef="#ctx0" brushRef="#br0">0 263 12528 0 0,'0'0'281'0'0,"0"0"40"0"0,0 0 22 0 0,0 0-39 0 0,14 4 175 0 0,20-26 121 0 0,-31 21-548 0 0,-1 0 1 0 0,0-1 0 0 0,0 1-1 0 0,0 0 1 0 0,1-1 0 0 0,-1 1 0 0 0,0-1-1 0 0,-1 0 1 0 0,1 1 0 0 0,0-1-1 0 0,0 0 1 0 0,-1 0 0 0 0,1 0 0 0 0,-1 0-1 0 0,0-1 1 0 0,1 1 0 0 0,-1 0-1 0 0,0-1 1 0 0,0 1-53 0 0,20-28 367 0 0,0 0 40 0 0,31-49 1252 0 0,-13 23-1254 0 0,-27 42 27 0 0,2 40-186 0 0,8 46 12 0 0,-9-22 42 0 0,-6 9-234 0 0,-5-42-58 0 0,1-2-5 0 0,0 0 0 0 0,-2 0 1 0 0,0 1-1 0 0,-1-1 0 0 0,0 0 0 0 0,-1 0 0 0 0,-2 7-3 0 0,-3 28 484 0 0,-2-16-196 0 0,3-15-308 0 0,5-18-5 0 0,0-1 0 0 0,0 0 0 0 0,1 1 0 0 0,-1-1-1 0 0,0 1 1 0 0,0-1 0 0 0,0 1 0 0 0,0-1 0 0 0,0 1 0 0 0,0-1-1 0 0,0 1 1 0 0,0-1 0 0 0,0 1 0 0 0,0-1 0 0 0,0 1 0 0 0,0-1-1 0 0,0 1 1 0 0,0-1 0 0 0,-1 1 0 0 0,1-1 0 0 0,0 1-1 0 0,0-1 1 0 0,0 1 0 0 0,-1-1 0 0 0,1 0 0 0 0,0 1 0 0 0,-1-1-1 0 0,1 1 1 0 0,0-1 0 0 0,-1 0 0 0 0,1 1 0 0 0,0-1 0 0 0,-1 0-1 0 0,1 0 1 0 0,-1 1 0 0 0,1-1 0 0 0,-1 0 0 0 0,1 0-1 0 0,-1 0 1 0 0,1 1 0 0 0,0-1 0 0 0,-1 0 0 0 0,1 0 0 0 0,-1 0-1 0 0,1 0 1 0 0,-1 0 0 0 0,1 0 0 0 0,-1 0 0 0 0,1 0 0 0 0,-1 0-1 0 0,1 0 1 0 0,-1 0 0 0 0,1 0 0 0 0,-1-1 0 0 0,1 1-1 0 0,-1 0 1 0 0,1 0 0 0 0,-1 0 0 0 0,1-1 0 0 0,-1 1 25 0 0,0-3-265 0 0,-2-4-838 0 0,0 3-3209 0 0,3 3-1541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35.775"/>
    </inkml:context>
    <inkml:brush xml:id="br0">
      <inkml:brushProperty name="width" value="0.05" units="cm"/>
      <inkml:brushProperty name="height" value="0.05" units="cm"/>
      <inkml:brushProperty name="color" value="#E71224"/>
    </inkml:brush>
  </inkml:definitions>
  <inkml:trace contextRef="#ctx0" brushRef="#br0">31 8 9760 0 0,'0'0'222'0'0,"0"0"30"0"0,0 0 18 0 0,0 0-1 0 0,0 0-12 0 0,0 0-7 0 0,0 0-2 0 0,-3-6-59 0 0,0 5 3070 0 0,1 3-3204 0 0,0 0 0 0 0,-1 1 0 0 0,1-1 1 0 0,0 1-1 0 0,1-1 0 0 0,-1 1 0 0 0,0 0 1 0 0,1 0-1 0 0,-1 0 0 0 0,1 0 0 0 0,0 0 1 0 0,0 0-1 0 0,0 0 0 0 0,1 0 0 0 0,-1 1 1 0 0,1-1-1 0 0,-1 0 0 0 0,1 0 0 0 0,0 1 1 0 0,0-1-1 0 0,1 0 0 0 0,-1 0 0 0 0,1 1 1 0 0,0-1-1 0 0,0 2-55 0 0,4 34 75 0 0,-1 9 12 0 0,-1-23 45 0 0,-1 0-1 0 0,-2 0 0 0 0,0-1 0 0 0,-1 1 0 0 0,-6 24-131 0 0,3-3-225 0 0,4-15-1103 0 0,4-23 834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34.455"/>
    </inkml:context>
    <inkml:brush xml:id="br0">
      <inkml:brushProperty name="width" value="0.05" units="cm"/>
      <inkml:brushProperty name="height" value="0.05" units="cm"/>
      <inkml:brushProperty name="color" value="#E71224"/>
    </inkml:brush>
  </inkml:definitions>
  <inkml:trace contextRef="#ctx0" brushRef="#br0">203 457 9416 0 0,'0'0'208'0'0,"0"0"33"0"0,0 0 16 0 0,0 0 37 0 0,0 0 102 0 0,0 0 41 0 0,0 0 10 0 0,0 0-59 0 0,-5 3-314 0 0,5-3-45 0 0,0 0 1 0 0,0 0-1 0 0,-1 0 0 0 0,1 0 0 0 0,0-1 0 0 0,0 1 0 0 0,0 0 0 0 0,-1 0 0 0 0,1 0 0 0 0,0 0 0 0 0,0 0 1 0 0,0 0-1 0 0,-1 0 0 0 0,1 0 0 0 0,0 0 0 0 0,0 0 0 0 0,-1 0 0 0 0,1 0 0 0 0,0 0 0 0 0,0 0 0 0 0,-1 0 1 0 0,1 0-1 0 0,0 0 0 0 0,0 0 0 0 0,0 1 0 0 0,-1-1 0 0 0,1 0 0 0 0,0 0 0 0 0,0 0 0 0 0,0 0 1 0 0,-1 0-1 0 0,1 0 0 0 0,0 1 0 0 0,0-1 0 0 0,0 0 0 0 0,0 0 0 0 0,0 0 0 0 0,-1 1 0 0 0,1-1 0 0 0,0 0 1 0 0,0 0-1 0 0,0 0 0 0 0,0 1 0 0 0,0-1 0 0 0,0 0 0 0 0,0 0 0 0 0,0 0 0 0 0,0 1 0 0 0,0-1 0 0 0,0 0 1 0 0,0 0-1 0 0,0 1 0 0 0,0-1 0 0 0,0 0 0 0 0,0 0 0 0 0,0 1 0 0 0,0-1 0 0 0,0 0 0 0 0,0 0 1 0 0,0 0-1 0 0,0 1 0 0 0,0-1 0 0 0,0 0 0 0 0,1 0-29 0 0,84-129 1251 0 0,-19 64-1550 0 0,-3 23 286 0 0,-62 42 59 0 0,1-1 0 0 0,0 1 1 0 0,0 0-1 0 0,-1-1 0 0 0,1 1 1 0 0,0 0-1 0 0,-1 0 1 0 0,1 0-1 0 0,0 0 0 0 0,0 0 1 0 0,-1 1-1 0 0,1-1 0 0 0,0 1 1 0 0,0-1-1 0 0,-1 1 1 0 0,1-1-1 0 0,-1 1 0 0 0,1 0 1 0 0,-1 0-1 0 0,1 0 0 0 0,-1 0 1 0 0,1 0-1 0 0,-1 0-46 0 0,33 15 493 0 0,9 36-141 0 0,-25-18 472 0 0,3-17-568 0 0,-7-13-169 0 0,2 5-512 0 0,-16-8 243 0 0,0-1-2 0 0,0 0-45 0 0,0 0-191 0 0,9-9-4957 0 0,-5 0 540 0 0</inkml:trace>
  <inkml:trace contextRef="#ctx0" brushRef="#br0" timeOffset="718.07">1 250 11024 0 0,'0'0'248'0'0,"0"0"34"0"0,0 0 22 0 0,0 0-29 0 0,13-4-142 0 0,19-9 557 0 0,-13 3-1042 0 0,10-20 388 0 0,-3 10 1361 0 0,52-44-690 0 0,-22 11-475 0 0,21 2 1295 0 0,-70 47-1320 0 0,9 3 402 0 0,0 5 37 0 0,10 7-108 0 0,-12-6-410 0 0,11 3 55 0 0,-2 4-183 0 0,-19-10 8 0 0,0 0 100 0 0,0 1 1 0 0,0 0-1 0 0,0 0 1 0 0,0 0-1 0 0,-1 0 0 0 0,1 0 1 0 0,-1 1-1 0 0,0-1 1 0 0,0 1-1 0 0,0 0 1 0 0,-1 0-1 0 0,1 0 0 0 0,-1 1-108 0 0,24 40 182 0 0,-13-30-172 0 0,-4-5-10 0 0,1 12 0 0 0,-3-5 0 0 0,-1-8-140 0 0,17 16-84 0 0,2-27-2973 0 0,-13-2-2977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9.106"/>
    </inkml:context>
    <inkml:brush xml:id="br0">
      <inkml:brushProperty name="width" value="0.05" units="cm"/>
      <inkml:brushProperty name="height" value="0.05" units="cm"/>
      <inkml:brushProperty name="color" value="#00A0D7"/>
    </inkml:brush>
  </inkml:definitions>
  <inkml:trace contextRef="#ctx0" brushRef="#br0">23 50 6712 0 0,'0'0'142'0'0,"0"0"64"0"0,0 0 158 0 0,0 0 69 0 0,0 0 14 0 0,0 0-19 0 0,0 0-83 0 0,0 0-32 0 0,0 0-7 0 0,0 0 4 0 0,0 0 29 0 0,9-10 8011 0 0,-5 14-8286 0 0,-1 1 0 0 0,-2 0 0 0 0,-1 53 322 0 0,-4-31-244 0 0,-6 45 442 0 0,-7-14-637 0 0,9-47 520 0 0,11-35-281 0 0,16-75-122 0 0,11 11-169 0 0,-17 43 18 0 0,-10 37 74 0 0,-2 0-54 0 0,-1 1-14 0 0,0 6-7 0 0,0 1-21 0 0,0 0-57 0 0,0 0 2 0 0,0 0 4 0 0,0 0-46 0 0,0 0-196 0 0,-9 12-1136 0 0,1 7-94 0 0,3-7 747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58.774"/>
    </inkml:context>
    <inkml:brush xml:id="br0">
      <inkml:brushProperty name="width" value="0.05" units="cm"/>
      <inkml:brushProperty name="height" value="0.05" units="cm"/>
      <inkml:brushProperty name="color" value="#E71224"/>
    </inkml:brush>
  </inkml:definitions>
  <inkml:trace contextRef="#ctx0" brushRef="#br0">62 1 7376 0 0,'0'0'216'0'0,"0"0"69"0"0,0 0 167 0 0,0 0 76 0 0,0 0 15 0 0,0 0-59 0 0,0 0-252 0 0,0 0-111 0 0,0 0-22 0 0,0 0-7 0 0,0 0-18 0 0,0 0 34 0 0,0 0 179 0 0,3 8 464 0 0,1 23 1201 0 0,-7 14-1400 0 0,-11 43-479 0 0,-12 39 946 0 0,5-24 210 0 0,17-59-263 0 0,4-42-710 0 0,0-1-42 0 0,0 3-172 0 0,0 2-26 0 0,0-5 64 0 0,0-1 16 0 0,26 8 152 0 0,47-28 1334 0 0,-25 1-2068 0 0,-1 0 426 0 0,39-11-692 0 0,-51 17-845 0 0,-15-2-2239 0 0,-19 15 2320 0 0,-1 0-10 0 0</inkml:trace>
  <inkml:trace contextRef="#ctx0" brushRef="#br0" timeOffset="349.28">208 177 15120 0 0,'0'0'340'0'0,"0"0"50"0"0,0 0 25 0 0,0 0-49 0 0,-4 12 50 0 0,16 19-128 0 0,15 21 354 0 0,-3 2-1 0 0,-2 1 0 0 0,6 27-641 0 0,-8-23-166 0 0,1 18-2989 0 0,-16-62 1782 0 0,-1 0-16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57.370"/>
    </inkml:context>
    <inkml:brush xml:id="br0">
      <inkml:brushProperty name="width" value="0.05" units="cm"/>
      <inkml:brushProperty name="height" value="0.05" units="cm"/>
      <inkml:brushProperty name="color" value="#E71224"/>
    </inkml:brush>
  </inkml:definitions>
  <inkml:trace contextRef="#ctx0" brushRef="#br0">165 81 8840 0 0,'0'0'197'0'0,"0"0"24"0"0,0 0 19 0 0,0 0 46 0 0,0 0 136 0 0,0 0 61 0 0,0 0 12 0 0,0 0-23 0 0,0 0-102 0 0,0 0-46 0 0,-6 13 1078 0 0,-5-5-1162 0 0,10-7-168 0 0,-7 11 272 0 0,-17 15 302 0 0,8-12-412 0 0,-3 7-58 0 0,3 2-236 0 0,1 25-267 0 0,-17 43 210 0 0,23-49 255 0 0,11-36-95 0 0,14 1-32 0 0,41-31 53 0 0,5-16-75 0 0,9 5-234 0 0,-63 32 235 0 0,-1 1 0 0 0,1-1 0 0 0,0 2 0 0 0,0-1 1 0 0,0 1-1 0 0,0 0 0 0 0,0 0 0 0 0,0 1 1 0 0,-1 0-1 0 0,1 0 0 0 0,0 0 0 0 0,0 1 10 0 0,68 36-124 0 0,-71-36 145 0 0,-1 1 0 0 0,1 1 0 0 0,-1-1 0 0 0,1 0 0 0 0,-1 1 0 0 0,0 0 0 0 0,0 0 0 0 0,-1 0 0 0 0,1 0 0 0 0,-1 0 0 0 0,0 0 0 0 0,0 1 0 0 0,0-1 0 0 0,-1 1 0 0 0,0 0-21 0 0,-1 44 248 0 0,-3-43-160 0 0,-1 0 0 0 0,0-1 0 0 0,-1 0 0 0 0,1 0 0 0 0,-1 0 0 0 0,0 0 0 0 0,0-1 0 0 0,0 0 0 0 0,-1 0 0 0 0,1 0 0 0 0,-1-1 0 0 0,0 0 0 0 0,0 0 0 0 0,0 0 0 0 0,-1-1 0 0 0,1 0 0 0 0,0 0 0 0 0,-1-1 0 0 0,0 1-88 0 0,-70 9-747 0 0,60-19-651 0 0,8 0 886 0 0</inkml:trace>
  <inkml:trace contextRef="#ctx0" brushRef="#br0" timeOffset="814.324">109 111 7488 0 0,'0'0'217'0'0,"0"0"75"0"0,0 0 167 0 0,0 0 70 0 0,0 0 14 0 0,0 0-63 0 0,0 0-270 0 0,0 0-119 0 0,0 0-24 0 0,0 0-29 0 0,0 0-96 0 0,0 0-10 0 0,0 0 37 0 0,0 0 142 0 0,0 0 66 0 0,0 0 14 0 0,0 0 26 0 0,0 0 107 0 0,0 0 48 0 0,0 0 11 0 0,0 0-5 0 0,0 0-20 0 0,0 0-6 0 0,6-1 496 0 0,62-40-194 0 0,-23 18 564 0 0,-15 12-411 0 0,-29 11-743 0 0,1 0-10 0 0,4-3-28 0 0,-5 2 65 0 0,24-2-470 0 0,-24 2 292 0 0,21-3-305 0 0,-5-4-164 0 0,0 0-4226 0 0,-13 1 176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8:55.871"/>
    </inkml:context>
    <inkml:brush xml:id="br0">
      <inkml:brushProperty name="width" value="0.05" units="cm"/>
      <inkml:brushProperty name="height" value="0.05" units="cm"/>
      <inkml:brushProperty name="color" value="#E71224"/>
    </inkml:brush>
  </inkml:definitions>
  <inkml:trace contextRef="#ctx0" brushRef="#br0">0 323 10240 0 0,'0'0'298'0'0,"0"0"-3"0"0,0 0-130 0 0,0 0 151 0 0,0 0 90 0 0,0 0 11 0 0,10 0 204 0 0,6 3-555 0 0,-12-5-66 0 0,22-7 1505 0 0,-11-3 22 0 0,13-14-920 0 0,51-25-244 0 0,3 2-62 0 0,-53 34-65 0 0,-16 6 378 0 0,-9 7-7747 0 0,-4 2 2457 0 0</inkml:trace>
  <inkml:trace contextRef="#ctx0" brushRef="#br0" timeOffset="627.172">60 139 9008 0 0,'0'0'200'0'0,"0"0"33"0"0,0 0 15 0 0,0 0 12 0 0,0 0 24 0 0,0 0 11 0 0,0 0 1 0 0,0 0-28 0 0,0 0-118 0 0,5-17 282 0 0,32-15 3566 0 0,-6 9-2804 0 0,12-12-129 0 0,-25 12-1303 0 0,-10 19 224 0 0,-4 4-15 0 0,-4 0-120 0 0,0 0-42 0 0,0 0-8 0 0,0 0-42 0 0,0 0-175 0 0,0 0-80 0 0,0 0-628 0 0,1-1-2577 0 0,4-2-1104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9:26.952"/>
    </inkml:context>
    <inkml:brush xml:id="br0">
      <inkml:brushProperty name="width" value="0.05" units="cm"/>
      <inkml:brushProperty name="height" value="0.05" units="cm"/>
      <inkml:brushProperty name="color" value="#E71224"/>
    </inkml:brush>
  </inkml:definitions>
  <inkml:trace contextRef="#ctx0" brushRef="#br0">56 100 5696 0 0,'-12'1'360'0'0,"-18"-2"369"0"0,29 1-562 0 0,1 0 71 0 0,-11-3 2161 0 0,9 2 4522 0 0,80-44-6885 0 0,16 4 89 0 0,-38 33-125 0 0,-54 7 3 0 0,-1 1-1 0 0,1 0 0 0 0,0-1 1 0 0,0 1-1 0 0,-1 0 0 0 0,1 0 1 0 0,0 0-1 0 0,0 0 0 0 0,-1 1 1 0 0,1-1-1 0 0,0 0 0 0 0,0 1 1 0 0,-1-1-1 0 0,1 1 0 0 0,0 0 1 0 0,-1-1-1 0 0,1 1 0 0 0,-1 0 1 0 0,1 0-1 0 0,-1 0 0 0 0,0 0 0 0 0,1 0 1 0 0,0 1-3 0 0,10 4 26 0 0,-10-3 52 0 0,0 0-1 0 0,0 1 0 0 0,0-1 0 0 0,-1 1 0 0 0,1 0 0 0 0,-1-1 0 0 0,0 1 0 0 0,0 0 0 0 0,0 0 0 0 0,-1 0 0 0 0,1 0 0 0 0,-1 0 0 0 0,0-1 0 0 0,0 1 0 0 0,0 0 0 0 0,-1 0 0 0 0,0 0 0 0 0,1 0 0 0 0,-1 0 0 0 0,0 0 0 0 0,-1-1 0 0 0,1 1 0 0 0,-1-1 0 0 0,1 1 0 0 0,-1-1 0 0 0,0 1 0 0 0,-1-1-77 0 0,-17 24 1154 0 0,19-25-1265 0 0,1-2-10 0 0,0 0 2 0 0,0 0-21 0 0,0 0-11 0 0,0 0-1 0 0,0 0 36 0 0,30-7-24 0 0,8 14-252 0 0,-2 17 118 0 0,-20-2 271 0 0,-12 9 120 0 0,-11-8-117 0 0,2-15 122 0 0,0-1 0 0 0,-1 1 0 0 0,0-1 0 0 0,-1-1 0 0 0,1 1 0 0 0,-1-1-1 0 0,0 0 1 0 0,-1-1 0 0 0,1 1 0 0 0,-4 0-122 0 0,-69 45 1475 0 0,-15-6-1503 0 0,77-41-346 0 0,10-4-5571 0 0,8 0-385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9:24.199"/>
    </inkml:context>
    <inkml:brush xml:id="br0">
      <inkml:brushProperty name="width" value="0.05" units="cm"/>
      <inkml:brushProperty name="height" value="0.05" units="cm"/>
      <inkml:brushProperty name="color" value="#E71224"/>
    </inkml:brush>
  </inkml:definitions>
  <inkml:trace contextRef="#ctx0" brushRef="#br0">25 19 9760 0 0,'0'0'222'0'0,"0"0"30"0"0,0 0 18 0 0,0 0-1 0 0,0 0-10 0 0,0 0-3 0 0,0 0 0 0 0,0 0-22 0 0,0 0-88 0 0,0 0-40 0 0,0 0-8 0 0,0 0 47 0 0,0 0 207 0 0,0 0 89 0 0,0 0 21 0 0,0 0 0 0 0,0 0-4 0 0,0 0-2 0 0,0 0 0 0 0,0 0-38 0 0,0 0-155 0 0,0 0-67 0 0,0 0-17 0 0,0 9 56 0 0,0-3-209 0 0,11 45 104 0 0,-2-20-130 0 0,-12 41 0 0 0,-11 5 0 0 0,-2 0 190 0 0,6-21 1135 0 0,9-49-1237 0 0,2 55 715 0 0,1-60-749 0 0,0 0 0 0 0,0 0 0 0 0,1 0 0 0 0,-1-1 0 0 0,0 1 0 0 0,1-1 1 0 0,-1 0-1 0 0,1 0 0 0 0,0 0 0 0 0,-1 0 0 0 0,1 0 0 0 0,0 0 0 0 0,0-1 0 0 0,-1 1 0 0 0,1-1 1 0 0,0 0-1 0 0,2 0-54 0 0,73-12 418 0 0,26-25-370 0 0,-50 14-92 0 0,7 12-288 0 0,-10 7 158 0 0,-50 4-49 0 0,-1 0-53 0 0,0 0-11 0 0,0 0 7 0 0,0 0 34 0 0,0 0 12 0 0,0 0 2 0 0,0 0-169 0 0,0 0-710 0 0,0 0-304 0 0,-1-1-67 0 0,-2-6-12 0 0</inkml:trace>
  <inkml:trace contextRef="#ctx0" brushRef="#br0" timeOffset="443.945">179 207 13392 0 0,'0'0'298'0'0,"0"0"46"0"0,0 0 24 0 0,0 0-38 0 0,1 13 50 0 0,11 15-332 0 0,-8-19 206 0 0,0 0 0 0 0,0 1 1 0 0,-1-1-1 0 0,0 1 0 0 0,0 0 1 0 0,-1 0-1 0 0,-1 0 0 0 0,0 0 1 0 0,0 0-1 0 0,-1 0 0 0 0,0 0 1 0 0,-1 0-1 0 0,-1 8-254 0 0,1 17 309 0 0,8 46 443 0 0,-2-54-589 0 0,8 20-16 0 0,-8-26-114 0 0,-5-20-241 0 0,0-1-15 0 0,0 0-9 0 0,0 0-34 0 0,0 0-20 0 0,0 0-2 0 0,0 0-157 0 0,0 0-662 0 0,0 0-291 0 0,0 0-61 0 0,0 0-11 0 0</inkml:trace>
  <inkml:trace contextRef="#ctx0" brushRef="#br0" timeOffset="1814.11">696 237 5400 0 0,'0'0'158'0'0,"-9"13"1173"0"0,8-12-979 0 0,0 1-1 0 0,-1 0 1 0 0,1 0-1 0 0,0-1 1 0 0,-1 1-1 0 0,0-1 1 0 0,1 1-1 0 0,-1-1 1 0 0,0 0-1 0 0,0 0 1 0 0,0 1-1 0 0,0-1 1 0 0,0-1-1 0 0,0 1 1 0 0,0 0-1 0 0,0 0 1 0 0,0-1-1 0 0,0 1 1 0 0,-1-1-1 0 0,1 0 1 0 0,0 1 0 0 0,0-1-1 0 0,0 0 1 0 0,-1-1-352 0 0,-2 1 107 0 0,0-1 1 0 0,0 0 0 0 0,0-1 0 0 0,0 1 0 0 0,1-1 0 0 0,-1 0 0 0 0,0-1-1 0 0,1 1 1 0 0,-1-1 0 0 0,1 1 0 0 0,0-1 0 0 0,0-1 0 0 0,0 1 0 0 0,0 0-1 0 0,-2-4-107 0 0,-6-5 257 0 0,9 10-206 0 0,1 0 0 0 0,-1 0 0 0 0,1 0 0 0 0,0 0 0 0 0,0-1 0 0 0,0 1 0 0 0,0-1 0 0 0,0 1 0 0 0,1-1 0 0 0,-1 0 0 0 0,1 1 0 0 0,0-1 0 0 0,-1 0 0 0 0,1 0-1 0 0,0 0 1 0 0,0-2-51 0 0,-4-14 236 0 0,5 14-237 0 0,0-1-1 0 0,0 0 1 0 0,1 0 0 0 0,0 1-1 0 0,0-1 1 0 0,0 1-1 0 0,1-1 1 0 0,-1 1-1 0 0,2-1 1 0 0,-1 1-1 0 0,0 0 1 0 0,1 0-1 0 0,0 0 1 0 0,0 0-1 0 0,0 1 1 0 0,1-1-1 0 0,0 1 1 0 0,0 0-1 0 0,1-2 2 0 0,43-33-192 0 0,-45 37 162 0 0,0 1 0 0 0,0-1 0 0 0,0 0 0 0 0,0 1 0 0 0,0-1 0 0 0,1 1 0 0 0,-1 0 0 0 0,0 0 0 0 0,1 1 0 0 0,-1-1 0 0 0,1 1-1 0 0,-1-1 1 0 0,1 1 0 0 0,-1 0 0 0 0,1 0 0 0 0,-1 1 0 0 0,1-1 0 0 0,-1 1 0 0 0,0 0 0 0 0,1 0 0 0 0,-1 0 0 0 0,0 0 0 0 0,1 0-1 0 0,-1 1 1 0 0,0-1 0 0 0,0 1 0 0 0,0 0 0 0 0,0 0 0 0 0,-1 0 0 0 0,1 0 0 0 0,0 1 0 0 0,1 1 30 0 0,40 54-438 0 0,-41-50 460 0 0,0 0-1 0 0,-1 1 1 0 0,1 0-1 0 0,-2 0 1 0 0,1 0-1 0 0,-1 0 1 0 0,0 0-1 0 0,-1 0 0 0 0,0 0 1 0 0,-1 0-1 0 0,0 0 1 0 0,-1 6-22 0 0,-10 20 702 0 0,-2-8-70 0 0,8-23-588 0 0,1 1 0 0 0,-1-1 0 0 0,0-1 0 0 0,0 1 0 0 0,-1-1 0 0 0,1 0 0 0 0,-1 0 0 0 0,0-1 0 0 0,1 0 0 0 0,-1 0 0 0 0,0-1 0 0 0,0 1 0 0 0,0-2 0 0 0,-1 1 0 0 0,1-1 0 0 0,0 0 0 0 0,-5-1-44 0 0,-32-15-3717 0 0,39 13 1557 0 0,-2 0-2814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9:22.225"/>
    </inkml:context>
    <inkml:brush xml:id="br0">
      <inkml:brushProperty name="width" value="0.05" units="cm"/>
      <inkml:brushProperty name="height" value="0.05" units="cm"/>
      <inkml:brushProperty name="color" value="#E71224"/>
    </inkml:brush>
  </inkml:definitions>
  <inkml:trace contextRef="#ctx0" brushRef="#br0">52 321 2536 0 0,'0'0'69'0'0,"0"0"130"0"0,0 0 460 0 0,0 0 202 0 0,0 0 40 0 0,0 0-40 0 0,0 0-205 0 0,0 0-89 0 0,0 0-20 0 0,0 0-33 0 0,0 0-123 0 0,0 0-58 0 0,-7 0 80 0 0,7 0 6296 0 0,89-53-5170 0 0,-46 33-1345 0 0,-1-9-630 0 0,-27 20 1033 0 0,-5 4-1101 0 0,-4 2-4016 0 0,-6 3 2786 0 0</inkml:trace>
  <inkml:trace contextRef="#ctx0" brushRef="#br0" timeOffset="834.174">0 161 10136 0 0,'0'0'230'0'0,"0"0"30"0"0,0 0 19 0 0,0 0 24 0 0,0 0 67 0 0,0 0 29 0 0,0 0 8 0 0,0 0-50 0 0,0 0-208 0 0,0 0-46 0 0,0 0 96 0 0,0 0 25 0 0,0 0 0 0 0,0 0 8 0 0,0 0 34 0 0,0 0 20 0 0,0 0 2 0 0,5-5 632 0 0,81-40 1407 0 0,-22 4-2049 0 0,-34 16-150 0 0,26-16-70 0 0,-52 38-140 0 0,-4 2-21 0 0,0 1 26 0 0,0 0 11 0 0,10 2-1658 0 0,-2 0-4021 0 0,-8-2 1159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9:42.111"/>
    </inkml:context>
    <inkml:brush xml:id="br0">
      <inkml:brushProperty name="width" value="0.05" units="cm"/>
      <inkml:brushProperty name="height" value="0.05" units="cm"/>
      <inkml:brushProperty name="color" value="#E71224"/>
    </inkml:brush>
  </inkml:definitions>
  <inkml:trace contextRef="#ctx0" brushRef="#br0">17 28 14240 0 0,'0'0'416'0'0,"0"0"-3"0"0,0 0-212 0 0,0 0 97 0 0,0 0 71 0 0,0 0 14 0 0,0 0-53 0 0,-2-1-223 0 0,-4-5-97 0 0,1 1-22 0 0,5-1-53 0 0,0 5-27 0 0,0 1 43 0 0,0 0 97 0 0,0 0 44 0 0,0 0 10 0 0,0 0 33 0 0,0 0 129 0 0,0 0 59 0 0,-4-4 325 0 0,5 3-6185 0 0,10-2 3809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22:19:39.074"/>
    </inkml:context>
    <inkml:brush xml:id="br0">
      <inkml:brushProperty name="width" value="0.05" units="cm"/>
      <inkml:brushProperty name="height" value="0.05" units="cm"/>
      <inkml:brushProperty name="color" value="#E71224"/>
    </inkml:brush>
  </inkml:definitions>
  <inkml:trace contextRef="#ctx0" brushRef="#br0">103 755 8720 0 0,'0'0'197'0'0,"0"0"24"0"0,0 0 19 0 0,0 0 14 0 0,1-2 118 0 0,2-4 24 0 0,1 2-183 0 0,4-14-22 0 0,-7 17-59 0 0,-1 1-4 0 0,0 0 34 0 0,0 0 146 0 0,0 0 63 0 0,0 0 12 0 0,0 0 6 0 0,0 0 22 0 0,0 0 6 0 0,0 0 6 0 0,0 0-6 0 0,0 0-29 0 0,0 0-17 0 0,0 0-3 0 0,0 0-42 0 0,0 0-174 0 0,0 0-78 0 0,0 0-10 0 0,0-1-11 0 0,4-1-42 0 0,3 4-27 0 0,-5-1-60 0 0,-2-1-32 0 0,0 0-127 0 0,0 0-42 0 0,0 0-3 0 0,0 0 28 0 0,47-34 1216 0 0,-22 30-964 0 0,5-11 0 0 0,35-20 302 0 0,5-4-444 0 0,0-10-57 0 0,-63 45-1986 0 0,-7 4-2791 0 0</inkml:trace>
  <inkml:trace contextRef="#ctx0" brushRef="#br0" timeOffset="642.348">30 564 8208 0 0,'0'0'234'0'0,"0"0"6"0"0,-7 0 896 0 0,-1 3-1008 0 0,6-3-52 0 0,-5 1 416 0 0,6 0-1000 0 0,2-1 631 0 0,-1 0 0 0 0,0 0 0 0 0,0 0 0 0 0,0 1 1 0 0,0-1-1 0 0,0 0 0 0 0,1 0 0 0 0,-1 1 0 0 0,0-1 0 0 0,0 0 0 0 0,0 0 0 0 0,0 1 1 0 0,0-1-1 0 0,0 0 0 0 0,0 1 0 0 0,0-1 0 0 0,0 0 0 0 0,0 0 0 0 0,0 1 0 0 0,0-1 0 0 0,0 0 1 0 0,0 0-1 0 0,0 1 0 0 0,0-1 0 0 0,0 0 0 0 0,0 0 0 0 0,-1 1 0 0 0,1-1 0 0 0,0 0 0 0 0,0 0 1 0 0,0 1-1 0 0,0-1 0 0 0,0 0 0 0 0,-1 0 0 0 0,1 1 0 0 0,0-1 0 0 0,0 0 0 0 0,-1 0 0 0 0,1 0 1 0 0,0 0-1 0 0,0 0 0 0 0,0 1 0 0 0,-1-1 0 0 0,1 0 0 0 0,0 0 0 0 0,0 0 0 0 0,-1 0 0 0 0,1 0 1 0 0,0 0-1 0 0,-1 0 0 0 0,1 0 0 0 0,0 0 0 0 0,0 0 0 0 0,-1 0-123 0 0,7-1 51 0 0,0-1 0 0 0,-1 0-1 0 0,1 0 1 0 0,-1-1 0 0 0,1 1 0 0 0,-1-1-1 0 0,0 0 1 0 0,0-1 0 0 0,0 1-1 0 0,-1-1 1 0 0,1 0 0 0 0,-1 0 0 0 0,1-2-51 0 0,9-6-3 0 0,47-45-266 0 0,-59 55 321 0 0,0-1 0 0 0,1 1 0 0 0,0 0 0 0 0,-1 0-1 0 0,1 0 1 0 0,0 0 0 0 0,0 0 0 0 0,0 1 0 0 0,1-1 0 0 0,-1 1-1 0 0,0 0 1 0 0,0 0 0 0 0,1 0 0 0 0,-1 0 0 0 0,1 1 0 0 0,-1-1 0 0 0,1 1-1 0 0,-1 0-51 0 0,24-5-212 0 0,79 22-7943 0 0,-87-17 6459 0 0</inkml:trace>
  <inkml:trace contextRef="#ctx0" brushRef="#br0" timeOffset="1361.591">482 111 9416 0 0,'0'0'208'0'0,"0"0"33"0"0,0 0 16 0 0,0 0 31 0 0,0 0 83 0 0,0 0 40 0 0,0 0 5 0 0,0 0-16 0 0,0 0-68 0 0,0 0-32 0 0,0 0-4 0 0,0 0-11 0 0,0 0-44 0 0,0 0-17 0 0,0 0-6 0 0,0 0-6 0 0,0 0-16 0 0,0 0-4 0 0,0 0 0 0 0,0 0 17 0 0,0 0 74 0 0,0 0 33 0 0,6-5 397 0 0,82-69-634 0 0,-52 49-79 0 0,-29 22 0 0 0,-2 0 0 0 0,0 3 0 0 0,7 10 0 0 0,14 44-60 0 0,-5-4 48 0 0,9 46 1683 0 0,-13-12-1623 0 0,9-7-48 0 0,-25-72-11 0 0,0 1-1 0 0,1 0 0 0 0,0-1 0 0 0,1 0 0 0 0,-1 0 1 0 0,1 0-1 0 0,0 0 0 0 0,0 0 0 0 0,0 0 0 0 0,1-1 1 0 0,0 1-1 0 0,0-1 0 0 0,0 0 0 0 0,0 0 12 0 0,1 11-929 0 0,-5-14 735 0 0,0-1 3 0 0,0 0-53 0 0,0 0-218 0 0,-26-4-2610 0 0,-3-8 72 0 0,10 4 1466 0 0</inkml:trace>
  <inkml:trace contextRef="#ctx0" brushRef="#br0" timeOffset="1800.373">503 315 13216 0 0,'0'0'298'0'0,"0"0"46"0"0,0 0 22 0 0,0 0-48 0 0,0 0-163 0 0,5 0 397 0 0,59-19-1671 0 0,-20 0 1190 0 0,67-1 3665 0 0,-47 8-3351 0 0,-25 1-526 0 0,-35 11 162 0 0,-4 0-64 0 0,0 0-21 0 0,0 0-48 0 0,0 0-200 0 0,0 0-82 0 0,0 0-20 0 0,0 0-163 0 0,0 0-679 0 0,8 6-1920 0 0,-7-5 1546 0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1813" cy="9296400"/>
          </a:xfrm>
          <a:prstGeom prst="roundRect">
            <a:avLst>
              <a:gd name="adj" fmla="val 19"/>
            </a:avLst>
          </a:prstGeom>
          <a:solidFill>
            <a:srgbClr val="FFFFFF"/>
          </a:solidFill>
          <a:ln w="9360">
            <a:noFill/>
            <a:miter lim="800000"/>
            <a:headEnd/>
            <a:tailEnd/>
          </a:ln>
          <a:effectLst/>
        </p:spPr>
        <p:txBody>
          <a:bodyPr wrap="none" lIns="87444" tIns="43722" rIns="87444" bIns="43722" anchor="ctr"/>
          <a:lstStyle/>
          <a:p>
            <a:pPr>
              <a:defRPr/>
            </a:pPr>
            <a:endParaRPr lang="en-US"/>
          </a:p>
        </p:txBody>
      </p:sp>
      <p:sp>
        <p:nvSpPr>
          <p:cNvPr id="2050" name="AutoShape 2"/>
          <p:cNvSpPr>
            <a:spLocks noChangeArrowheads="1"/>
          </p:cNvSpPr>
          <p:nvPr/>
        </p:nvSpPr>
        <p:spPr bwMode="auto">
          <a:xfrm>
            <a:off x="0" y="0"/>
            <a:ext cx="6881813" cy="9296400"/>
          </a:xfrm>
          <a:prstGeom prst="roundRect">
            <a:avLst>
              <a:gd name="adj" fmla="val 19"/>
            </a:avLst>
          </a:prstGeom>
          <a:solidFill>
            <a:srgbClr val="FFFFFF"/>
          </a:solidFill>
          <a:ln w="9525">
            <a:noFill/>
            <a:round/>
            <a:headEnd/>
            <a:tailEnd/>
          </a:ln>
          <a:effectLst/>
        </p:spPr>
        <p:txBody>
          <a:bodyPr wrap="none" lIns="87444" tIns="43722" rIns="87444" bIns="43722" anchor="ctr"/>
          <a:lstStyle/>
          <a:p>
            <a:pPr>
              <a:defRPr/>
            </a:pPr>
            <a:endParaRPr lang="en-US"/>
          </a:p>
        </p:txBody>
      </p:sp>
      <p:sp>
        <p:nvSpPr>
          <p:cNvPr id="2051" name="Rectangle 3"/>
          <p:cNvSpPr>
            <a:spLocks noGrp="1" noChangeArrowheads="1"/>
          </p:cNvSpPr>
          <p:nvPr>
            <p:ph type="hdr"/>
          </p:nvPr>
        </p:nvSpPr>
        <p:spPr bwMode="auto">
          <a:xfrm>
            <a:off x="1" y="0"/>
            <a:ext cx="2979431"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899396" y="0"/>
            <a:ext cx="2979430"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20775" y="698500"/>
            <a:ext cx="4641850" cy="3482975"/>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15485" y="4416098"/>
            <a:ext cx="5047858" cy="4180921"/>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1" y="8832195"/>
            <a:ext cx="2979431"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899396" y="8832195"/>
            <a:ext cx="2979430"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Chemical_kinetic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Chemical_kinetic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Chemical_kinetic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nk.springer.com/book/10.1007/978-981-15-4095-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link.springer.com/chapter/10.1007/978-981-15-4095-0_3#authorsandaffiliations" TargetMode="External"/><Relationship Id="rId5" Type="http://schemas.openxmlformats.org/officeDocument/2006/relationships/hyperlink" Target="https://link.springer.com/chapter/10.1007/978-981-15-4095-0_3#authors" TargetMode="External"/><Relationship Id="rId4" Type="http://schemas.openxmlformats.org/officeDocument/2006/relationships/hyperlink" Target="https://link.springer.com/chapter/10.1007/978-981-15-4095-0_3#citea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tint.info/2e/html/ArtInt2e.Ch12.S3.html#Ch12.E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22</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37220">
              <a:spcBef>
                <a:spcPts val="1148"/>
              </a:spcBef>
              <a:spcAft>
                <a:spcPts val="1148"/>
              </a:spcAft>
              <a:buFont typeface="Wingdings" pitchFamily="2" charset="2"/>
              <a:buChar char=""/>
            </a:pPr>
            <a:r>
              <a:rPr lang="en-US" sz="2300" dirty="0">
                <a:latin typeface="Arial" panose="020B0604020202020204" pitchFamily="34" charset="0"/>
                <a:cs typeface="Arial" panose="020B0604020202020204" pitchFamily="34" charset="0"/>
              </a:rPr>
              <a:t>Q-learning does not explicitly tell the agent what to do </a:t>
            </a:r>
          </a:p>
          <a:p>
            <a:pPr marL="0" lvl="1" indent="-364350">
              <a:spcBef>
                <a:spcPts val="1148"/>
              </a:spcBef>
              <a:spcAft>
                <a:spcPts val="1148"/>
              </a:spcAft>
              <a:buFont typeface="Times New Roman" pitchFamily="18" charset="0"/>
              <a:buChar char="•"/>
            </a:pPr>
            <a:r>
              <a:rPr lang="en-US" sz="1900" dirty="0">
                <a:latin typeface="Arial" panose="020B0604020202020204" pitchFamily="34" charset="0"/>
                <a:cs typeface="Arial" panose="020B0604020202020204" pitchFamily="34" charset="0"/>
              </a:rPr>
              <a:t>just </a:t>
            </a:r>
            <a:r>
              <a:rPr lang="en-US" sz="1900" dirty="0">
                <a:solidFill>
                  <a:schemeClr val="tx1"/>
                </a:solidFill>
                <a:latin typeface="Arial" panose="020B0604020202020204" pitchFamily="34" charset="0"/>
                <a:cs typeface="Arial" panose="020B0604020202020204" pitchFamily="34" charset="0"/>
              </a:rPr>
              <a:t>computes</a:t>
            </a:r>
            <a:r>
              <a:rPr lang="en-US" sz="1900" dirty="0">
                <a:latin typeface="Arial" panose="020B0604020202020204" pitchFamily="34" charset="0"/>
                <a:cs typeface="Arial" panose="020B0604020202020204" pitchFamily="34" charset="0"/>
              </a:rPr>
              <a:t> a Q-function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 that allows the agent to see, for every state, which is the action with the highest expected reward</a:t>
            </a:r>
          </a:p>
          <a:p>
            <a:pPr marL="0" lvl="1" indent="-364350">
              <a:spcBef>
                <a:spcPts val="1148"/>
              </a:spcBef>
              <a:spcAft>
                <a:spcPts val="1148"/>
              </a:spcAft>
              <a:buFont typeface="Times New Roman" pitchFamily="18" charset="0"/>
              <a:buChar char="•"/>
            </a:pPr>
            <a:endParaRPr lang="en-US" sz="1900" dirty="0">
              <a:latin typeface="Arial" panose="020B0604020202020204" pitchFamily="34" charset="0"/>
              <a:cs typeface="Arial" panose="020B0604020202020204" pitchFamily="34" charset="0"/>
            </a:endParaRPr>
          </a:p>
          <a:p>
            <a:pPr indent="-437220">
              <a:spcBef>
                <a:spcPts val="1148"/>
              </a:spcBef>
              <a:spcAft>
                <a:spcPts val="1148"/>
              </a:spcAft>
              <a:buFont typeface="Wingdings" pitchFamily="2" charset="2"/>
              <a:buChar char=""/>
            </a:pPr>
            <a:r>
              <a:rPr lang="en-US" sz="2300" dirty="0">
                <a:latin typeface="Arial" panose="020B0604020202020204" pitchFamily="34" charset="0"/>
                <a:cs typeface="Arial" panose="020B0604020202020204" pitchFamily="34" charset="0"/>
              </a:rPr>
              <a:t>Given a Q-function, there are two things that the agent can do:</a:t>
            </a:r>
          </a:p>
          <a:p>
            <a:pPr marL="0" lvl="1" indent="-364350">
              <a:spcBef>
                <a:spcPts val="1148"/>
              </a:spcBef>
              <a:spcAft>
                <a:spcPts val="1148"/>
              </a:spcAft>
              <a:buFont typeface="Times New Roman" pitchFamily="18" charset="0"/>
              <a:buChar char="•"/>
            </a:pPr>
            <a:r>
              <a:rPr lang="en-US" sz="1900" b="1" dirty="0">
                <a:latin typeface="Arial" panose="020B0604020202020204" pitchFamily="34" charset="0"/>
                <a:cs typeface="Arial" panose="020B0604020202020204" pitchFamily="34" charset="0"/>
              </a:rPr>
              <a:t>Exploit</a:t>
            </a:r>
            <a:r>
              <a:rPr lang="en-US" sz="1900" dirty="0">
                <a:latin typeface="Arial" panose="020B0604020202020204" pitchFamily="34" charset="0"/>
                <a:cs typeface="Arial" panose="020B0604020202020204" pitchFamily="34" charset="0"/>
              </a:rPr>
              <a:t> the knowledge accumulated so far, and chose the action that maximizes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 in a  given state (</a:t>
            </a:r>
            <a:r>
              <a:rPr lang="en-US" sz="1900" b="1" i="1" dirty="0">
                <a:latin typeface="Arial" panose="020B0604020202020204" pitchFamily="34" charset="0"/>
                <a:cs typeface="Arial" panose="020B0604020202020204" pitchFamily="34" charset="0"/>
              </a:rPr>
              <a:t>greedy behavior</a:t>
            </a:r>
            <a:r>
              <a:rPr lang="en-US" sz="1900" dirty="0">
                <a:latin typeface="Arial" panose="020B0604020202020204" pitchFamily="34" charset="0"/>
                <a:cs typeface="Arial" panose="020B0604020202020204" pitchFamily="34" charset="0"/>
              </a:rPr>
              <a:t>)</a:t>
            </a:r>
          </a:p>
          <a:p>
            <a:pPr marL="0" lvl="1" indent="-364350">
              <a:spcBef>
                <a:spcPts val="1148"/>
              </a:spcBef>
              <a:spcAft>
                <a:spcPts val="1148"/>
              </a:spcAft>
              <a:buFont typeface="Times New Roman" pitchFamily="18" charset="0"/>
              <a:buChar char="•"/>
            </a:pPr>
            <a:r>
              <a:rPr lang="en-US" sz="1900" b="1" dirty="0">
                <a:latin typeface="Arial" panose="020B0604020202020204" pitchFamily="34" charset="0"/>
                <a:cs typeface="Arial" panose="020B0604020202020204" pitchFamily="34" charset="0"/>
              </a:rPr>
              <a:t>Explore</a:t>
            </a:r>
            <a:r>
              <a:rPr lang="en-US" sz="1900" dirty="0">
                <a:latin typeface="Arial" panose="020B0604020202020204" pitchFamily="34" charset="0"/>
                <a:cs typeface="Arial" panose="020B0604020202020204" pitchFamily="34" charset="0"/>
              </a:rPr>
              <a:t> new actions, hoping to improve its estimate of the optimal Q-function, i.e. *do not chose* </a:t>
            </a:r>
            <a:r>
              <a:rPr lang="en-US" sz="1900" dirty="0">
                <a:solidFill>
                  <a:schemeClr val="tx1"/>
                </a:solidFill>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action suggested by the current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a:t>
            </a:r>
          </a:p>
          <a:p>
            <a:pPr indent="-437220">
              <a:spcBef>
                <a:spcPts val="1148"/>
              </a:spcBef>
              <a:spcAft>
                <a:spcPts val="1148"/>
              </a:spcAft>
              <a:buFont typeface="Wingdings" pitchFamily="2" charset="2"/>
              <a:buChar char=""/>
            </a:pPr>
            <a:endParaRPr lang="en-US" sz="23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25</a:t>
            </a:fld>
            <a:endParaRPr lang="en-GB"/>
          </a:p>
        </p:txBody>
      </p:sp>
    </p:spTree>
    <p:extLst>
      <p:ext uri="{BB962C8B-B14F-4D97-AF65-F5344CB8AC3E}">
        <p14:creationId xmlns:p14="http://schemas.microsoft.com/office/powerpoint/2010/main" val="7207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220" indent="-437220">
              <a:spcBef>
                <a:spcPts val="1721"/>
              </a:spcBef>
              <a:buFont typeface="Wingdings" pitchFamily="2" charset="2"/>
              <a:buChar char=""/>
            </a:pPr>
            <a:r>
              <a:rPr lang="en-US" sz="2300" dirty="0">
                <a:latin typeface="Arial" panose="020B0604020202020204" pitchFamily="34" charset="0"/>
                <a:cs typeface="Arial" panose="020B0604020202020204" pitchFamily="34" charset="0"/>
              </a:rPr>
              <a:t>When to explore and when the exploit?</a:t>
            </a:r>
          </a:p>
          <a:p>
            <a:pPr marL="801571" lvl="1" indent="-364350">
              <a:spcBef>
                <a:spcPts val="1434"/>
              </a:spcBef>
              <a:buFont typeface="Times New Roman" pitchFamily="18" charset="0"/>
              <a:buChar char="•"/>
            </a:pPr>
            <a:r>
              <a:rPr lang="en-US" sz="1900" dirty="0">
                <a:latin typeface="Arial" panose="020B0604020202020204" pitchFamily="34" charset="0"/>
                <a:cs typeface="Arial" panose="020B0604020202020204" pitchFamily="34" charset="0"/>
              </a:rPr>
              <a:t>Never exploring may lead to being stuck in a suboptimal course of actions</a:t>
            </a:r>
          </a:p>
          <a:p>
            <a:pPr marL="801571" lvl="1" indent="-364350">
              <a:spcBef>
                <a:spcPts val="1434"/>
              </a:spcBef>
              <a:buFont typeface="Times New Roman" pitchFamily="18" charset="0"/>
              <a:buChar char="•"/>
            </a:pPr>
            <a:r>
              <a:rPr lang="en-US" sz="1900" dirty="0">
                <a:latin typeface="Arial" panose="020B0604020202020204" pitchFamily="34" charset="0"/>
                <a:cs typeface="Arial" panose="020B0604020202020204" pitchFamily="34" charset="0"/>
              </a:rPr>
              <a:t>Exploring too much is a waste of the knowledge accumulated via experience</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26</a:t>
            </a:fld>
            <a:endParaRPr lang="en-GB"/>
          </a:p>
        </p:txBody>
      </p:sp>
    </p:spTree>
    <p:extLst>
      <p:ext uri="{BB962C8B-B14F-4D97-AF65-F5344CB8AC3E}">
        <p14:creationId xmlns:p14="http://schemas.microsoft.com/office/powerpoint/2010/main" val="185846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220" indent="-437220">
              <a:spcBef>
                <a:spcPts val="1721"/>
              </a:spcBef>
              <a:buFont typeface="Wingdings" pitchFamily="2" charset="2"/>
              <a:buChar char=""/>
            </a:pPr>
            <a:r>
              <a:rPr lang="en-US" sz="2300" dirty="0">
                <a:latin typeface="Arial" panose="020B0604020202020204" pitchFamily="34" charset="0"/>
                <a:cs typeface="Arial" panose="020B0604020202020204" pitchFamily="34" charset="0"/>
              </a:rPr>
              <a:t>When to explore and when the exploit?</a:t>
            </a:r>
          </a:p>
          <a:p>
            <a:pPr marL="801571" lvl="1" indent="-364350">
              <a:spcBef>
                <a:spcPts val="1434"/>
              </a:spcBef>
              <a:buFont typeface="Times New Roman" pitchFamily="18" charset="0"/>
              <a:buChar char="•"/>
            </a:pPr>
            <a:r>
              <a:rPr lang="en-US" sz="1900" dirty="0">
                <a:latin typeface="Arial" panose="020B0604020202020204" pitchFamily="34" charset="0"/>
                <a:cs typeface="Arial" panose="020B0604020202020204" pitchFamily="34" charset="0"/>
              </a:rPr>
              <a:t>Never exploring may lead to being stuck in a suboptimal course of actions</a:t>
            </a:r>
          </a:p>
          <a:p>
            <a:pPr marL="801571" lvl="1" indent="-364350">
              <a:spcBef>
                <a:spcPts val="1434"/>
              </a:spcBef>
              <a:buFont typeface="Times New Roman" pitchFamily="18" charset="0"/>
              <a:buChar char="•"/>
            </a:pPr>
            <a:r>
              <a:rPr lang="en-US" sz="1900" dirty="0">
                <a:latin typeface="Arial" panose="020B0604020202020204" pitchFamily="34" charset="0"/>
                <a:cs typeface="Arial" panose="020B0604020202020204" pitchFamily="34" charset="0"/>
              </a:rPr>
              <a:t>Exploring too much is a waste of the knowledge accumulated via experience</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27</a:t>
            </a:fld>
            <a:endParaRPr lang="en-GB"/>
          </a:p>
        </p:txBody>
      </p:sp>
    </p:spTree>
    <p:extLst>
      <p:ext uri="{BB962C8B-B14F-4D97-AF65-F5344CB8AC3E}">
        <p14:creationId xmlns:p14="http://schemas.microsoft.com/office/powerpoint/2010/main" val="185846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CA" dirty="0"/>
              <a:t>…</a:t>
            </a:r>
            <a:r>
              <a:rPr lang="en-US" sz="2000" dirty="0">
                <a:solidFill>
                  <a:srgbClr val="000000"/>
                </a:solidFill>
                <a:latin typeface="Arial" panose="020B0604020202020204" pitchFamily="34" charset="0"/>
                <a:cs typeface="Arial" panose="020B0604020202020204" pitchFamily="34" charset="0"/>
              </a:rPr>
              <a:t>, to avoid the possibility of missing  an optimal action because of an unusually bad series of outcomes </a:t>
            </a:r>
          </a:p>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CA" dirty="0"/>
              <a:t>…. </a:t>
            </a:r>
            <a:r>
              <a:rPr lang="en-US" sz="2000" b="1" dirty="0">
                <a:solidFill>
                  <a:srgbClr val="000000"/>
                </a:solidFill>
                <a:latin typeface="Arial" panose="020B0604020202020204" pitchFamily="34" charset="0"/>
                <a:cs typeface="Arial" panose="020B0604020202020204" pitchFamily="34" charset="0"/>
              </a:rPr>
              <a:t>Choose the predicted best action when, in the limit</a:t>
            </a:r>
            <a:r>
              <a:rPr lang="en-US" sz="2000" dirty="0">
                <a:solidFill>
                  <a:srgbClr val="000000"/>
                </a:solidFill>
                <a:latin typeface="Arial" panose="020B0604020202020204" pitchFamily="34" charset="0"/>
                <a:cs typeface="Arial" panose="020B0604020202020204" pitchFamily="34" charset="0"/>
              </a:rPr>
              <a:t>, it has found the optimal value function/policy</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29</a:t>
            </a:fld>
            <a:endParaRPr lang="en-GB"/>
          </a:p>
        </p:txBody>
      </p:sp>
    </p:spTree>
    <p:extLst>
      <p:ext uri="{BB962C8B-B14F-4D97-AF65-F5344CB8AC3E}">
        <p14:creationId xmlns:p14="http://schemas.microsoft.com/office/powerpoint/2010/main" val="348932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7220"/>
            <a:r>
              <a:rPr lang="en-US" sz="1900" dirty="0">
                <a:latin typeface="Arial" panose="020B0604020202020204" pitchFamily="34" charset="0"/>
                <a:cs typeface="Arial" panose="020B0604020202020204" pitchFamily="34" charset="0"/>
              </a:rPr>
              <a:t>It always chooses the non-optimal action with probability </a:t>
            </a:r>
            <a:r>
              <a:rPr lang="el-GR" sz="1900" dirty="0">
                <a:latin typeface="Arial" panose="020B0604020202020204" pitchFamily="34" charset="0"/>
                <a:cs typeface="Arial" panose="020B0604020202020204" pitchFamily="34" charset="0"/>
              </a:rPr>
              <a:t>ε</a:t>
            </a:r>
            <a:r>
              <a:rPr lang="en-US" sz="1900" dirty="0">
                <a:latin typeface="Arial" panose="020B0604020202020204" pitchFamily="34" charset="0"/>
                <a:cs typeface="Arial" panose="020B0604020202020204" pitchFamily="34" charset="0"/>
              </a:rPr>
              <a:t>, while ideally you would want to explore more at the beginning and become greedier as estimates become more accurate</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it is rather slow</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always chooses the non-optimal action with probability </a:t>
            </a: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 while ideally you would want to do it less and less frequently overtime</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30</a:t>
            </a:fld>
            <a:endParaRPr lang="en-GB"/>
          </a:p>
        </p:txBody>
      </p:sp>
    </p:spTree>
    <p:extLst>
      <p:ext uri="{BB962C8B-B14F-4D97-AF65-F5344CB8AC3E}">
        <p14:creationId xmlns:p14="http://schemas.microsoft.com/office/powerpoint/2010/main" val="299276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Tau</a:t>
            </a:r>
            <a:r>
              <a:rPr lang="en-CA" sz="1200" b="0" i="0" kern="1200" dirty="0">
                <a:solidFill>
                  <a:srgbClr val="000000"/>
                </a:solidFill>
                <a:effectLst/>
                <a:latin typeface="Times New Roman" pitchFamily="18" charset="0"/>
                <a:ea typeface="+mn-ea"/>
                <a:cs typeface="+mn-cs"/>
              </a:rPr>
              <a:t> is called a temperature parameter (in allusion to </a:t>
            </a:r>
            <a:r>
              <a:rPr lang="en-CA" sz="1200" b="0" i="0" u="none" strike="noStrike" kern="1200" dirty="0">
                <a:solidFill>
                  <a:srgbClr val="000000"/>
                </a:solidFill>
                <a:effectLst/>
                <a:latin typeface="Times New Roman" pitchFamily="18" charset="0"/>
                <a:ea typeface="+mn-ea"/>
                <a:cs typeface="+mn-cs"/>
                <a:hlinkClick r:id="rId3" tooltip="Chemical kinetics"/>
              </a:rPr>
              <a:t>chemical kinetics</a:t>
            </a:r>
            <a:r>
              <a:rPr lang="en-CA" sz="1200" b="0" i="0" kern="1200" dirty="0">
                <a:solidFill>
                  <a:srgbClr val="000000"/>
                </a:solidFill>
                <a:effectLst/>
                <a:latin typeface="Times New Roman" pitchFamily="18" charset="0"/>
                <a:ea typeface="+mn-ea"/>
                <a:cs typeface="+mn-cs"/>
              </a:rPr>
              <a:t>). For high temperatures (tau -&gt; infinite), all actions have nearly the same probability and the lower the temperature, the more expected rewards affect the probability. For a low temperature (tau -&gt; 0), the probability of the action with the highest expected reward tends to 1.</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31</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Tau</a:t>
            </a:r>
            <a:r>
              <a:rPr lang="en-CA" sz="1200" b="0" i="0" kern="1200" dirty="0">
                <a:solidFill>
                  <a:srgbClr val="000000"/>
                </a:solidFill>
                <a:effectLst/>
                <a:latin typeface="Times New Roman" pitchFamily="18" charset="0"/>
                <a:ea typeface="+mn-ea"/>
                <a:cs typeface="+mn-cs"/>
              </a:rPr>
              <a:t> is called a temperature parameter (in allusion to </a:t>
            </a:r>
            <a:r>
              <a:rPr lang="en-CA" sz="1200" b="0" i="0" u="none" strike="noStrike" kern="1200" dirty="0">
                <a:solidFill>
                  <a:srgbClr val="000000"/>
                </a:solidFill>
                <a:effectLst/>
                <a:latin typeface="Times New Roman" pitchFamily="18" charset="0"/>
                <a:ea typeface="+mn-ea"/>
                <a:cs typeface="+mn-cs"/>
                <a:hlinkClick r:id="rId3" tooltip="Chemical kinetics"/>
              </a:rPr>
              <a:t>chemical kinetics</a:t>
            </a:r>
            <a:r>
              <a:rPr lang="en-CA" sz="1200" b="0" i="0" kern="1200" dirty="0">
                <a:solidFill>
                  <a:srgbClr val="000000"/>
                </a:solidFill>
                <a:effectLst/>
                <a:latin typeface="Times New Roman" pitchFamily="18" charset="0"/>
                <a:ea typeface="+mn-ea"/>
                <a:cs typeface="+mn-cs"/>
              </a:rPr>
              <a:t>). For high temperatures (tau -&gt; infinite), all actions have nearly the same probability and the lower the temperature, the more expected rewards affect the probability. For a low temperature (tau -&gt; 0), the probability of the action with the highest expected reward tends to 1.</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32</a:t>
            </a:fld>
            <a:endParaRPr lang="en-GB"/>
          </a:p>
        </p:txBody>
      </p:sp>
    </p:spTree>
    <p:extLst>
      <p:ext uri="{BB962C8B-B14F-4D97-AF65-F5344CB8AC3E}">
        <p14:creationId xmlns:p14="http://schemas.microsoft.com/office/powerpoint/2010/main" val="1951648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Tau</a:t>
            </a:r>
            <a:r>
              <a:rPr lang="en-CA" sz="1200" b="0" i="0" kern="1200" dirty="0">
                <a:solidFill>
                  <a:srgbClr val="000000"/>
                </a:solidFill>
                <a:effectLst/>
                <a:latin typeface="Times New Roman" pitchFamily="18" charset="0"/>
                <a:ea typeface="+mn-ea"/>
                <a:cs typeface="+mn-cs"/>
              </a:rPr>
              <a:t> is called a temperature parameter (in allusion to </a:t>
            </a:r>
            <a:r>
              <a:rPr lang="en-CA" sz="1200" b="0" i="0" u="none" strike="noStrike" kern="1200" dirty="0">
                <a:solidFill>
                  <a:srgbClr val="000000"/>
                </a:solidFill>
                <a:effectLst/>
                <a:latin typeface="Times New Roman" pitchFamily="18" charset="0"/>
                <a:ea typeface="+mn-ea"/>
                <a:cs typeface="+mn-cs"/>
                <a:hlinkClick r:id="rId3" tooltip="Chemical kinetics"/>
              </a:rPr>
              <a:t>chemical kinetics</a:t>
            </a:r>
            <a:r>
              <a:rPr lang="en-CA" sz="1200" b="0" i="0" kern="1200" dirty="0">
                <a:solidFill>
                  <a:srgbClr val="000000"/>
                </a:solidFill>
                <a:effectLst/>
                <a:latin typeface="Times New Roman" pitchFamily="18" charset="0"/>
                <a:ea typeface="+mn-ea"/>
                <a:cs typeface="+mn-cs"/>
              </a:rPr>
              <a:t>). For high temperatures (tau -&gt; infinite), all actions have nearly the same probability and the lower the temperature, the more expected rewards affect the probability. For a low temperature (tau -&gt; 0), the probability of the action with the highest expected reward tends to 1.</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33</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88" eaLnBrk="0" hangingPunct="0">
              <a:defRPr sz="2800" b="1">
                <a:solidFill>
                  <a:schemeClr val="tx1"/>
                </a:solidFill>
                <a:latin typeface="Times New Roman" pitchFamily="18" charset="0"/>
              </a:defRPr>
            </a:lvl1pPr>
            <a:lvl2pPr marL="738694" indent="-284113" defTabSz="921788" eaLnBrk="0" hangingPunct="0">
              <a:defRPr sz="2800" b="1">
                <a:solidFill>
                  <a:schemeClr val="tx1"/>
                </a:solidFill>
                <a:latin typeface="Times New Roman" pitchFamily="18" charset="0"/>
              </a:defRPr>
            </a:lvl2pPr>
            <a:lvl3pPr marL="1136452" indent="-227291" defTabSz="921788" eaLnBrk="0" hangingPunct="0">
              <a:defRPr sz="2800" b="1">
                <a:solidFill>
                  <a:schemeClr val="tx1"/>
                </a:solidFill>
                <a:latin typeface="Times New Roman" pitchFamily="18" charset="0"/>
              </a:defRPr>
            </a:lvl3pPr>
            <a:lvl4pPr marL="1591033" indent="-227291" defTabSz="921788" eaLnBrk="0" hangingPunct="0">
              <a:defRPr sz="2800" b="1">
                <a:solidFill>
                  <a:schemeClr val="tx1"/>
                </a:solidFill>
                <a:latin typeface="Times New Roman" pitchFamily="18" charset="0"/>
              </a:defRPr>
            </a:lvl4pPr>
            <a:lvl5pPr marL="2045613" indent="-227291" defTabSz="921788" eaLnBrk="0" hangingPunct="0">
              <a:defRPr sz="2800" b="1">
                <a:solidFill>
                  <a:schemeClr val="tx1"/>
                </a:solidFill>
                <a:latin typeface="Times New Roman" pitchFamily="18" charset="0"/>
              </a:defRPr>
            </a:lvl5pPr>
            <a:lvl6pPr marL="2500193" indent="-227291" defTabSz="921788" eaLnBrk="0" fontAlgn="base" hangingPunct="0">
              <a:spcBef>
                <a:spcPct val="0"/>
              </a:spcBef>
              <a:spcAft>
                <a:spcPct val="0"/>
              </a:spcAft>
              <a:defRPr sz="2800" b="1">
                <a:solidFill>
                  <a:schemeClr val="tx1"/>
                </a:solidFill>
                <a:latin typeface="Times New Roman" pitchFamily="18" charset="0"/>
              </a:defRPr>
            </a:lvl6pPr>
            <a:lvl7pPr marL="2954774" indent="-227291" defTabSz="921788" eaLnBrk="0" fontAlgn="base" hangingPunct="0">
              <a:spcBef>
                <a:spcPct val="0"/>
              </a:spcBef>
              <a:spcAft>
                <a:spcPct val="0"/>
              </a:spcAft>
              <a:defRPr sz="2800" b="1">
                <a:solidFill>
                  <a:schemeClr val="tx1"/>
                </a:solidFill>
                <a:latin typeface="Times New Roman" pitchFamily="18" charset="0"/>
              </a:defRPr>
            </a:lvl7pPr>
            <a:lvl8pPr marL="3409354" indent="-227291" defTabSz="921788" eaLnBrk="0" fontAlgn="base" hangingPunct="0">
              <a:spcBef>
                <a:spcPct val="0"/>
              </a:spcBef>
              <a:spcAft>
                <a:spcPct val="0"/>
              </a:spcAft>
              <a:defRPr sz="2800" b="1">
                <a:solidFill>
                  <a:schemeClr val="tx1"/>
                </a:solidFill>
                <a:latin typeface="Times New Roman" pitchFamily="18" charset="0"/>
              </a:defRPr>
            </a:lvl8pPr>
            <a:lvl9pPr marL="3863935" indent="-227291" defTabSz="921788"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35</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Map of reinforcement learning algorithms. Boxes with thick lines denote different categories, others denote specific algorithms</a:t>
            </a:r>
          </a:p>
          <a:p>
            <a:endParaRPr lang="en-US" sz="1200" b="0" i="0" kern="1200" dirty="0">
              <a:solidFill>
                <a:srgbClr val="000000"/>
              </a:solidFill>
              <a:effectLst/>
              <a:latin typeface="Times New Roman" pitchFamily="18" charset="0"/>
              <a:ea typeface="+mn-ea"/>
              <a:cs typeface="+mn-cs"/>
            </a:endParaRPr>
          </a:p>
          <a:p>
            <a:r>
              <a:rPr lang="en-CA" sz="1200" b="1" i="0" u="sng" kern="1200" dirty="0">
                <a:solidFill>
                  <a:srgbClr val="FF0000"/>
                </a:solidFill>
                <a:effectLst/>
                <a:latin typeface="Times New Roman" pitchFamily="18" charset="0"/>
                <a:ea typeface="+mn-ea"/>
                <a:cs typeface="+mn-cs"/>
                <a:hlinkClick r:id="rId3">
                  <a:extLst>
                    <a:ext uri="{A12FA001-AC4F-418D-AE19-62706E023703}">
                      <ahyp:hlinkClr xmlns:ahyp="http://schemas.microsoft.com/office/drawing/2018/hyperlinkcolor" val="tx"/>
                    </a:ext>
                  </a:extLst>
                </a:hlinkClick>
              </a:rPr>
              <a:t>Deep Reinforcement Learning</a:t>
            </a:r>
            <a:r>
              <a:rPr lang="en-CA" sz="1200" b="0" i="0" kern="1200" dirty="0">
                <a:solidFill>
                  <a:srgbClr val="000000"/>
                </a:solidFill>
                <a:effectLst/>
                <a:latin typeface="Times New Roman" pitchFamily="18" charset="0"/>
                <a:ea typeface="+mn-ea"/>
                <a:cs typeface="+mn-cs"/>
              </a:rPr>
              <a:t> pp 125-133| </a:t>
            </a:r>
            <a:r>
              <a:rPr lang="en-CA" sz="1200" b="0" i="0" u="sng" kern="1200" dirty="0">
                <a:solidFill>
                  <a:srgbClr val="000000"/>
                </a:solidFill>
                <a:effectLst/>
                <a:latin typeface="Times New Roman" pitchFamily="18" charset="0"/>
                <a:ea typeface="+mn-ea"/>
                <a:cs typeface="+mn-cs"/>
                <a:hlinkClick r:id="rId4"/>
              </a:rPr>
              <a:t>Cite as</a:t>
            </a:r>
            <a:endParaRPr lang="en-CA" sz="1200" b="0" i="0" kern="1200" dirty="0">
              <a:solidFill>
                <a:srgbClr val="000000"/>
              </a:solidFill>
              <a:effectLst/>
              <a:latin typeface="Times New Roman" pitchFamily="18" charset="0"/>
              <a:ea typeface="+mn-ea"/>
              <a:cs typeface="+mn-cs"/>
            </a:endParaRPr>
          </a:p>
          <a:p>
            <a:r>
              <a:rPr lang="en-CA" sz="1200" b="0" i="0" kern="1200" dirty="0">
                <a:solidFill>
                  <a:srgbClr val="000000"/>
                </a:solidFill>
                <a:effectLst/>
                <a:latin typeface="Times New Roman" pitchFamily="18" charset="0"/>
                <a:ea typeface="+mn-ea"/>
                <a:cs typeface="+mn-cs"/>
              </a:rPr>
              <a:t>Taxonomy of Reinforcement Learning Algorithms</a:t>
            </a:r>
          </a:p>
          <a:p>
            <a:pPr fontAlgn="ctr"/>
            <a:r>
              <a:rPr lang="en-CA" sz="1200" b="0" i="0" u="none" strike="noStrike" kern="1200" dirty="0">
                <a:solidFill>
                  <a:srgbClr val="000000"/>
                </a:solidFill>
                <a:effectLst/>
                <a:latin typeface="Times New Roman" pitchFamily="18" charset="0"/>
                <a:ea typeface="+mn-ea"/>
                <a:cs typeface="+mn-cs"/>
                <a:hlinkClick r:id="rId5"/>
              </a:rPr>
              <a:t>Authors</a:t>
            </a:r>
            <a:endParaRPr lang="en-CA" sz="1200" b="0" i="0" kern="1200" dirty="0">
              <a:solidFill>
                <a:srgbClr val="000000"/>
              </a:solidFill>
              <a:effectLst/>
              <a:latin typeface="Times New Roman" pitchFamily="18" charset="0"/>
              <a:ea typeface="+mn-ea"/>
              <a:cs typeface="+mn-cs"/>
            </a:endParaRPr>
          </a:p>
          <a:p>
            <a:pPr fontAlgn="ctr"/>
            <a:r>
              <a:rPr lang="en-CA" sz="1200" b="0" i="0" u="none" strike="noStrike" kern="1200" dirty="0">
                <a:solidFill>
                  <a:srgbClr val="000000"/>
                </a:solidFill>
                <a:effectLst/>
                <a:latin typeface="Times New Roman" pitchFamily="18" charset="0"/>
                <a:ea typeface="+mn-ea"/>
                <a:cs typeface="+mn-cs"/>
                <a:hlinkClick r:id="rId6"/>
              </a:rPr>
              <a:t>Authors and affiliations</a:t>
            </a:r>
            <a:endParaRPr lang="en-CA" sz="1200" b="0" i="0" kern="1200" dirty="0">
              <a:solidFill>
                <a:srgbClr val="000000"/>
              </a:solidFill>
              <a:effectLst/>
              <a:latin typeface="Times New Roman" pitchFamily="18" charset="0"/>
              <a:ea typeface="+mn-ea"/>
              <a:cs typeface="+mn-cs"/>
            </a:endParaRPr>
          </a:p>
          <a:p>
            <a:pPr fontAlgn="ctr"/>
            <a:r>
              <a:rPr lang="en-CA" sz="1200" b="0" i="0" kern="1200" dirty="0" err="1">
                <a:solidFill>
                  <a:srgbClr val="000000"/>
                </a:solidFill>
                <a:effectLst/>
                <a:latin typeface="Times New Roman" pitchFamily="18" charset="0"/>
                <a:ea typeface="+mn-ea"/>
                <a:cs typeface="+mn-cs"/>
              </a:rPr>
              <a:t>Hongming</a:t>
            </a:r>
            <a:r>
              <a:rPr lang="en-CA" sz="1200" b="0" i="0" kern="1200" dirty="0">
                <a:solidFill>
                  <a:srgbClr val="000000"/>
                </a:solidFill>
                <a:effectLst/>
                <a:latin typeface="Times New Roman" pitchFamily="18" charset="0"/>
                <a:ea typeface="+mn-ea"/>
                <a:cs typeface="+mn-cs"/>
              </a:rPr>
              <a:t> Zhang</a:t>
            </a:r>
          </a:p>
          <a:p>
            <a:pPr fontAlgn="ctr"/>
            <a:r>
              <a:rPr lang="en-CA" sz="1200" b="0" i="0" kern="1200" dirty="0" err="1">
                <a:solidFill>
                  <a:srgbClr val="000000"/>
                </a:solidFill>
                <a:effectLst/>
                <a:latin typeface="Times New Roman" pitchFamily="18" charset="0"/>
                <a:ea typeface="+mn-ea"/>
                <a:cs typeface="+mn-cs"/>
              </a:rPr>
              <a:t>Tianyang</a:t>
            </a:r>
            <a:r>
              <a:rPr lang="en-CA" sz="1200" b="0" i="0" kern="1200" dirty="0">
                <a:solidFill>
                  <a:srgbClr val="000000"/>
                </a:solidFill>
                <a:effectLst/>
                <a:latin typeface="Times New Roman" pitchFamily="18" charset="0"/>
                <a:ea typeface="+mn-ea"/>
                <a:cs typeface="+mn-cs"/>
              </a:rPr>
              <a:t> Yu</a:t>
            </a:r>
          </a:p>
          <a:p>
            <a:r>
              <a:rPr lang="en-CA" sz="1200" b="0" i="0" kern="1200" dirty="0" err="1">
                <a:solidFill>
                  <a:srgbClr val="000000"/>
                </a:solidFill>
                <a:effectLst/>
                <a:latin typeface="Times New Roman" pitchFamily="18" charset="0"/>
                <a:ea typeface="+mn-ea"/>
                <a:cs typeface="+mn-cs"/>
              </a:rPr>
              <a:t>Chapter</a:t>
            </a:r>
            <a:r>
              <a:rPr lang="en-CA" sz="1200" b="1" i="0" kern="1200" dirty="0" err="1">
                <a:solidFill>
                  <a:srgbClr val="000000"/>
                </a:solidFill>
                <a:effectLst/>
                <a:latin typeface="Times New Roman" pitchFamily="18" charset="0"/>
                <a:ea typeface="+mn-ea"/>
                <a:cs typeface="+mn-cs"/>
              </a:rPr>
              <a:t>First</a:t>
            </a:r>
            <a:r>
              <a:rPr lang="en-CA" sz="1200" b="1" i="0" kern="1200" dirty="0">
                <a:solidFill>
                  <a:srgbClr val="000000"/>
                </a:solidFill>
                <a:effectLst/>
                <a:latin typeface="Times New Roman" pitchFamily="18" charset="0"/>
                <a:ea typeface="+mn-ea"/>
                <a:cs typeface="+mn-cs"/>
              </a:rPr>
              <a:t> Online: </a:t>
            </a:r>
            <a:r>
              <a:rPr lang="en-CA" sz="1200" b="0" i="0" kern="1200" dirty="0">
                <a:solidFill>
                  <a:srgbClr val="000000"/>
                </a:solidFill>
                <a:effectLst/>
                <a:latin typeface="Times New Roman" pitchFamily="18" charset="0"/>
                <a:ea typeface="+mn-ea"/>
                <a:cs typeface="+mn-cs"/>
              </a:rPr>
              <a:t>30 June 2020</a:t>
            </a: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2</a:t>
            </a:fld>
            <a:endParaRPr lang="en-GB"/>
          </a:p>
        </p:txBody>
      </p:sp>
    </p:spTree>
    <p:extLst>
      <p:ext uri="{BB962C8B-B14F-4D97-AF65-F5344CB8AC3E}">
        <p14:creationId xmlns:p14="http://schemas.microsoft.com/office/powerpoint/2010/main" val="102401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In reinforcement learning, the values are estimates of the effects of actions; more recent values could more accurate than earlier values because the agent is learning, and so they should be weighted more. One way to weight later examples more is to use </a:t>
            </a:r>
            <a:r>
              <a:rPr lang="en-US" sz="1200" b="0" i="0" kern="1200" dirty="0">
                <a:solidFill>
                  <a:srgbClr val="000000"/>
                </a:solidFill>
                <a:effectLst/>
                <a:latin typeface="Times New Roman" pitchFamily="18" charset="0"/>
                <a:ea typeface="+mn-ea"/>
                <a:cs typeface="+mn-cs"/>
                <a:hlinkClick r:id="rId3" tooltip="(12.1) ‣ 12.3 Temporal Differences ‣ Chapter 12 Learning to Act ‣ Artificial Intelligence: Foundations of Computational Agents, 2nd Edition"/>
              </a:rPr>
              <a:t>Equation 12.1</a:t>
            </a:r>
            <a:r>
              <a:rPr lang="en-US" sz="1200" b="0" i="0" kern="1200" dirty="0">
                <a:solidFill>
                  <a:srgbClr val="000000"/>
                </a:solidFill>
                <a:effectLst/>
                <a:latin typeface="Times New Roman" pitchFamily="18" charset="0"/>
                <a:ea typeface="+mn-ea"/>
                <a:cs typeface="+mn-cs"/>
              </a:rPr>
              <a:t>, but with α as a constant (0&lt;α≤10&lt;α≤1) that does not depend on kk. Unfortunately, this does not converge to the average value when there is variability in the values in the sequence, but it can track changes when the underlying process generating the values changes.</a:t>
            </a:r>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8</a:t>
            </a:fld>
            <a:endParaRPr lang="en-GB"/>
          </a:p>
        </p:txBody>
      </p:sp>
    </p:spTree>
    <p:extLst>
      <p:ext uri="{BB962C8B-B14F-4D97-AF65-F5344CB8AC3E}">
        <p14:creationId xmlns:p14="http://schemas.microsoft.com/office/powerpoint/2010/main" val="306048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a:solidFill>
                  <a:srgbClr val="000000"/>
                </a:solidFill>
                <a:cs typeface="Times New Roman" pitchFamily="18" charset="0"/>
              </a:rPr>
              <a:t>Not working </a:t>
            </a:r>
            <a:r>
              <a:rPr lang="en-US" sz="1200" dirty="0">
                <a:solidFill>
                  <a:srgbClr val="000000"/>
                </a:solidFill>
                <a:cs typeface="Times New Roman" pitchFamily="18" charset="0"/>
                <a:sym typeface="Wingdings" panose="05000000000000000000" pitchFamily="2" charset="2"/>
              </a:rPr>
              <a:t> </a:t>
            </a:r>
            <a:r>
              <a:rPr lang="en-US" sz="1200" dirty="0">
                <a:solidFill>
                  <a:srgbClr val="000000"/>
                </a:solidFill>
                <a:cs typeface="Times New Roman" pitchFamily="18" charset="0"/>
              </a:rPr>
              <a:t>For full demo, see </a:t>
            </a:r>
            <a:r>
              <a:rPr lang="en-US" sz="1200" dirty="0">
                <a:solidFill>
                  <a:srgbClr val="2D2DB9"/>
                </a:solidFill>
                <a:cs typeface="Times New Roman" pitchFamily="18" charset="0"/>
              </a:rPr>
              <a:t>http://artint.info/demos/rl/tGame.html</a:t>
            </a:r>
            <a:endParaRPr lang="el-GR" sz="1200" dirty="0">
              <a:solidFill>
                <a:srgbClr val="2D2DB9"/>
              </a:solidFill>
              <a:cs typeface="Times New Roman" pitchFamily="18" charset="0"/>
            </a:endParaRP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11</a:t>
            </a:fld>
            <a:endParaRPr lang="en-GB"/>
          </a:p>
        </p:txBody>
      </p:sp>
    </p:spTree>
    <p:extLst>
      <p:ext uri="{BB962C8B-B14F-4D97-AF65-F5344CB8AC3E}">
        <p14:creationId xmlns:p14="http://schemas.microsoft.com/office/powerpoint/2010/main" val="389619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CA" sz="1200">
                <a:solidFill>
                  <a:srgbClr val="000000"/>
                </a:solidFill>
              </a:rPr>
              <a:t>Why 10 and not 6?</a:t>
            </a:r>
            <a:endParaRPr lang="en-CA"/>
          </a:p>
          <a:p>
            <a:r>
              <a:rPr lang="en-CA" dirty="0"/>
              <a:t>Because before</a:t>
            </a:r>
            <a:r>
              <a:rPr lang="en-CA" baseline="0" dirty="0"/>
              <a:t> s0 feels a positive effect, the Q value in s1 need to become positive, otherwise the actions that bring to states with Q = 0 get picked first</a:t>
            </a:r>
            <a:endParaRPr lang="en-CA" dirty="0"/>
          </a:p>
        </p:txBody>
      </p:sp>
      <p:sp>
        <p:nvSpPr>
          <p:cNvPr id="4" name="Slide Number Placeholder 3"/>
          <p:cNvSpPr>
            <a:spLocks noGrp="1"/>
          </p:cNvSpPr>
          <p:nvPr>
            <p:ph type="sldNum" idx="10"/>
          </p:nvPr>
        </p:nvSpPr>
        <p:spPr/>
        <p:txBody>
          <a:bodyPr/>
          <a:lstStyle/>
          <a:p>
            <a:pPr>
              <a:defRPr/>
            </a:pPr>
            <a:fld id="{21C66F98-FBDB-4FB4-9CF6-8BBCBC4BC841}" type="slidenum">
              <a:rPr lang="en-GB" smtClean="0">
                <a:solidFill>
                  <a:prstClr val="white"/>
                </a:solidFill>
              </a:rPr>
              <a:pPr>
                <a:defRPr/>
              </a:pPr>
              <a:t>15</a:t>
            </a:fld>
            <a:endParaRPr lang="en-GB">
              <a:solidFill>
                <a:prstClr val="white"/>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Note that each Q(</a:t>
            </a:r>
            <a:r>
              <a:rPr lang="en-CA" dirty="0" err="1"/>
              <a:t>s,a</a:t>
            </a:r>
            <a:r>
              <a:rPr lang="en-CA" dirty="0"/>
              <a:t>)</a:t>
            </a:r>
            <a:r>
              <a:rPr lang="en-CA" baseline="0" dirty="0"/>
              <a:t> corresponds to a different TD equation. Thus the value of k in each update depends upon how many times that specific (</a:t>
            </a:r>
            <a:r>
              <a:rPr lang="en-CA" baseline="0" dirty="0" err="1"/>
              <a:t>s,a</a:t>
            </a:r>
            <a:r>
              <a:rPr lang="en-CA" baseline="0" dirty="0"/>
              <a:t>) pair has been visited. Need a separate K counter for each (</a:t>
            </a:r>
            <a:r>
              <a:rPr lang="en-CA" baseline="0" dirty="0" err="1"/>
              <a:t>s,a</a:t>
            </a:r>
            <a:r>
              <a:rPr lang="en-CA" baseline="0"/>
              <a:t>) pair</a:t>
            </a:r>
            <a:endParaRPr lang="en-CA"/>
          </a:p>
        </p:txBody>
      </p:sp>
      <p:sp>
        <p:nvSpPr>
          <p:cNvPr id="4" name="Slide Number Placeholder 3"/>
          <p:cNvSpPr>
            <a:spLocks noGrp="1"/>
          </p:cNvSpPr>
          <p:nvPr>
            <p:ph type="sldNum" idx="10"/>
          </p:nvPr>
        </p:nvSpPr>
        <p:spPr/>
        <p:txBody>
          <a:bodyPr/>
          <a:lstStyle/>
          <a:p>
            <a:pPr>
              <a:defRPr/>
            </a:pPr>
            <a:fld id="{21C66F98-FBDB-4FB4-9CF6-8BBCBC4BC841}" type="slidenum">
              <a:rPr lang="en-GB" smtClean="0">
                <a:solidFill>
                  <a:prstClr val="white"/>
                </a:solidFill>
              </a:rPr>
              <a:pPr>
                <a:defRPr/>
              </a:pPr>
              <a:t>16</a:t>
            </a:fld>
            <a:endParaRPr lang="en-GB">
              <a:solidFill>
                <a:prstClr val="white"/>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4316"/>
            <a:r>
              <a:rPr lang="en-US" sz="2000" dirty="0"/>
              <a:t>Unlikely transitions will be observed much less frequently than likely ones, so their related updates will have limited impact in the long term</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4316"/>
            <a:r>
              <a:rPr lang="en-US" sz="2000" dirty="0"/>
              <a:t>Unlikely transitions will be observed much less frequently than likely ones, so their related updates will have limited impact in the long term</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2082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843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solidFill>
                <a:srgbClr val="000000"/>
              </a:solidFill>
            </a:endParaRPr>
          </a:p>
        </p:txBody>
      </p:sp>
      <p:sp>
        <p:nvSpPr>
          <p:cNvPr id="8" name="Rectangle 4"/>
          <p:cNvSpPr>
            <a:spLocks noGrp="1" noChangeArrowheads="1"/>
          </p:cNvSpPr>
          <p:nvPr>
            <p:ph type="ftr" idx="11"/>
          </p:nvPr>
        </p:nvSpPr>
        <p:spPr>
          <a:ln/>
        </p:spPr>
        <p:txBody>
          <a:bodyPr/>
          <a:lstStyle>
            <a:lvl1pPr>
              <a:defRPr/>
            </a:lvl1pPr>
          </a:lstStyle>
          <a:p>
            <a:pPr>
              <a:defRPr/>
            </a:pPr>
            <a:r>
              <a:rPr lang="en-GB">
                <a:solidFill>
                  <a:srgbClr val="000000"/>
                </a:solidFill>
              </a:rPr>
              <a:t>CPSC 422, Lecture 8</a:t>
            </a:r>
          </a:p>
        </p:txBody>
      </p:sp>
      <p:sp>
        <p:nvSpPr>
          <p:cNvPr id="9" name="Rectangle 5"/>
          <p:cNvSpPr>
            <a:spLocks noGrp="1" noChangeArrowheads="1"/>
          </p:cNvSpPr>
          <p:nvPr>
            <p:ph type="sldNum" idx="12"/>
          </p:nvPr>
        </p:nvSpPr>
        <p:spPr>
          <a:ln/>
        </p:spPr>
        <p:txBody>
          <a:bodyPr/>
          <a:lstStyle>
            <a:lvl1pPr>
              <a:defRPr/>
            </a:lvl1pPr>
          </a:lstStyle>
          <a:p>
            <a:pPr>
              <a:defRPr/>
            </a:pPr>
            <a:fld id="{C3518C7C-BAD6-443C-8701-2A9BF07E5EC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817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8</a:t>
            </a:r>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a:t>CPSC 422, Lecture 8</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1"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8</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8</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5.bin"/><Relationship Id="rId1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wmf"/><Relationship Id="rId17" Type="http://schemas.openxmlformats.org/officeDocument/2006/relationships/customXml" Target="../ink/ink18.xml"/><Relationship Id="rId2" Type="http://schemas.openxmlformats.org/officeDocument/2006/relationships/slideLayout" Target="../slideLayouts/slideLayout41.xml"/><Relationship Id="rId16"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4.bin"/><Relationship Id="rId5" Type="http://schemas.openxmlformats.org/officeDocument/2006/relationships/oleObject" Target="../embeddings/oleObject2.bin"/><Relationship Id="rId15" Type="http://schemas.openxmlformats.org/officeDocument/2006/relationships/oleObject" Target="../embeddings/oleObject6.bin"/><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8.png"/><Relationship Id="rId1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11.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0.wmf"/><Relationship Id="rId17" Type="http://schemas.openxmlformats.org/officeDocument/2006/relationships/customXml" Target="../ink/ink19.xml"/><Relationship Id="rId2" Type="http://schemas.openxmlformats.org/officeDocument/2006/relationships/slideLayout" Target="../slideLayouts/slideLayout41.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8.bin"/><Relationship Id="rId15" Type="http://schemas.openxmlformats.org/officeDocument/2006/relationships/oleObject" Target="../embeddings/oleObject12.bin"/><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8.png"/><Relationship Id="rId1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7.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5.wmf"/><Relationship Id="rId2" Type="http://schemas.openxmlformats.org/officeDocument/2006/relationships/slideLayout" Target="../slideLayouts/slideLayout41.xml"/><Relationship Id="rId16"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6.bin"/><Relationship Id="rId5" Type="http://schemas.openxmlformats.org/officeDocument/2006/relationships/oleObject" Target="../embeddings/oleObject14.bin"/><Relationship Id="rId15" Type="http://schemas.openxmlformats.org/officeDocument/2006/relationships/oleObject" Target="../embeddings/oleObject18.bin"/><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8.png"/><Relationship Id="rId14"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png"/><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customXml" Target="../ink/ink21.xml"/><Relationship Id="rId5" Type="http://schemas.openxmlformats.org/officeDocument/2006/relationships/image" Target="../media/image21.emf"/><Relationship Id="rId10" Type="http://schemas.openxmlformats.org/officeDocument/2006/relationships/image" Target="../media/image23.emf"/><Relationship Id="rId4" Type="http://schemas.openxmlformats.org/officeDocument/2006/relationships/customXml" Target="../ink/ink20.xml"/><Relationship Id="rId9" Type="http://schemas.openxmlformats.org/officeDocument/2006/relationships/customXml" Target="../ink/ink2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1.wmf"/><Relationship Id="rId3" Type="http://schemas.openxmlformats.org/officeDocument/2006/relationships/notesSlide" Target="../notesSlides/notesSlide7.xml"/><Relationship Id="rId7" Type="http://schemas.openxmlformats.org/officeDocument/2006/relationships/image" Target="../media/image29.wmf"/><Relationship Id="rId12" Type="http://schemas.openxmlformats.org/officeDocument/2006/relationships/oleObject" Target="../embeddings/oleObject22.bin"/><Relationship Id="rId17" Type="http://schemas.openxmlformats.org/officeDocument/2006/relationships/image" Target="../media/image33.wmf"/><Relationship Id="rId2" Type="http://schemas.openxmlformats.org/officeDocument/2006/relationships/slideLayout" Target="../slideLayouts/slideLayout41.xml"/><Relationship Id="rId16" Type="http://schemas.openxmlformats.org/officeDocument/2006/relationships/oleObject" Target="../embeddings/oleObject24.bin"/><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17.png"/><Relationship Id="rId5" Type="http://schemas.openxmlformats.org/officeDocument/2006/relationships/image" Target="../media/image11.wmf"/><Relationship Id="rId15" Type="http://schemas.openxmlformats.org/officeDocument/2006/relationships/image" Target="../media/image32.wmf"/><Relationship Id="rId10" Type="http://schemas.openxmlformats.org/officeDocument/2006/relationships/image" Target="../media/image8.png"/><Relationship Id="rId4" Type="http://schemas.openxmlformats.org/officeDocument/2006/relationships/oleObject" Target="../embeddings/oleObject19.bin"/><Relationship Id="rId9" Type="http://schemas.openxmlformats.org/officeDocument/2006/relationships/image" Target="../media/image30.wmf"/><Relationship Id="rId1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9.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6.wmf"/><Relationship Id="rId2" Type="http://schemas.openxmlformats.org/officeDocument/2006/relationships/slideLayout" Target="../slideLayouts/slideLayout41.xml"/><Relationship Id="rId16" Type="http://schemas.openxmlformats.org/officeDocument/2006/relationships/image" Target="../media/image38.wmf"/><Relationship Id="rId1" Type="http://schemas.openxmlformats.org/officeDocument/2006/relationships/vmlDrawing" Target="../drawings/vmlDrawing5.vml"/><Relationship Id="rId6" Type="http://schemas.openxmlformats.org/officeDocument/2006/relationships/image" Target="../media/image34.wmf"/><Relationship Id="rId11" Type="http://schemas.openxmlformats.org/officeDocument/2006/relationships/oleObject" Target="../embeddings/oleObject28.bin"/><Relationship Id="rId5" Type="http://schemas.openxmlformats.org/officeDocument/2006/relationships/oleObject" Target="../embeddings/oleObject26.bin"/><Relationship Id="rId15" Type="http://schemas.openxmlformats.org/officeDocument/2006/relationships/oleObject" Target="../embeddings/oleObject30.bin"/><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8.png"/><Relationship Id="rId14"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notesSlide" Target="../notesSlides/notesSlide8.xml"/><Relationship Id="rId7" Type="http://schemas.openxmlformats.org/officeDocument/2006/relationships/image" Target="../media/image41.wmf"/><Relationship Id="rId12" Type="http://schemas.openxmlformats.org/officeDocument/2006/relationships/image" Target="../media/image42.jpeg"/><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oleObject" Target="../embeddings/oleObject32.bin"/><Relationship Id="rId11" Type="http://schemas.openxmlformats.org/officeDocument/2006/relationships/image" Target="../media/image40.emf"/><Relationship Id="rId5" Type="http://schemas.openxmlformats.org/officeDocument/2006/relationships/image" Target="../media/image11.wmf"/><Relationship Id="rId10" Type="http://schemas.openxmlformats.org/officeDocument/2006/relationships/customXml" Target="../ink/ink24.xml"/><Relationship Id="rId4" Type="http://schemas.openxmlformats.org/officeDocument/2006/relationships/oleObject" Target="../embeddings/oleObject31.bin"/><Relationship Id="rId9"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customXml" Target="../ink/ink3.xml"/><Relationship Id="rId5" Type="http://schemas.openxmlformats.org/officeDocument/2006/relationships/image" Target="../media/image2.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44.emf"/><Relationship Id="rId3" Type="http://schemas.openxmlformats.org/officeDocument/2006/relationships/image" Target="../media/image36.png"/><Relationship Id="rId7" Type="http://schemas.openxmlformats.org/officeDocument/2006/relationships/image" Target="../media/image41.emf"/><Relationship Id="rId12" Type="http://schemas.openxmlformats.org/officeDocument/2006/relationships/customXml" Target="../ink/ink30.xml"/><Relationship Id="rId2" Type="http://schemas.openxmlformats.org/officeDocument/2006/relationships/customXml" Target="../ink/ink25.xml"/><Relationship Id="rId1" Type="http://schemas.openxmlformats.org/officeDocument/2006/relationships/slideLayout" Target="../slideLayouts/slideLayout29.xml"/><Relationship Id="rId6" Type="http://schemas.openxmlformats.org/officeDocument/2006/relationships/customXml" Target="../ink/ink27.xml"/><Relationship Id="rId11" Type="http://schemas.openxmlformats.org/officeDocument/2006/relationships/image" Target="../media/image43.emf"/><Relationship Id="rId5" Type="http://schemas.openxmlformats.org/officeDocument/2006/relationships/image" Target="../media/image37.png"/><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notesSlide" Target="../notesSlides/notesSlide9.xml"/><Relationship Id="rId7" Type="http://schemas.openxmlformats.org/officeDocument/2006/relationships/image" Target="../media/image43.wmf"/><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430.emf"/><Relationship Id="rId5" Type="http://schemas.openxmlformats.org/officeDocument/2006/relationships/image" Target="../media/image11.wmf"/><Relationship Id="rId10" Type="http://schemas.openxmlformats.org/officeDocument/2006/relationships/customXml" Target="../ink/ink32.xml"/><Relationship Id="rId4" Type="http://schemas.openxmlformats.org/officeDocument/2006/relationships/oleObject" Target="../embeddings/oleObject33.bin"/><Relationship Id="rId9" Type="http://schemas.openxmlformats.org/officeDocument/2006/relationships/image" Target="../media/image4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1.emf"/><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0.emf"/></Relationships>
</file>

<file path=ppt/slides/_rels/slide31.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48.png"/><Relationship Id="rId18" Type="http://schemas.openxmlformats.org/officeDocument/2006/relationships/customXml" Target="../ink/ink41.xml"/><Relationship Id="rId3" Type="http://schemas.openxmlformats.org/officeDocument/2006/relationships/notesSlide" Target="../notesSlides/notesSlide16.xml"/><Relationship Id="rId21" Type="http://schemas.openxmlformats.org/officeDocument/2006/relationships/image" Target="../media/image52.png"/><Relationship Id="rId7" Type="http://schemas.openxmlformats.org/officeDocument/2006/relationships/image" Target="../media/image45.png"/><Relationship Id="rId12" Type="http://schemas.openxmlformats.org/officeDocument/2006/relationships/customXml" Target="../ink/ink38.xml"/><Relationship Id="rId17" Type="http://schemas.openxmlformats.org/officeDocument/2006/relationships/image" Target="../media/image50.png"/><Relationship Id="rId2" Type="http://schemas.openxmlformats.org/officeDocument/2006/relationships/slideLayout" Target="../slideLayouts/slideLayout2.xml"/><Relationship Id="rId16" Type="http://schemas.openxmlformats.org/officeDocument/2006/relationships/customXml" Target="../ink/ink40.xml"/><Relationship Id="rId20" Type="http://schemas.openxmlformats.org/officeDocument/2006/relationships/customXml" Target="../ink/ink42.xml"/><Relationship Id="rId1" Type="http://schemas.openxmlformats.org/officeDocument/2006/relationships/vmlDrawing" Target="../drawings/vmlDrawing8.vml"/><Relationship Id="rId6" Type="http://schemas.openxmlformats.org/officeDocument/2006/relationships/customXml" Target="../ink/ink35.xml"/><Relationship Id="rId11" Type="http://schemas.openxmlformats.org/officeDocument/2006/relationships/image" Target="../media/image47.png"/><Relationship Id="rId5" Type="http://schemas.openxmlformats.org/officeDocument/2006/relationships/image" Target="../media/image44.wmf"/><Relationship Id="rId15" Type="http://schemas.openxmlformats.org/officeDocument/2006/relationships/image" Target="../media/image49.png"/><Relationship Id="rId23" Type="http://schemas.openxmlformats.org/officeDocument/2006/relationships/image" Target="../media/image53.png"/><Relationship Id="rId10" Type="http://schemas.openxmlformats.org/officeDocument/2006/relationships/customXml" Target="../ink/ink37.xml"/><Relationship Id="rId19" Type="http://schemas.openxmlformats.org/officeDocument/2006/relationships/image" Target="../media/image51.png"/><Relationship Id="rId4" Type="http://schemas.openxmlformats.org/officeDocument/2006/relationships/oleObject" Target="../embeddings/oleObject35.bin"/><Relationship Id="rId9" Type="http://schemas.openxmlformats.org/officeDocument/2006/relationships/image" Target="../media/image46.png"/><Relationship Id="rId14" Type="http://schemas.openxmlformats.org/officeDocument/2006/relationships/customXml" Target="../ink/ink39.xml"/><Relationship Id="rId22" Type="http://schemas.openxmlformats.org/officeDocument/2006/relationships/customXml" Target="../ink/ink43.xml"/></Relationships>
</file>

<file path=ppt/slides/_rels/slide32.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image" Target="../media/image440.emf"/><Relationship Id="rId3" Type="http://schemas.openxmlformats.org/officeDocument/2006/relationships/notesSlide" Target="../notesSlides/notesSlide17.xml"/><Relationship Id="rId7" Type="http://schemas.openxmlformats.org/officeDocument/2006/relationships/image" Target="../media/image380.emf"/><Relationship Id="rId17" Type="http://schemas.openxmlformats.org/officeDocument/2006/relationships/image" Target="../media/image56.png"/><Relationship Id="rId2" Type="http://schemas.openxmlformats.org/officeDocument/2006/relationships/slideLayout" Target="../slideLayouts/slideLayout2.xml"/><Relationship Id="rId16" Type="http://schemas.openxmlformats.org/officeDocument/2006/relationships/customXml" Target="../ink/ink47.xml"/><Relationship Id="rId1" Type="http://schemas.openxmlformats.org/officeDocument/2006/relationships/vmlDrawing" Target="../drawings/vmlDrawing9.vml"/><Relationship Id="rId6" Type="http://schemas.openxmlformats.org/officeDocument/2006/relationships/customXml" Target="../ink/ink44.xml"/><Relationship Id="rId5" Type="http://schemas.openxmlformats.org/officeDocument/2006/relationships/image" Target="../media/image45.wmf"/><Relationship Id="rId15" Type="http://schemas.openxmlformats.org/officeDocument/2006/relationships/image" Target="../media/image55.png"/><Relationship Id="rId4" Type="http://schemas.openxmlformats.org/officeDocument/2006/relationships/oleObject" Target="../embeddings/oleObject36.bin"/><Relationship Id="rId14" Type="http://schemas.openxmlformats.org/officeDocument/2006/relationships/customXml" Target="../ink/ink46.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400.emf"/><Relationship Id="rId3" Type="http://schemas.openxmlformats.org/officeDocument/2006/relationships/notesSlide" Target="../notesSlides/notesSlide18.xml"/><Relationship Id="rId7" Type="http://schemas.openxmlformats.org/officeDocument/2006/relationships/image" Target="../media/image3800.emf"/><Relationship Id="rId12" Type="http://schemas.openxmlformats.org/officeDocument/2006/relationships/customXml" Target="../ink/ink5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ustomXml" Target="../ink/ink48.xml"/><Relationship Id="rId11" Type="http://schemas.openxmlformats.org/officeDocument/2006/relationships/image" Target="../media/image410.emf"/><Relationship Id="rId5" Type="http://schemas.openxmlformats.org/officeDocument/2006/relationships/image" Target="../media/image45.wmf"/><Relationship Id="rId10" Type="http://schemas.openxmlformats.org/officeDocument/2006/relationships/customXml" Target="../ink/ink49.xml"/><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34.xml.rels><?xml version="1.0" encoding="UTF-8" standalone="yes"?>
<Relationships xmlns="http://schemas.openxmlformats.org/package/2006/relationships"><Relationship Id="rId26" Type="http://schemas.openxmlformats.org/officeDocument/2006/relationships/image" Target="../media/image56.emf"/><Relationship Id="rId21" Type="http://schemas.openxmlformats.org/officeDocument/2006/relationships/customXml" Target="../ink/ink60.xml"/><Relationship Id="rId42" Type="http://schemas.openxmlformats.org/officeDocument/2006/relationships/image" Target="../media/image64.emf"/><Relationship Id="rId47" Type="http://schemas.openxmlformats.org/officeDocument/2006/relationships/customXml" Target="../ink/ink73.xml"/><Relationship Id="rId63" Type="http://schemas.openxmlformats.org/officeDocument/2006/relationships/customXml" Target="../ink/ink81.xml"/><Relationship Id="rId68" Type="http://schemas.openxmlformats.org/officeDocument/2006/relationships/image" Target="../media/image77.emf"/><Relationship Id="rId84" Type="http://schemas.openxmlformats.org/officeDocument/2006/relationships/image" Target="../media/image62.png"/><Relationship Id="rId89" Type="http://schemas.openxmlformats.org/officeDocument/2006/relationships/customXml" Target="../ink/ink92.xml"/><Relationship Id="rId16" Type="http://schemas.openxmlformats.org/officeDocument/2006/relationships/image" Target="../media/image51.emf"/><Relationship Id="rId11" Type="http://schemas.openxmlformats.org/officeDocument/2006/relationships/customXml" Target="../ink/ink55.xml"/><Relationship Id="rId32" Type="http://schemas.openxmlformats.org/officeDocument/2006/relationships/image" Target="../media/image59.emf"/><Relationship Id="rId37" Type="http://schemas.openxmlformats.org/officeDocument/2006/relationships/customXml" Target="../ink/ink68.xml"/><Relationship Id="rId53" Type="http://schemas.openxmlformats.org/officeDocument/2006/relationships/customXml" Target="../ink/ink76.xml"/><Relationship Id="rId58" Type="http://schemas.openxmlformats.org/officeDocument/2006/relationships/image" Target="../media/image72.emf"/><Relationship Id="rId74" Type="http://schemas.openxmlformats.org/officeDocument/2006/relationships/image" Target="../media/image57.png"/><Relationship Id="rId79" Type="http://schemas.openxmlformats.org/officeDocument/2006/relationships/customXml" Target="../ink/ink87.xml"/><Relationship Id="rId5" Type="http://schemas.openxmlformats.org/officeDocument/2006/relationships/customXml" Target="../ink/ink52.xml"/><Relationship Id="rId90" Type="http://schemas.openxmlformats.org/officeDocument/2006/relationships/image" Target="../media/image65.png"/><Relationship Id="rId95" Type="http://schemas.openxmlformats.org/officeDocument/2006/relationships/customXml" Target="../ink/ink95.xml"/><Relationship Id="rId22" Type="http://schemas.openxmlformats.org/officeDocument/2006/relationships/image" Target="../media/image54.emf"/><Relationship Id="rId27" Type="http://schemas.openxmlformats.org/officeDocument/2006/relationships/customXml" Target="../ink/ink63.xml"/><Relationship Id="rId43" Type="http://schemas.openxmlformats.org/officeDocument/2006/relationships/customXml" Target="../ink/ink71.xml"/><Relationship Id="rId48" Type="http://schemas.openxmlformats.org/officeDocument/2006/relationships/image" Target="../media/image67.emf"/><Relationship Id="rId64" Type="http://schemas.openxmlformats.org/officeDocument/2006/relationships/image" Target="../media/image75.emf"/><Relationship Id="rId69" Type="http://schemas.openxmlformats.org/officeDocument/2006/relationships/oleObject" Target="../embeddings/oleObject38.bin"/><Relationship Id="rId80" Type="http://schemas.openxmlformats.org/officeDocument/2006/relationships/image" Target="../media/image60.png"/><Relationship Id="rId85" Type="http://schemas.openxmlformats.org/officeDocument/2006/relationships/customXml" Target="../ink/ink90.xml"/><Relationship Id="rId3" Type="http://schemas.openxmlformats.org/officeDocument/2006/relationships/customXml" Target="../ink/ink51.xml"/><Relationship Id="rId12" Type="http://schemas.openxmlformats.org/officeDocument/2006/relationships/image" Target="../media/image49.emf"/><Relationship Id="rId17" Type="http://schemas.openxmlformats.org/officeDocument/2006/relationships/customXml" Target="../ink/ink58.xml"/><Relationship Id="rId25" Type="http://schemas.openxmlformats.org/officeDocument/2006/relationships/customXml" Target="../ink/ink62.xml"/><Relationship Id="rId33" Type="http://schemas.openxmlformats.org/officeDocument/2006/relationships/customXml" Target="../ink/ink66.xml"/><Relationship Id="rId38" Type="http://schemas.openxmlformats.org/officeDocument/2006/relationships/image" Target="../media/image62.emf"/><Relationship Id="rId46" Type="http://schemas.openxmlformats.org/officeDocument/2006/relationships/image" Target="../media/image66.emf"/><Relationship Id="rId59" Type="http://schemas.openxmlformats.org/officeDocument/2006/relationships/customXml" Target="../ink/ink79.xml"/><Relationship Id="rId67" Type="http://schemas.openxmlformats.org/officeDocument/2006/relationships/customXml" Target="../ink/ink83.xml"/><Relationship Id="rId20" Type="http://schemas.openxmlformats.org/officeDocument/2006/relationships/image" Target="../media/image53.emf"/><Relationship Id="rId41" Type="http://schemas.openxmlformats.org/officeDocument/2006/relationships/customXml" Target="../ink/ink70.xml"/><Relationship Id="rId54" Type="http://schemas.openxmlformats.org/officeDocument/2006/relationships/image" Target="../media/image70.emf"/><Relationship Id="rId62" Type="http://schemas.openxmlformats.org/officeDocument/2006/relationships/image" Target="../media/image74.emf"/><Relationship Id="rId70" Type="http://schemas.openxmlformats.org/officeDocument/2006/relationships/image" Target="../media/image44.wmf"/><Relationship Id="rId75" Type="http://schemas.openxmlformats.org/officeDocument/2006/relationships/customXml" Target="../ink/ink85.xml"/><Relationship Id="rId83" Type="http://schemas.openxmlformats.org/officeDocument/2006/relationships/customXml" Target="../ink/ink89.xml"/><Relationship Id="rId88" Type="http://schemas.openxmlformats.org/officeDocument/2006/relationships/image" Target="../media/image64.png"/><Relationship Id="rId91" Type="http://schemas.openxmlformats.org/officeDocument/2006/relationships/customXml" Target="../ink/ink93.xml"/><Relationship Id="rId96" Type="http://schemas.openxmlformats.org/officeDocument/2006/relationships/image" Target="../media/image68.png"/><Relationship Id="rId1" Type="http://schemas.openxmlformats.org/officeDocument/2006/relationships/vmlDrawing" Target="../drawings/vmlDrawing11.vml"/><Relationship Id="rId6" Type="http://schemas.openxmlformats.org/officeDocument/2006/relationships/image" Target="../media/image46.emf"/><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57.emf"/><Relationship Id="rId36" Type="http://schemas.openxmlformats.org/officeDocument/2006/relationships/image" Target="../media/image61.emf"/><Relationship Id="rId49" Type="http://schemas.openxmlformats.org/officeDocument/2006/relationships/customXml" Target="../ink/ink74.xml"/><Relationship Id="rId57" Type="http://schemas.openxmlformats.org/officeDocument/2006/relationships/customXml" Target="../ink/ink78.xml"/><Relationship Id="rId10" Type="http://schemas.openxmlformats.org/officeDocument/2006/relationships/image" Target="../media/image48.emf"/><Relationship Id="rId31" Type="http://schemas.openxmlformats.org/officeDocument/2006/relationships/customXml" Target="../ink/ink65.xml"/><Relationship Id="rId44" Type="http://schemas.openxmlformats.org/officeDocument/2006/relationships/image" Target="../media/image65.emf"/><Relationship Id="rId52" Type="http://schemas.openxmlformats.org/officeDocument/2006/relationships/image" Target="../media/image69.emf"/><Relationship Id="rId60" Type="http://schemas.openxmlformats.org/officeDocument/2006/relationships/image" Target="../media/image73.emf"/><Relationship Id="rId65" Type="http://schemas.openxmlformats.org/officeDocument/2006/relationships/customXml" Target="../ink/ink82.xml"/><Relationship Id="rId73" Type="http://schemas.openxmlformats.org/officeDocument/2006/relationships/customXml" Target="../ink/ink84.xml"/><Relationship Id="rId78" Type="http://schemas.openxmlformats.org/officeDocument/2006/relationships/image" Target="../media/image59.png"/><Relationship Id="rId81" Type="http://schemas.openxmlformats.org/officeDocument/2006/relationships/customXml" Target="../ink/ink88.xml"/><Relationship Id="rId86" Type="http://schemas.openxmlformats.org/officeDocument/2006/relationships/image" Target="../media/image63.png"/><Relationship Id="rId94" Type="http://schemas.openxmlformats.org/officeDocument/2006/relationships/image" Target="../media/image67.png"/><Relationship Id="rId99" Type="http://schemas.openxmlformats.org/officeDocument/2006/relationships/customXml" Target="../ink/ink97.xml"/><Relationship Id="rId4" Type="http://schemas.openxmlformats.org/officeDocument/2006/relationships/image" Target="../media/image45.emf"/><Relationship Id="rId9" Type="http://schemas.openxmlformats.org/officeDocument/2006/relationships/customXml" Target="../ink/ink54.xml"/><Relationship Id="rId13" Type="http://schemas.openxmlformats.org/officeDocument/2006/relationships/customXml" Target="../ink/ink56.xml"/><Relationship Id="rId18" Type="http://schemas.openxmlformats.org/officeDocument/2006/relationships/image" Target="../media/image52.emf"/><Relationship Id="rId39" Type="http://schemas.openxmlformats.org/officeDocument/2006/relationships/customXml" Target="../ink/ink69.xml"/><Relationship Id="rId34" Type="http://schemas.openxmlformats.org/officeDocument/2006/relationships/image" Target="../media/image60.emf"/><Relationship Id="rId50" Type="http://schemas.openxmlformats.org/officeDocument/2006/relationships/image" Target="../media/image68.emf"/><Relationship Id="rId55" Type="http://schemas.openxmlformats.org/officeDocument/2006/relationships/customXml" Target="../ink/ink77.xml"/><Relationship Id="rId76" Type="http://schemas.openxmlformats.org/officeDocument/2006/relationships/image" Target="../media/image58.png"/><Relationship Id="rId97" Type="http://schemas.openxmlformats.org/officeDocument/2006/relationships/customXml" Target="../ink/ink96.xml"/><Relationship Id="rId7" Type="http://schemas.openxmlformats.org/officeDocument/2006/relationships/customXml" Target="../ink/ink53.xml"/><Relationship Id="rId71" Type="http://schemas.openxmlformats.org/officeDocument/2006/relationships/oleObject" Target="../embeddings/oleObject37.bin"/><Relationship Id="rId92" Type="http://schemas.openxmlformats.org/officeDocument/2006/relationships/image" Target="../media/image66.png"/><Relationship Id="rId2" Type="http://schemas.openxmlformats.org/officeDocument/2006/relationships/slideLayout" Target="../slideLayouts/slideLayout2.xml"/><Relationship Id="rId29" Type="http://schemas.openxmlformats.org/officeDocument/2006/relationships/customXml" Target="../ink/ink64.xml"/><Relationship Id="rId24" Type="http://schemas.openxmlformats.org/officeDocument/2006/relationships/image" Target="../media/image55.emf"/><Relationship Id="rId40" Type="http://schemas.openxmlformats.org/officeDocument/2006/relationships/image" Target="../media/image63.emf"/><Relationship Id="rId45" Type="http://schemas.openxmlformats.org/officeDocument/2006/relationships/customXml" Target="../ink/ink72.xml"/><Relationship Id="rId66" Type="http://schemas.openxmlformats.org/officeDocument/2006/relationships/image" Target="../media/image76.emf"/><Relationship Id="rId87" Type="http://schemas.openxmlformats.org/officeDocument/2006/relationships/customXml" Target="../ink/ink91.xml"/><Relationship Id="rId61" Type="http://schemas.openxmlformats.org/officeDocument/2006/relationships/customXml" Target="../ink/ink80.xml"/><Relationship Id="rId82" Type="http://schemas.openxmlformats.org/officeDocument/2006/relationships/image" Target="../media/image61.png"/><Relationship Id="rId19" Type="http://schemas.openxmlformats.org/officeDocument/2006/relationships/customXml" Target="../ink/ink59.xml"/><Relationship Id="rId14" Type="http://schemas.openxmlformats.org/officeDocument/2006/relationships/image" Target="../media/image50.emf"/><Relationship Id="rId30" Type="http://schemas.openxmlformats.org/officeDocument/2006/relationships/image" Target="../media/image58.emf"/><Relationship Id="rId35" Type="http://schemas.openxmlformats.org/officeDocument/2006/relationships/customXml" Target="../ink/ink67.xml"/><Relationship Id="rId56" Type="http://schemas.openxmlformats.org/officeDocument/2006/relationships/image" Target="../media/image71.emf"/><Relationship Id="rId77" Type="http://schemas.openxmlformats.org/officeDocument/2006/relationships/customXml" Target="../ink/ink86.xml"/><Relationship Id="rId100" Type="http://schemas.openxmlformats.org/officeDocument/2006/relationships/image" Target="../media/image70.png"/><Relationship Id="rId8" Type="http://schemas.openxmlformats.org/officeDocument/2006/relationships/image" Target="../media/image47.emf"/><Relationship Id="rId51" Type="http://schemas.openxmlformats.org/officeDocument/2006/relationships/customXml" Target="../ink/ink75.xml"/><Relationship Id="rId72" Type="http://schemas.openxmlformats.org/officeDocument/2006/relationships/image" Target="../media/image45.wmf"/><Relationship Id="rId93" Type="http://schemas.openxmlformats.org/officeDocument/2006/relationships/customXml" Target="../ink/ink94.xml"/><Relationship Id="rId98"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customXml" Target="../ink/ink9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99.xml"/><Relationship Id="rId4" Type="http://schemas.openxmlformats.org/officeDocument/2006/relationships/image" Target="../media/image294.emf"/></Relationships>
</file>

<file path=ppt/slides/_rels/slide36.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customXml" Target="../ink/ink5.xml"/><Relationship Id="rId1" Type="http://schemas.openxmlformats.org/officeDocument/2006/relationships/slideLayout" Target="../slideLayouts/slideLayout16.xml"/><Relationship Id="rId6" Type="http://schemas.openxmlformats.org/officeDocument/2006/relationships/customXml" Target="../ink/ink7.xml"/><Relationship Id="rId11" Type="http://schemas.openxmlformats.org/officeDocument/2006/relationships/image" Target="../media/image6.png"/><Relationship Id="rId5" Type="http://schemas.openxmlformats.org/officeDocument/2006/relationships/image" Target="../media/image31.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10.xml"/><Relationship Id="rId1" Type="http://schemas.openxmlformats.org/officeDocument/2006/relationships/slideLayout" Target="../slideLayouts/slideLayout16.xml"/><Relationship Id="rId6" Type="http://schemas.openxmlformats.org/officeDocument/2006/relationships/customXml" Target="../ink/ink12.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5.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customXml" Target="../ink/ink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7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8</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8</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a:solidFill>
                  <a:srgbClr val="000000"/>
                </a:solidFill>
                <a:latin typeface="Arial Unicode MS" pitchFamily="34" charset="-128"/>
              </a:rPr>
              <a:t>Jan, 27,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8760" y="5478840"/>
              <a:ext cx="471600" cy="255600"/>
            </p14:xfrm>
          </p:contentPart>
        </mc:Choice>
        <mc:Fallback xmlns="">
          <p:pic>
            <p:nvPicPr>
              <p:cNvPr id="2" name="Ink 1"/>
              <p:cNvPicPr/>
              <p:nvPr/>
            </p:nvPicPr>
            <p:blipFill>
              <a:blip r:embed="rId4"/>
              <a:stretch>
                <a:fillRect/>
              </a:stretch>
            </p:blipFill>
            <p:spPr>
              <a:xfrm>
                <a:off x="597960" y="5468040"/>
                <a:ext cx="486360" cy="270360"/>
              </a:xfrm>
              <a:prstGeom prst="rect">
                <a:avLst/>
              </a:prstGeom>
            </p:spPr>
          </p:pic>
        </mc:Fallback>
      </mc:AlternateContent>
    </p:spTree>
    <p:extLst>
      <p:ext uri="{BB962C8B-B14F-4D97-AF65-F5344CB8AC3E}">
        <p14:creationId xmlns:p14="http://schemas.microsoft.com/office/powerpoint/2010/main" val="15570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7616825" cy="682625"/>
          </a:xfrm>
        </p:spPr>
        <p:txBody>
          <a:bodyPr/>
          <a:lstStyle/>
          <a:p>
            <a:pPr eaLnBrk="1" hangingPunct="1"/>
            <a:r>
              <a:rPr lang="en-US" dirty="0"/>
              <a:t>Example</a:t>
            </a:r>
          </a:p>
        </p:txBody>
      </p:sp>
      <p:sp>
        <p:nvSpPr>
          <p:cNvPr id="37891" name="Rectangle 5"/>
          <p:cNvSpPr>
            <a:spLocks noChangeArrowheads="1"/>
          </p:cNvSpPr>
          <p:nvPr/>
        </p:nvSpPr>
        <p:spPr bwMode="auto">
          <a:xfrm>
            <a:off x="0" y="914400"/>
            <a:ext cx="6450012" cy="351155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GB" sz="2400" dirty="0">
                <a:solidFill>
                  <a:srgbClr val="000000"/>
                </a:solidFill>
                <a:latin typeface="Arial Unicode MS"/>
              </a:rPr>
              <a:t>The agent </a:t>
            </a:r>
            <a:r>
              <a:rPr lang="en-GB" sz="2400" b="1" dirty="0">
                <a:solidFill>
                  <a:srgbClr val="000000"/>
                </a:solidFill>
                <a:latin typeface="Arial Unicode MS"/>
              </a:rPr>
              <a:t>knows</a:t>
            </a:r>
            <a:r>
              <a:rPr lang="en-GB" sz="2400" dirty="0">
                <a:solidFill>
                  <a:srgbClr val="000000"/>
                </a:solidFill>
                <a:latin typeface="Arial Unicode MS"/>
              </a:rPr>
              <a:t> about the 6 states and 4 actions</a:t>
            </a:r>
          </a:p>
          <a:p>
            <a:pPr marL="339725" indent="-339725">
              <a:lnSpc>
                <a:spcPct val="100000"/>
              </a:lnSpc>
              <a:spcBef>
                <a:spcPts val="1800"/>
              </a:spcBef>
              <a:buFont typeface="Wingdings" pitchFamily="2" charset="2"/>
              <a:buChar char=""/>
            </a:pPr>
            <a:r>
              <a:rPr lang="en-GB" sz="2400" dirty="0">
                <a:solidFill>
                  <a:srgbClr val="000000"/>
                </a:solidFill>
                <a:latin typeface="Arial Unicode MS"/>
              </a:rPr>
              <a:t>Can perform an action, fully observe its state and the reward it gets</a:t>
            </a:r>
          </a:p>
          <a:p>
            <a:pPr marL="339725" indent="-339725">
              <a:lnSpc>
                <a:spcPct val="100000"/>
              </a:lnSpc>
              <a:spcBef>
                <a:spcPts val="1800"/>
              </a:spcBef>
              <a:buFont typeface="Wingdings" pitchFamily="2" charset="2"/>
              <a:buChar char=""/>
            </a:pPr>
            <a:r>
              <a:rPr lang="en-GB" sz="2400" b="1" dirty="0">
                <a:solidFill>
                  <a:srgbClr val="000000"/>
                </a:solidFill>
                <a:latin typeface="Arial Unicode MS"/>
              </a:rPr>
              <a:t>Does not know </a:t>
            </a:r>
            <a:r>
              <a:rPr lang="en-GB" sz="2400" dirty="0">
                <a:solidFill>
                  <a:srgbClr val="000000"/>
                </a:solidFill>
                <a:latin typeface="Arial Unicode MS"/>
              </a:rPr>
              <a:t>how the states are configured, nor what the actions do </a:t>
            </a:r>
          </a:p>
          <a:p>
            <a:pPr marL="739775" lvl="1" indent="-282575">
              <a:spcBef>
                <a:spcPts val="1500"/>
              </a:spcBef>
              <a:buFont typeface="Times New Roman" pitchFamily="18" charset="0"/>
              <a:buChar char="•"/>
            </a:pPr>
            <a:r>
              <a:rPr lang="en-GB" sz="2400" b="1" dirty="0">
                <a:solidFill>
                  <a:srgbClr val="000000"/>
                </a:solidFill>
                <a:latin typeface="Arial Unicode MS"/>
              </a:rPr>
              <a:t>no transition model, nor reward model</a:t>
            </a:r>
          </a:p>
        </p:txBody>
      </p:sp>
      <p:pic>
        <p:nvPicPr>
          <p:cNvPr id="37892" name="Picture 15"/>
          <p:cNvPicPr>
            <a:picLocks noChangeAspect="1" noChangeArrowheads="1"/>
          </p:cNvPicPr>
          <p:nvPr/>
        </p:nvPicPr>
        <p:blipFill>
          <a:blip r:embed="rId2" cstate="print"/>
          <a:srcRect/>
          <a:stretch>
            <a:fillRect/>
          </a:stretch>
        </p:blipFill>
        <p:spPr bwMode="auto">
          <a:xfrm>
            <a:off x="6372225" y="333375"/>
            <a:ext cx="2336800" cy="3457575"/>
          </a:xfrm>
          <a:prstGeom prst="rect">
            <a:avLst/>
          </a:prstGeom>
          <a:noFill/>
          <a:ln w="9525">
            <a:noFill/>
            <a:miter lim="800000"/>
            <a:headEnd/>
            <a:tailEnd/>
          </a:ln>
        </p:spPr>
      </p:pic>
      <p:sp>
        <p:nvSpPr>
          <p:cNvPr id="37893" name="Text Box 16"/>
          <p:cNvSpPr txBox="1">
            <a:spLocks noChangeArrowheads="1"/>
          </p:cNvSpPr>
          <p:nvPr/>
        </p:nvSpPr>
        <p:spPr bwMode="auto">
          <a:xfrm>
            <a:off x="5940425" y="549275"/>
            <a:ext cx="576263" cy="338138"/>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00CC99"/>
                </a:solidFill>
              </a:rPr>
              <a:t>+ 10</a:t>
            </a:r>
          </a:p>
        </p:txBody>
      </p:sp>
      <p:sp>
        <p:nvSpPr>
          <p:cNvPr id="37894" name="Text Box 17"/>
          <p:cNvSpPr txBox="1">
            <a:spLocks noChangeArrowheads="1"/>
          </p:cNvSpPr>
          <p:nvPr/>
        </p:nvSpPr>
        <p:spPr bwMode="auto">
          <a:xfrm>
            <a:off x="5940425" y="1700213"/>
            <a:ext cx="576263"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-100</a:t>
            </a:r>
          </a:p>
        </p:txBody>
      </p:sp>
      <p:sp>
        <p:nvSpPr>
          <p:cNvPr id="37895" name="Text Box 18"/>
          <p:cNvSpPr txBox="1">
            <a:spLocks noChangeArrowheads="1"/>
          </p:cNvSpPr>
          <p:nvPr/>
        </p:nvSpPr>
        <p:spPr bwMode="auto">
          <a:xfrm>
            <a:off x="6877050" y="115888"/>
            <a:ext cx="360363"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37896" name="Text Box 19"/>
          <p:cNvSpPr txBox="1">
            <a:spLocks noChangeArrowheads="1"/>
          </p:cNvSpPr>
          <p:nvPr/>
        </p:nvSpPr>
        <p:spPr bwMode="auto">
          <a:xfrm>
            <a:off x="7812088" y="115888"/>
            <a:ext cx="360362"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37897" name="Text Box 20"/>
          <p:cNvSpPr txBox="1">
            <a:spLocks noChangeArrowheads="1"/>
          </p:cNvSpPr>
          <p:nvPr/>
        </p:nvSpPr>
        <p:spPr bwMode="auto">
          <a:xfrm>
            <a:off x="8532813" y="692150"/>
            <a:ext cx="360362" cy="338138"/>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37898" name="Text Box 21"/>
          <p:cNvSpPr txBox="1">
            <a:spLocks noChangeArrowheads="1"/>
          </p:cNvSpPr>
          <p:nvPr/>
        </p:nvSpPr>
        <p:spPr bwMode="auto">
          <a:xfrm>
            <a:off x="8532813" y="1773238"/>
            <a:ext cx="360362"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37899" name="Text Box 22"/>
          <p:cNvSpPr txBox="1">
            <a:spLocks noChangeArrowheads="1"/>
          </p:cNvSpPr>
          <p:nvPr/>
        </p:nvSpPr>
        <p:spPr bwMode="auto">
          <a:xfrm>
            <a:off x="8532813" y="2997200"/>
            <a:ext cx="360362" cy="338138"/>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37900" name="Text Box 23"/>
          <p:cNvSpPr txBox="1">
            <a:spLocks noChangeArrowheads="1"/>
          </p:cNvSpPr>
          <p:nvPr/>
        </p:nvSpPr>
        <p:spPr bwMode="auto">
          <a:xfrm>
            <a:off x="6156325" y="3068638"/>
            <a:ext cx="360363"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13" name="Slide Number Placeholder 12"/>
          <p:cNvSpPr>
            <a:spLocks noGrp="1"/>
          </p:cNvSpPr>
          <p:nvPr>
            <p:ph type="sldNum" idx="12"/>
          </p:nvPr>
        </p:nvSpPr>
        <p:spPr/>
        <p:txBody>
          <a:bodyPr/>
          <a:lstStyle/>
          <a:p>
            <a:pPr>
              <a:defRPr/>
            </a:pPr>
            <a:fld id="{4858CC72-EA20-440E-BD71-EF09ADC8CC22}" type="slidenum">
              <a:rPr lang="en-GB" smtClean="0">
                <a:solidFill>
                  <a:srgbClr val="000000"/>
                </a:solidFill>
              </a:rPr>
              <a:pPr>
                <a:defRPr/>
              </a:pPr>
              <a:t>10</a:t>
            </a:fld>
            <a:endParaRPr lang="en-GB">
              <a:solidFill>
                <a:srgbClr val="000000"/>
              </a:solidFill>
            </a:endParaRPr>
          </a:p>
        </p:txBody>
      </p:sp>
      <p:sp>
        <p:nvSpPr>
          <p:cNvPr id="14" name="Footer Placeholder 13"/>
          <p:cNvSpPr>
            <a:spLocks noGrp="1"/>
          </p:cNvSpPr>
          <p:nvPr>
            <p:ph type="ftr" idx="11"/>
          </p:nvPr>
        </p:nvSpPr>
        <p:spPr/>
        <p:txBody>
          <a:bodyPr/>
          <a:lstStyle/>
          <a:p>
            <a:pPr>
              <a:defRPr/>
            </a:pPr>
            <a:r>
              <a:rPr lang="en-GB">
                <a:solidFill>
                  <a:srgbClr val="000000"/>
                </a:solidFill>
              </a:rPr>
              <a:t>CPSC 422, Lecture 8</a:t>
            </a:r>
          </a:p>
        </p:txBody>
      </p:sp>
    </p:spTree>
    <p:extLst>
      <p:ext uri="{BB962C8B-B14F-4D97-AF65-F5344CB8AC3E}">
        <p14:creationId xmlns:p14="http://schemas.microsoft.com/office/powerpoint/2010/main" val="380274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Example (variable </a:t>
            </a:r>
            <a:r>
              <a:rPr lang="el-GR" i="1">
                <a:cs typeface="Times New Roman" pitchFamily="18" charset="0"/>
              </a:rPr>
              <a:t>α</a:t>
            </a:r>
            <a:r>
              <a:rPr lang="en-US" i="1" baseline="-25000">
                <a:cs typeface="Times New Roman" pitchFamily="18" charset="0"/>
              </a:rPr>
              <a:t>k</a:t>
            </a:r>
            <a:r>
              <a:rPr lang="en-US" i="1">
                <a:cs typeface="Times New Roman" pitchFamily="18" charset="0"/>
              </a:rPr>
              <a:t>)</a:t>
            </a:r>
          </a:p>
        </p:txBody>
      </p:sp>
      <p:sp>
        <p:nvSpPr>
          <p:cNvPr id="45059"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mn-lt"/>
              </a:rPr>
              <a:t>Suppose that in the simple world described earlier, the agent has the following sequence of experiences</a:t>
            </a:r>
          </a:p>
          <a:p>
            <a:pPr marL="457200" indent="-457200">
              <a:lnSpc>
                <a:spcPct val="100000"/>
              </a:lnSpc>
              <a:spcBef>
                <a:spcPts val="1200"/>
              </a:spcBef>
            </a:pPr>
            <a:r>
              <a:rPr lang="en-US" sz="2400" dirty="0">
                <a:solidFill>
                  <a:srgbClr val="000000"/>
                </a:solidFill>
              </a:rPr>
              <a:t>          </a:t>
            </a:r>
            <a:r>
              <a:rPr lang="en-US" sz="2000" i="1" dirty="0">
                <a:solidFill>
                  <a:srgbClr val="000000"/>
                </a:solidFill>
              </a:rPr>
              <a:t>&lt;s</a:t>
            </a:r>
            <a:r>
              <a:rPr lang="en-US" sz="2000" i="1" baseline="-25000" dirty="0">
                <a:solidFill>
                  <a:srgbClr val="000000"/>
                </a:solidFill>
              </a:rPr>
              <a:t>0</a:t>
            </a:r>
            <a:r>
              <a:rPr lang="en-US" sz="2000" i="1" dirty="0">
                <a:solidFill>
                  <a:srgbClr val="000000"/>
                </a:solidFill>
              </a:rPr>
              <a:t>, right, 0, s</a:t>
            </a:r>
            <a:r>
              <a:rPr lang="en-US" sz="2000" i="1" baseline="-25000" dirty="0">
                <a:solidFill>
                  <a:srgbClr val="000000"/>
                </a:solidFill>
              </a:rPr>
              <a:t>1</a:t>
            </a:r>
            <a:r>
              <a:rPr lang="en-US" sz="2000" i="1" dirty="0">
                <a:solidFill>
                  <a:srgbClr val="000000"/>
                </a:solidFill>
              </a:rPr>
              <a:t>, </a:t>
            </a:r>
            <a:r>
              <a:rPr lang="en-US" sz="2000" i="1" dirty="0" err="1">
                <a:solidFill>
                  <a:srgbClr val="000000"/>
                </a:solidFill>
              </a:rPr>
              <a:t>upCareful</a:t>
            </a:r>
            <a:r>
              <a:rPr lang="en-US" sz="2000" i="1" dirty="0">
                <a:solidFill>
                  <a:srgbClr val="000000"/>
                </a:solidFill>
              </a:rPr>
              <a:t>, -1, s</a:t>
            </a:r>
            <a:r>
              <a:rPr lang="en-US" sz="2000" i="1" baseline="-25000" dirty="0">
                <a:solidFill>
                  <a:srgbClr val="000000"/>
                </a:solidFill>
              </a:rPr>
              <a:t>3</a:t>
            </a:r>
            <a:r>
              <a:rPr lang="en-US" sz="2000" i="1" dirty="0">
                <a:solidFill>
                  <a:srgbClr val="000000"/>
                </a:solidFill>
              </a:rPr>
              <a:t>,  </a:t>
            </a:r>
            <a:r>
              <a:rPr lang="en-US" sz="2000" i="1" dirty="0" err="1">
                <a:solidFill>
                  <a:srgbClr val="000000"/>
                </a:solidFill>
              </a:rPr>
              <a:t>upCareful</a:t>
            </a:r>
            <a:r>
              <a:rPr lang="en-US" sz="2000" i="1" dirty="0">
                <a:solidFill>
                  <a:srgbClr val="000000"/>
                </a:solidFill>
              </a:rPr>
              <a:t>, -1, s</a:t>
            </a:r>
            <a:r>
              <a:rPr lang="en-US" sz="2000" i="1" baseline="-25000" dirty="0">
                <a:solidFill>
                  <a:srgbClr val="000000"/>
                </a:solidFill>
              </a:rPr>
              <a:t>5</a:t>
            </a:r>
            <a:r>
              <a:rPr lang="en-US" sz="2000" i="1" dirty="0">
                <a:solidFill>
                  <a:srgbClr val="000000"/>
                </a:solidFill>
              </a:rPr>
              <a:t>, left, 0, s</a:t>
            </a:r>
            <a:r>
              <a:rPr lang="en-US" sz="2000" i="1" baseline="-25000" dirty="0">
                <a:solidFill>
                  <a:srgbClr val="000000"/>
                </a:solidFill>
              </a:rPr>
              <a:t>4</a:t>
            </a:r>
            <a:r>
              <a:rPr lang="en-US" sz="2000" i="1" dirty="0">
                <a:solidFill>
                  <a:srgbClr val="000000"/>
                </a:solidFill>
              </a:rPr>
              <a:t>, left, 10, s</a:t>
            </a:r>
            <a:r>
              <a:rPr lang="en-US" sz="2000" i="1" baseline="-25000" dirty="0">
                <a:solidFill>
                  <a:srgbClr val="000000"/>
                </a:solidFill>
              </a:rPr>
              <a:t>0</a:t>
            </a:r>
            <a:r>
              <a:rPr lang="en-US" sz="2000" i="1" dirty="0">
                <a:solidFill>
                  <a:srgbClr val="000000"/>
                </a:solidFill>
              </a:rPr>
              <a:t>&gt;</a:t>
            </a:r>
          </a:p>
        </p:txBody>
      </p:sp>
      <p:sp>
        <p:nvSpPr>
          <p:cNvPr id="45061" name="Rectangle 5"/>
          <p:cNvSpPr>
            <a:spLocks noChangeArrowheads="1"/>
          </p:cNvSpPr>
          <p:nvPr/>
        </p:nvSpPr>
        <p:spPr bwMode="auto">
          <a:xfrm>
            <a:off x="179388" y="2205038"/>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mn-lt"/>
              </a:rPr>
              <a:t>And repeats it </a:t>
            </a:r>
            <a:r>
              <a:rPr lang="en-US" sz="2400" i="1" dirty="0">
                <a:solidFill>
                  <a:srgbClr val="000000"/>
                </a:solidFill>
                <a:latin typeface="+mn-lt"/>
              </a:rPr>
              <a:t>k</a:t>
            </a:r>
            <a:r>
              <a:rPr lang="en-US" sz="2400" dirty="0">
                <a:solidFill>
                  <a:srgbClr val="000000"/>
                </a:solidFill>
                <a:latin typeface="+mn-lt"/>
              </a:rPr>
              <a:t> times (not a good behavior for a Q-learning agent, but good for didactic purposes)</a:t>
            </a:r>
          </a:p>
          <a:p>
            <a:pPr marL="457200" indent="-457200">
              <a:lnSpc>
                <a:spcPct val="100000"/>
              </a:lnSpc>
              <a:spcBef>
                <a:spcPts val="1800"/>
              </a:spcBef>
              <a:buFont typeface="Wingdings" pitchFamily="2" charset="2"/>
              <a:buChar char=""/>
            </a:pPr>
            <a:r>
              <a:rPr lang="en-US" sz="2400" kern="0" dirty="0">
                <a:solidFill>
                  <a:srgbClr val="000000"/>
                </a:solidFill>
                <a:latin typeface="+mn-lt"/>
                <a:cs typeface="Times New Roman" pitchFamily="18" charset="0"/>
              </a:rPr>
              <a:t>Table shows the first 3 iterations of Q-learning when</a:t>
            </a:r>
            <a:endParaRPr lang="en-US" sz="2400" kern="0" dirty="0">
              <a:solidFill>
                <a:srgbClr val="000000"/>
              </a:solidFill>
              <a:latin typeface="+mn-lt"/>
            </a:endParaRPr>
          </a:p>
          <a:p>
            <a:pPr marL="838200" lvl="1" indent="-381000">
              <a:spcBef>
                <a:spcPts val="1500"/>
              </a:spcBef>
              <a:buFont typeface="Times New Roman" pitchFamily="18" charset="0"/>
              <a:buChar char="•"/>
            </a:pPr>
            <a:r>
              <a:rPr lang="en-US" sz="2000" i="1" kern="0" dirty="0">
                <a:solidFill>
                  <a:srgbClr val="000000"/>
                </a:solidFill>
                <a:cs typeface="Times New Roman" pitchFamily="18" charset="0"/>
              </a:rPr>
              <a:t>Q</a:t>
            </a:r>
            <a:r>
              <a:rPr lang="en-US" sz="2000" i="1" dirty="0">
                <a:solidFill>
                  <a:srgbClr val="000000"/>
                </a:solidFill>
                <a:cs typeface="Times New Roman" pitchFamily="18" charset="0"/>
              </a:rPr>
              <a:t>[</a:t>
            </a:r>
            <a:r>
              <a:rPr lang="en-US" sz="2000" i="1" dirty="0" err="1">
                <a:solidFill>
                  <a:srgbClr val="000000"/>
                </a:solidFill>
                <a:cs typeface="Times New Roman" pitchFamily="18" charset="0"/>
              </a:rPr>
              <a:t>s,a</a:t>
            </a:r>
            <a:r>
              <a:rPr lang="en-US" sz="2000" i="1" dirty="0">
                <a:solidFill>
                  <a:srgbClr val="000000"/>
                </a:solidFill>
                <a:cs typeface="Times New Roman" pitchFamily="18" charset="0"/>
              </a:rPr>
              <a:t>] </a:t>
            </a:r>
            <a:r>
              <a:rPr lang="en-US" sz="2000" dirty="0">
                <a:solidFill>
                  <a:srgbClr val="000000"/>
                </a:solidFill>
                <a:cs typeface="Times New Roman" pitchFamily="18" charset="0"/>
              </a:rPr>
              <a:t>is initialized to 0 for every </a:t>
            </a:r>
            <a:r>
              <a:rPr lang="en-US" sz="2000" i="1" dirty="0">
                <a:solidFill>
                  <a:srgbClr val="000000"/>
                </a:solidFill>
                <a:cs typeface="Times New Roman" pitchFamily="18" charset="0"/>
              </a:rPr>
              <a:t>a</a:t>
            </a:r>
            <a:r>
              <a:rPr lang="en-US" sz="2000" dirty="0">
                <a:solidFill>
                  <a:srgbClr val="000000"/>
                </a:solidFill>
                <a:cs typeface="Times New Roman" pitchFamily="18" charset="0"/>
              </a:rPr>
              <a:t> and </a:t>
            </a:r>
            <a:r>
              <a:rPr lang="en-US" sz="2000" i="1" dirty="0">
                <a:solidFill>
                  <a:srgbClr val="000000"/>
                </a:solidFill>
                <a:cs typeface="Times New Roman" pitchFamily="18" charset="0"/>
              </a:rPr>
              <a:t>s</a:t>
            </a:r>
          </a:p>
          <a:p>
            <a:pPr marL="838200" lvl="1" indent="-381000">
              <a:spcBef>
                <a:spcPts val="1500"/>
              </a:spcBef>
              <a:buFont typeface="Times New Roman" pitchFamily="18" charset="0"/>
              <a:buChar char="•"/>
            </a:pPr>
            <a:r>
              <a:rPr lang="el-GR" sz="2000" i="1" dirty="0">
                <a:solidFill>
                  <a:srgbClr val="000000"/>
                </a:solidFill>
                <a:cs typeface="Times New Roman" pitchFamily="18" charset="0"/>
              </a:rPr>
              <a:t>α</a:t>
            </a:r>
            <a:r>
              <a:rPr lang="en-US" sz="2000" i="1" baseline="-25000" dirty="0">
                <a:solidFill>
                  <a:srgbClr val="000000"/>
                </a:solidFill>
                <a:cs typeface="Times New Roman" pitchFamily="18" charset="0"/>
              </a:rPr>
              <a:t>k</a:t>
            </a:r>
            <a:r>
              <a:rPr lang="en-US" sz="2000" i="1" dirty="0">
                <a:solidFill>
                  <a:srgbClr val="000000"/>
                </a:solidFill>
                <a:cs typeface="Times New Roman" pitchFamily="18" charset="0"/>
              </a:rPr>
              <a:t>= 1/k</a:t>
            </a:r>
            <a:r>
              <a:rPr lang="en-US" sz="2000" dirty="0">
                <a:solidFill>
                  <a:srgbClr val="000000"/>
                </a:solidFill>
                <a:cs typeface="Times New Roman" pitchFamily="18" charset="0"/>
              </a:rPr>
              <a:t>, </a:t>
            </a:r>
            <a:r>
              <a:rPr lang="el-GR" sz="2000" dirty="0">
                <a:solidFill>
                  <a:srgbClr val="000000"/>
                </a:solidFill>
                <a:cs typeface="Times New Roman" pitchFamily="18" charset="0"/>
              </a:rPr>
              <a:t>γ</a:t>
            </a:r>
            <a:r>
              <a:rPr lang="en-US" sz="2000" dirty="0">
                <a:solidFill>
                  <a:srgbClr val="000000"/>
                </a:solidFill>
                <a:cs typeface="Times New Roman" pitchFamily="18" charset="0"/>
              </a:rPr>
              <a:t>= 0.9</a:t>
            </a:r>
          </a:p>
          <a:p>
            <a:pPr marL="838200" lvl="1" indent="-381000">
              <a:spcBef>
                <a:spcPts val="1500"/>
              </a:spcBef>
              <a:buFont typeface="Times New Roman" pitchFamily="18" charset="0"/>
              <a:buChar char="•"/>
            </a:pPr>
            <a:endParaRPr lang="en-US" sz="2000" dirty="0">
              <a:solidFill>
                <a:srgbClr val="000000"/>
              </a:solidFill>
              <a:cs typeface="Times New Roman" pitchFamily="18" charset="0"/>
            </a:endParaRPr>
          </a:p>
          <a:p>
            <a:pPr marL="838200" lvl="1" indent="-381000">
              <a:spcBef>
                <a:spcPts val="1500"/>
              </a:spcBef>
              <a:buFont typeface="Times New Roman" pitchFamily="18" charset="0"/>
              <a:buChar char="•"/>
            </a:pPr>
            <a:endParaRPr lang="en-US" sz="2000" dirty="0">
              <a:solidFill>
                <a:srgbClr val="000000"/>
              </a:solidFill>
              <a:cs typeface="Times New Roman" pitchFamily="18" charset="0"/>
            </a:endParaRPr>
          </a:p>
          <a:p>
            <a:pPr marL="838200" lvl="1" indent="-381000">
              <a:spcBef>
                <a:spcPts val="1500"/>
              </a:spcBef>
              <a:buFont typeface="Times New Roman" pitchFamily="18" charset="0"/>
              <a:buChar char="•"/>
            </a:pPr>
            <a:endParaRPr lang="en-US" sz="2000" dirty="0">
              <a:solidFill>
                <a:srgbClr val="000000"/>
              </a:solidFill>
              <a:cs typeface="Times New Roman" pitchFamily="18" charset="0"/>
            </a:endParaRPr>
          </a:p>
        </p:txBody>
      </p:sp>
      <p:pic>
        <p:nvPicPr>
          <p:cNvPr id="45062" name="Picture 6"/>
          <p:cNvPicPr>
            <a:picLocks noChangeAspect="1" noChangeArrowheads="1"/>
          </p:cNvPicPr>
          <p:nvPr/>
        </p:nvPicPr>
        <p:blipFill>
          <a:blip r:embed="rId3" cstate="print"/>
          <a:srcRect/>
          <a:stretch>
            <a:fillRect/>
          </a:stretch>
        </p:blipFill>
        <p:spPr bwMode="auto">
          <a:xfrm>
            <a:off x="900187" y="4725144"/>
            <a:ext cx="7488237" cy="1133475"/>
          </a:xfrm>
          <a:prstGeom prst="rect">
            <a:avLst/>
          </a:prstGeom>
          <a:noFill/>
          <a:ln w="9525">
            <a:noFill/>
            <a:miter lim="800000"/>
            <a:headEnd/>
            <a:tailEnd/>
          </a:ln>
        </p:spPr>
      </p:pic>
      <p:sp>
        <p:nvSpPr>
          <p:cNvPr id="6" name="Slide Number Placeholder 5"/>
          <p:cNvSpPr>
            <a:spLocks noGrp="1"/>
          </p:cNvSpPr>
          <p:nvPr>
            <p:ph type="sldNum" idx="12"/>
          </p:nvPr>
        </p:nvSpPr>
        <p:spPr>
          <a:xfrm>
            <a:off x="7242175" y="6403975"/>
            <a:ext cx="1901825" cy="454025"/>
          </a:xfrm>
        </p:spPr>
        <p:txBody>
          <a:bodyPr/>
          <a:lstStyle/>
          <a:p>
            <a:pPr>
              <a:defRPr/>
            </a:pPr>
            <a:fld id="{4858CC72-EA20-440E-BD71-EF09ADC8CC22}" type="slidenum">
              <a:rPr lang="en-GB" smtClean="0">
                <a:solidFill>
                  <a:srgbClr val="000000"/>
                </a:solidFill>
              </a:rPr>
              <a:pPr>
                <a:defRPr/>
              </a:pPr>
              <a:t>11</a:t>
            </a:fld>
            <a:endParaRPr lang="en-GB" dirty="0">
              <a:solidFill>
                <a:srgbClr val="000000"/>
              </a:solidFill>
            </a:endParaRPr>
          </a:p>
        </p:txBody>
      </p:sp>
      <p:sp>
        <p:nvSpPr>
          <p:cNvPr id="7" name="Footer Placeholder 6"/>
          <p:cNvSpPr>
            <a:spLocks noGrp="1"/>
          </p:cNvSpPr>
          <p:nvPr>
            <p:ph type="ftr" idx="11"/>
          </p:nvPr>
        </p:nvSpPr>
        <p:spPr>
          <a:xfrm>
            <a:off x="2971800" y="6403975"/>
            <a:ext cx="2892425" cy="454025"/>
          </a:xfrm>
        </p:spPr>
        <p:txBody>
          <a:bodyPr/>
          <a:lstStyle/>
          <a:p>
            <a:pPr>
              <a:defRPr/>
            </a:pPr>
            <a:r>
              <a:rPr lang="en-GB">
                <a:solidFill>
                  <a:srgbClr val="000000"/>
                </a:solidFill>
              </a:rPr>
              <a:t>CPSC 422, Lecture 8</a:t>
            </a:r>
            <a:endParaRPr lang="en-GB" dirty="0">
              <a:solidFill>
                <a:srgbClr val="000000"/>
              </a:solidFill>
            </a:endParaRPr>
          </a:p>
        </p:txBody>
      </p:sp>
      <p:pic>
        <p:nvPicPr>
          <p:cNvPr id="2" name="Picture 1"/>
          <p:cNvPicPr>
            <a:picLocks noChangeAspect="1"/>
          </p:cNvPicPr>
          <p:nvPr/>
        </p:nvPicPr>
        <p:blipFill>
          <a:blip r:embed="rId4"/>
          <a:stretch>
            <a:fillRect/>
          </a:stretch>
        </p:blipFill>
        <p:spPr>
          <a:xfrm>
            <a:off x="7489349" y="2672189"/>
            <a:ext cx="1475264" cy="1764887"/>
          </a:xfrm>
          <a:prstGeom prst="rect">
            <a:avLst/>
          </a:prstGeom>
        </p:spPr>
      </p:pic>
    </p:spTree>
    <p:extLst>
      <p:ext uri="{BB962C8B-B14F-4D97-AF65-F5344CB8AC3E}">
        <p14:creationId xmlns:p14="http://schemas.microsoft.com/office/powerpoint/2010/main" val="34907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3"/>
          <p:cNvGraphicFramePr>
            <a:graphicFrameLocks noGrp="1" noChangeAspect="1"/>
          </p:cNvGraphicFramePr>
          <p:nvPr>
            <p:ph sz="quarter" idx="1"/>
          </p:nvPr>
        </p:nvGraphicFramePr>
        <p:xfrm>
          <a:off x="2051050" y="836613"/>
          <a:ext cx="4610100" cy="411162"/>
        </p:xfrm>
        <a:graphic>
          <a:graphicData uri="http://schemas.openxmlformats.org/presentationml/2006/ole">
            <mc:AlternateContent xmlns:mc="http://schemas.openxmlformats.org/markup-compatibility/2006">
              <mc:Choice xmlns:v="urn:schemas-microsoft-com:vml" Requires="v">
                <p:oleObj spid="_x0000_s102900" name="Equation" r:id="rId3" imgW="3136680" imgH="279360" progId="Equation.3">
                  <p:embed/>
                </p:oleObj>
              </mc:Choice>
              <mc:Fallback>
                <p:oleObj name="Equation" r:id="rId3" imgW="313668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36613"/>
                        <a:ext cx="4610100" cy="411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0623" name="Object 15"/>
          <p:cNvGraphicFramePr>
            <a:graphicFrameLocks noGrp="1" noChangeAspect="1"/>
          </p:cNvGraphicFramePr>
          <p:nvPr>
            <p:ph sz="quarter" idx="2"/>
          </p:nvPr>
        </p:nvGraphicFramePr>
        <p:xfrm>
          <a:off x="442913" y="2838450"/>
          <a:ext cx="5303837" cy="642938"/>
        </p:xfrm>
        <a:graphic>
          <a:graphicData uri="http://schemas.openxmlformats.org/presentationml/2006/ole">
            <mc:AlternateContent xmlns:mc="http://schemas.openxmlformats.org/markup-compatibility/2006">
              <mc:Choice xmlns:v="urn:schemas-microsoft-com:vml" Requires="v">
                <p:oleObj spid="_x0000_s102901" name="Equation" r:id="rId5" imgW="4190760" imgH="507960" progId="Equation.3">
                  <p:embed/>
                </p:oleObj>
              </mc:Choice>
              <mc:Fallback>
                <p:oleObj name="Equation" r:id="rId5" imgW="41907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2838450"/>
                        <a:ext cx="5303837" cy="6429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0683" name="Object 75"/>
          <p:cNvGraphicFramePr>
            <a:graphicFrameLocks noGrp="1" noChangeAspect="1"/>
          </p:cNvGraphicFramePr>
          <p:nvPr>
            <p:ph sz="quarter" idx="3"/>
            <p:extLst>
              <p:ext uri="{D42A27DB-BD31-4B8C-83A1-F6EECF244321}">
                <p14:modId xmlns:p14="http://schemas.microsoft.com/office/powerpoint/2010/main" val="1500534815"/>
              </p:ext>
            </p:extLst>
          </p:nvPr>
        </p:nvGraphicFramePr>
        <p:xfrm>
          <a:off x="593725" y="3657600"/>
          <a:ext cx="6154738" cy="619125"/>
        </p:xfrm>
        <a:graphic>
          <a:graphicData uri="http://schemas.openxmlformats.org/presentationml/2006/ole">
            <mc:AlternateContent xmlns:mc="http://schemas.openxmlformats.org/markup-compatibility/2006">
              <mc:Choice xmlns:v="urn:schemas-microsoft-com:vml" Requires="v">
                <p:oleObj spid="_x0000_s102902" name="Equation" r:id="rId7" imgW="5054400" imgH="507960" progId="Equation.3">
                  <p:embed/>
                </p:oleObj>
              </mc:Choice>
              <mc:Fallback>
                <p:oleObj name="Equation" r:id="rId7" imgW="5054400" imgH="507960" progId="Equation.3">
                  <p:embed/>
                  <p:pic>
                    <p:nvPicPr>
                      <p:cNvPr id="0" name=""/>
                      <p:cNvPicPr>
                        <a:picLocks noChangeAspect="1" noChangeArrowheads="1"/>
                      </p:cNvPicPr>
                      <p:nvPr/>
                    </p:nvPicPr>
                    <p:blipFill>
                      <a:blip r:embed="rId8"/>
                      <a:srcRect/>
                      <a:stretch>
                        <a:fillRect/>
                      </a:stretch>
                    </p:blipFill>
                    <p:spPr bwMode="auto">
                      <a:xfrm>
                        <a:off x="593725" y="3657600"/>
                        <a:ext cx="6154738" cy="6191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7164388" y="115888"/>
            <a:ext cx="1835150" cy="2305050"/>
            <a:chOff x="3742" y="73"/>
            <a:chExt cx="1860" cy="2315"/>
          </a:xfrm>
        </p:grpSpPr>
        <p:pic>
          <p:nvPicPr>
            <p:cNvPr id="12361" name="Picture 5"/>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12362"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00CC99"/>
                  </a:solidFill>
                </a:rPr>
                <a:t>+ 10</a:t>
              </a:r>
            </a:p>
          </p:txBody>
        </p:sp>
        <p:sp>
          <p:nvSpPr>
            <p:cNvPr id="12363"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2364"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2365"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2366"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2367"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2368"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2369"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pic>
        <p:nvPicPr>
          <p:cNvPr id="12297" name="Picture 79"/>
          <p:cNvPicPr>
            <a:picLocks noChangeAspect="1" noChangeArrowheads="1"/>
          </p:cNvPicPr>
          <p:nvPr/>
        </p:nvPicPr>
        <p:blipFill>
          <a:blip r:embed="rId10" cstate="print"/>
          <a:srcRect/>
          <a:stretch>
            <a:fillRect/>
          </a:stretch>
        </p:blipFill>
        <p:spPr bwMode="auto">
          <a:xfrm>
            <a:off x="252413" y="333375"/>
            <a:ext cx="6443662" cy="354013"/>
          </a:xfrm>
          <a:prstGeom prst="rect">
            <a:avLst/>
          </a:prstGeom>
          <a:noFill/>
          <a:ln w="9525">
            <a:noFill/>
            <a:miter lim="800000"/>
            <a:headEnd/>
            <a:tailEnd/>
          </a:ln>
        </p:spPr>
      </p:pic>
      <p:sp>
        <p:nvSpPr>
          <p:cNvPr id="580689" name="Freeform 81"/>
          <p:cNvSpPr>
            <a:spLocks/>
          </p:cNvSpPr>
          <p:nvPr/>
        </p:nvSpPr>
        <p:spPr bwMode="auto">
          <a:xfrm>
            <a:off x="396875" y="476250"/>
            <a:ext cx="1150938" cy="217488"/>
          </a:xfrm>
          <a:custGeom>
            <a:avLst/>
            <a:gdLst>
              <a:gd name="T0" fmla="*/ 0 w 725"/>
              <a:gd name="T1" fmla="*/ 0 h 137"/>
              <a:gd name="T2" fmla="*/ 0 w 725"/>
              <a:gd name="T3" fmla="*/ 217488 h 137"/>
              <a:gd name="T4" fmla="*/ 1150938 w 725"/>
              <a:gd name="T5" fmla="*/ 217488 h 137"/>
              <a:gd name="T6" fmla="*/ 115093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80690" name="Freeform 82"/>
          <p:cNvSpPr>
            <a:spLocks/>
          </p:cNvSpPr>
          <p:nvPr/>
        </p:nvSpPr>
        <p:spPr bwMode="auto">
          <a:xfrm>
            <a:off x="1331913" y="476250"/>
            <a:ext cx="1873250" cy="217488"/>
          </a:xfrm>
          <a:custGeom>
            <a:avLst/>
            <a:gdLst>
              <a:gd name="T0" fmla="*/ 0 w 725"/>
              <a:gd name="T1" fmla="*/ 0 h 137"/>
              <a:gd name="T2" fmla="*/ 0 w 725"/>
              <a:gd name="T3" fmla="*/ 217488 h 137"/>
              <a:gd name="T4" fmla="*/ 1873250 w 725"/>
              <a:gd name="T5" fmla="*/ 217488 h 137"/>
              <a:gd name="T6" fmla="*/ 1873250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80691" name="Freeform 83"/>
          <p:cNvSpPr>
            <a:spLocks/>
          </p:cNvSpPr>
          <p:nvPr/>
        </p:nvSpPr>
        <p:spPr bwMode="auto">
          <a:xfrm>
            <a:off x="2987675" y="476250"/>
            <a:ext cx="1800225" cy="217488"/>
          </a:xfrm>
          <a:custGeom>
            <a:avLst/>
            <a:gdLst>
              <a:gd name="T0" fmla="*/ 0 w 725"/>
              <a:gd name="T1" fmla="*/ 0 h 137"/>
              <a:gd name="T2" fmla="*/ 0 w 725"/>
              <a:gd name="T3" fmla="*/ 217488 h 137"/>
              <a:gd name="T4" fmla="*/ 1800225 w 725"/>
              <a:gd name="T5" fmla="*/ 217488 h 137"/>
              <a:gd name="T6" fmla="*/ 1800225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80695" name="Object 87"/>
          <p:cNvGraphicFramePr>
            <a:graphicFrameLocks noGrp="1" noChangeAspect="1"/>
          </p:cNvGraphicFramePr>
          <p:nvPr>
            <p:ph sz="quarter" idx="4"/>
            <p:extLst>
              <p:ext uri="{D42A27DB-BD31-4B8C-83A1-F6EECF244321}">
                <p14:modId xmlns:p14="http://schemas.microsoft.com/office/powerpoint/2010/main" val="3789584917"/>
              </p:ext>
            </p:extLst>
          </p:nvPr>
        </p:nvGraphicFramePr>
        <p:xfrm>
          <a:off x="525463" y="4427538"/>
          <a:ext cx="6218237" cy="620712"/>
        </p:xfrm>
        <a:graphic>
          <a:graphicData uri="http://schemas.openxmlformats.org/presentationml/2006/ole">
            <mc:AlternateContent xmlns:mc="http://schemas.openxmlformats.org/markup-compatibility/2006">
              <mc:Choice xmlns:v="urn:schemas-microsoft-com:vml" Requires="v">
                <p:oleObj spid="_x0000_s102903" name="Equation" r:id="rId11" imgW="5092560" imgH="507960" progId="Equation.3">
                  <p:embed/>
                </p:oleObj>
              </mc:Choice>
              <mc:Fallback>
                <p:oleObj name="Equation" r:id="rId11" imgW="5092560" imgH="507960" progId="Equation.3">
                  <p:embed/>
                  <p:pic>
                    <p:nvPicPr>
                      <p:cNvPr id="0" name=""/>
                      <p:cNvPicPr>
                        <a:picLocks noChangeAspect="1" noChangeArrowheads="1"/>
                      </p:cNvPicPr>
                      <p:nvPr/>
                    </p:nvPicPr>
                    <p:blipFill>
                      <a:blip r:embed="rId12"/>
                      <a:srcRect/>
                      <a:stretch>
                        <a:fillRect/>
                      </a:stretch>
                    </p:blipFill>
                    <p:spPr bwMode="auto">
                      <a:xfrm>
                        <a:off x="525463" y="4427538"/>
                        <a:ext cx="6218237" cy="6207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0698" name="Object 90"/>
          <p:cNvGraphicFramePr>
            <a:graphicFrameLocks noChangeAspect="1"/>
          </p:cNvGraphicFramePr>
          <p:nvPr/>
        </p:nvGraphicFramePr>
        <p:xfrm>
          <a:off x="373063" y="5229225"/>
          <a:ext cx="5226050" cy="665163"/>
        </p:xfrm>
        <a:graphic>
          <a:graphicData uri="http://schemas.openxmlformats.org/presentationml/2006/ole">
            <mc:AlternateContent xmlns:mc="http://schemas.openxmlformats.org/markup-compatibility/2006">
              <mc:Choice xmlns:v="urn:schemas-microsoft-com:vml" Requires="v">
                <p:oleObj spid="_x0000_s102904" name="Equation" r:id="rId13" imgW="3987720" imgH="507960" progId="Equation.3">
                  <p:embed/>
                </p:oleObj>
              </mc:Choice>
              <mc:Fallback>
                <p:oleObj name="Equation" r:id="rId13" imgW="3987720" imgH="5079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063" y="5229225"/>
                        <a:ext cx="5226050" cy="665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0699" name="Object 91"/>
          <p:cNvGraphicFramePr>
            <a:graphicFrameLocks noChangeAspect="1"/>
          </p:cNvGraphicFramePr>
          <p:nvPr/>
        </p:nvGraphicFramePr>
        <p:xfrm>
          <a:off x="436563" y="6021388"/>
          <a:ext cx="5243512" cy="665162"/>
        </p:xfrm>
        <a:graphic>
          <a:graphicData uri="http://schemas.openxmlformats.org/presentationml/2006/ole">
            <mc:AlternateContent xmlns:mc="http://schemas.openxmlformats.org/markup-compatibility/2006">
              <mc:Choice xmlns:v="urn:schemas-microsoft-com:vml" Requires="v">
                <p:oleObj spid="_x0000_s102905" name="Equation" r:id="rId15" imgW="4000320" imgH="507960" progId="Equation.3">
                  <p:embed/>
                </p:oleObj>
              </mc:Choice>
              <mc:Fallback>
                <p:oleObj name="Equation" r:id="rId15" imgW="4000320" imgH="5079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563" y="6021388"/>
                        <a:ext cx="5243512" cy="665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0700" name="Freeform 92"/>
          <p:cNvSpPr>
            <a:spLocks/>
          </p:cNvSpPr>
          <p:nvPr/>
        </p:nvSpPr>
        <p:spPr bwMode="auto">
          <a:xfrm>
            <a:off x="4572000" y="476250"/>
            <a:ext cx="1081088" cy="21748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80701" name="Group 9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80751" name="Freeform 143"/>
          <p:cNvSpPr>
            <a:spLocks/>
          </p:cNvSpPr>
          <p:nvPr/>
        </p:nvSpPr>
        <p:spPr bwMode="auto">
          <a:xfrm>
            <a:off x="5436096" y="476250"/>
            <a:ext cx="1296492" cy="203206"/>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12353" name="Text Box 14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solidFill>
                  <a:srgbClr val="FFFFFF"/>
                </a:solidFill>
              </a:rPr>
              <a:t>k=1</a:t>
            </a:r>
          </a:p>
        </p:txBody>
      </p:sp>
      <p:sp>
        <p:nvSpPr>
          <p:cNvPr id="12354" name="Text Box 14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dirty="0">
                <a:solidFill>
                  <a:srgbClr val="CC3399"/>
                </a:solidFill>
              </a:rPr>
              <a:t>k=1</a:t>
            </a:r>
          </a:p>
        </p:txBody>
      </p:sp>
      <p:sp>
        <p:nvSpPr>
          <p:cNvPr id="580754" name="Text Box 146"/>
          <p:cNvSpPr txBox="1">
            <a:spLocks noChangeArrowheads="1"/>
          </p:cNvSpPr>
          <p:nvPr/>
        </p:nvSpPr>
        <p:spPr bwMode="auto">
          <a:xfrm>
            <a:off x="5867400" y="5013325"/>
            <a:ext cx="3017838" cy="1025525"/>
          </a:xfrm>
          <a:prstGeom prst="rect">
            <a:avLst/>
          </a:prstGeom>
          <a:noFill/>
          <a:ln w="9525">
            <a:noFill/>
            <a:miter lim="800000"/>
            <a:headEnd/>
            <a:tailEnd/>
          </a:ln>
        </p:spPr>
        <p:txBody>
          <a:bodyPr wrap="none">
            <a:spAutoFit/>
          </a:bodyPr>
          <a:lstStyle/>
          <a:p>
            <a:r>
              <a:rPr lang="en-US" sz="2000" b="1">
                <a:solidFill>
                  <a:srgbClr val="CC3399"/>
                </a:solidFill>
              </a:rPr>
              <a:t>Only immediate rewards </a:t>
            </a:r>
          </a:p>
          <a:p>
            <a:r>
              <a:rPr lang="en-US" sz="2000" b="1">
                <a:solidFill>
                  <a:srgbClr val="CC3399"/>
                </a:solidFill>
              </a:rPr>
              <a:t>are included in the update</a:t>
            </a:r>
          </a:p>
          <a:p>
            <a:r>
              <a:rPr lang="en-US" sz="2000" b="1">
                <a:solidFill>
                  <a:srgbClr val="CC3399"/>
                </a:solidFill>
              </a:rPr>
              <a:t>in this first pass</a:t>
            </a:r>
            <a:r>
              <a:rPr lang="en-US">
                <a:solidFill>
                  <a:srgbClr val="CC3399"/>
                </a:solidFill>
              </a:rPr>
              <a:t> </a:t>
            </a:r>
          </a:p>
        </p:txBody>
      </p:sp>
      <p:sp>
        <p:nvSpPr>
          <p:cNvPr id="580757" name="AutoShape 149"/>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80759" name="AutoShape 151"/>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80760" name="AutoShape 152"/>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80761" name="AutoShape 153"/>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80762" name="AutoShape 154"/>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33" name="Action Button: Forward or Next 32">
            <a:hlinkClick r:id="" action="ppaction://noaction" highlightClick="1"/>
          </p:cNvPr>
          <p:cNvSpPr/>
          <p:nvPr/>
        </p:nvSpPr>
        <p:spPr bwMode="auto">
          <a:xfrm>
            <a:off x="7500958" y="6429396"/>
            <a:ext cx="357190" cy="214314"/>
          </a:xfrm>
          <a:prstGeom prst="actionButtonForwardNex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solidFill>
                <a:srgbClr val="FFFFFF"/>
              </a:solidFill>
            </a:endParaRPr>
          </a:p>
        </p:txBody>
      </p:sp>
      <p:sp>
        <p:nvSpPr>
          <p:cNvPr id="34" name="Rectangle 33"/>
          <p:cNvSpPr/>
          <p:nvPr/>
        </p:nvSpPr>
        <p:spPr bwMode="auto">
          <a:xfrm>
            <a:off x="1571604" y="3214686"/>
            <a:ext cx="1643074" cy="214314"/>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solidFill>
                <a:srgbClr val="FFFFFF"/>
              </a:solidFill>
            </a:endParaRPr>
          </a:p>
        </p:txBody>
      </p:sp>
      <p:sp>
        <p:nvSpPr>
          <p:cNvPr id="35" name="Rectangle 34"/>
          <p:cNvSpPr/>
          <p:nvPr/>
        </p:nvSpPr>
        <p:spPr bwMode="auto">
          <a:xfrm>
            <a:off x="2000232" y="4000504"/>
            <a:ext cx="2143140" cy="285752"/>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solidFill>
                <a:srgbClr val="FFFFFF"/>
              </a:solidFill>
            </a:endParaRPr>
          </a:p>
        </p:txBody>
      </p:sp>
      <p:sp>
        <p:nvSpPr>
          <p:cNvPr id="36" name="Rectangle 35"/>
          <p:cNvSpPr/>
          <p:nvPr/>
        </p:nvSpPr>
        <p:spPr bwMode="auto">
          <a:xfrm>
            <a:off x="1928794" y="4786322"/>
            <a:ext cx="2143140" cy="285752"/>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solidFill>
                <a:srgbClr val="FFFFFF"/>
              </a:solidFill>
            </a:endParaRPr>
          </a:p>
        </p:txBody>
      </p:sp>
      <p:sp>
        <p:nvSpPr>
          <p:cNvPr id="37" name="Slide Number Placeholder 36"/>
          <p:cNvSpPr>
            <a:spLocks noGrp="1"/>
          </p:cNvSpPr>
          <p:nvPr>
            <p:ph type="sldNum" idx="12"/>
          </p:nvPr>
        </p:nvSpPr>
        <p:spPr/>
        <p:txBody>
          <a:bodyPr/>
          <a:lstStyle/>
          <a:p>
            <a:pPr>
              <a:defRPr/>
            </a:pPr>
            <a:fld id="{C3518C7C-BAD6-443C-8701-2A9BF07E5EC9}" type="slidenum">
              <a:rPr lang="en-GB" smtClean="0">
                <a:solidFill>
                  <a:srgbClr val="000000"/>
                </a:solidFill>
              </a:rPr>
              <a:pPr>
                <a:defRPr/>
              </a:pPr>
              <a:t>12</a:t>
            </a:fld>
            <a:endParaRPr lang="en-GB">
              <a:solidFill>
                <a:srgbClr val="000000"/>
              </a:solidFill>
            </a:endParaRPr>
          </a:p>
        </p:txBody>
      </p:sp>
      <p:sp>
        <p:nvSpPr>
          <p:cNvPr id="38" name="Footer Placeholder 37"/>
          <p:cNvSpPr>
            <a:spLocks noGrp="1"/>
          </p:cNvSpPr>
          <p:nvPr>
            <p:ph type="ftr" idx="11"/>
          </p:nvPr>
        </p:nvSpPr>
        <p:spPr>
          <a:xfrm>
            <a:off x="4184073" y="6487102"/>
            <a:ext cx="2892425" cy="454025"/>
          </a:xfrm>
        </p:spPr>
        <p:txBody>
          <a:bodyPr/>
          <a:lstStyle/>
          <a:p>
            <a:pPr>
              <a:defRPr/>
            </a:pPr>
            <a:r>
              <a:rPr lang="en-GB">
                <a:solidFill>
                  <a:srgbClr val="000000"/>
                </a:solidFill>
              </a:rPr>
              <a:t>CPSC 422, Lecture 8</a:t>
            </a:r>
            <a:endParaRPr lang="en-GB" dirty="0">
              <a:solidFill>
                <a:srgbClr val="000000"/>
              </a:solidFill>
            </a:endParaRPr>
          </a:p>
        </p:txBody>
      </p:sp>
      <mc:AlternateContent xmlns:mc="http://schemas.openxmlformats.org/markup-compatibility/2006" xmlns:p14="http://schemas.microsoft.com/office/powerpoint/2010/main">
        <mc:Choice Requires="p14">
          <p:contentPart p14:bwMode="auto" r:id="rId17">
            <p14:nvContentPartPr>
              <p14:cNvPr id="39" name="Ink 38"/>
              <p14:cNvContentPartPr/>
              <p14:nvPr/>
            </p14:nvContentPartPr>
            <p14:xfrm>
              <a:off x="7058116" y="635845"/>
              <a:ext cx="403200" cy="1329480"/>
            </p14:xfrm>
          </p:contentPart>
        </mc:Choice>
        <mc:Fallback xmlns="">
          <p:pic>
            <p:nvPicPr>
              <p:cNvPr id="39" name="Ink 38"/>
              <p:cNvPicPr/>
              <p:nvPr/>
            </p:nvPicPr>
            <p:blipFill>
              <a:blip r:embed="rId18"/>
              <a:stretch>
                <a:fillRect/>
              </a:stretch>
            </p:blipFill>
            <p:spPr>
              <a:xfrm>
                <a:off x="7040116" y="617845"/>
                <a:ext cx="439200" cy="1365480"/>
              </a:xfrm>
              <a:prstGeom prst="rect">
                <a:avLst/>
              </a:prstGeom>
            </p:spPr>
          </p:pic>
        </mc:Fallback>
      </mc:AlternateContent>
    </p:spTree>
    <p:extLst>
      <p:ext uri="{BB962C8B-B14F-4D97-AF65-F5344CB8AC3E}">
        <p14:creationId xmlns:p14="http://schemas.microsoft.com/office/powerpoint/2010/main" val="2175995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7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06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58068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8075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8069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8075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806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0" nodeType="clickEffect">
                                  <p:stCondLst>
                                    <p:cond delay="0"/>
                                  </p:stCondLst>
                                  <p:childTnLst>
                                    <p:animEffect transition="out" filter="blinds(horizontal)">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58069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8075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06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07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8069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0" nodeType="clickEffect">
                                  <p:stCondLst>
                                    <p:cond delay="0"/>
                                  </p:stCondLst>
                                  <p:childTnLst>
                                    <p:animEffect transition="out" filter="blinds(horizontal)">
                                      <p:cBhvr>
                                        <p:cTn id="68" dur="500"/>
                                        <p:tgtEl>
                                          <p:spTgt spid="36"/>
                                        </p:tgtEl>
                                      </p:cBhvr>
                                    </p:animEffect>
                                    <p:set>
                                      <p:cBhvr>
                                        <p:cTn id="69" dur="1" fill="hold">
                                          <p:stCondLst>
                                            <p:cond delay="499"/>
                                          </p:stCondLst>
                                        </p:cTn>
                                        <p:tgtEl>
                                          <p:spTgt spid="3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8069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58076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8070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8076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8069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58070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8076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8075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8076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8069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58075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580754">
                                            <p:txEl>
                                              <p:pRg st="0" end="0"/>
                                            </p:txEl>
                                          </p:spTgt>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80754">
                                            <p:txEl>
                                              <p:pRg st="1" end="1"/>
                                            </p:txEl>
                                          </p:spTgt>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580754">
                                            <p:txEl>
                                              <p:pRg st="2" end="2"/>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grpId="1" nodeType="clickEffect">
                                  <p:stCondLst>
                                    <p:cond delay="0"/>
                                  </p:stCondLst>
                                  <p:childTnLst>
                                    <p:set>
                                      <p:cBhvr>
                                        <p:cTn id="125" dur="1" fill="hold">
                                          <p:stCondLst>
                                            <p:cond delay="0"/>
                                          </p:stCondLst>
                                        </p:cTn>
                                        <p:tgtEl>
                                          <p:spTgt spid="580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89" grpId="0" animBg="1"/>
      <p:bldP spid="580689" grpId="1" animBg="1"/>
      <p:bldP spid="580690" grpId="0" animBg="1"/>
      <p:bldP spid="580690" grpId="1" animBg="1"/>
      <p:bldP spid="580691" grpId="0" animBg="1"/>
      <p:bldP spid="580691" grpId="1" animBg="1"/>
      <p:bldP spid="580700" grpId="0" animBg="1"/>
      <p:bldP spid="580700" grpId="1" animBg="1"/>
      <p:bldP spid="580751" grpId="0" animBg="1"/>
      <p:bldP spid="580751" grpId="1" animBg="1"/>
      <p:bldP spid="580757" grpId="0" animBg="1"/>
      <p:bldP spid="580757" grpId="1" animBg="1"/>
      <p:bldP spid="580759" grpId="0" animBg="1"/>
      <p:bldP spid="580759" grpId="1" animBg="1"/>
      <p:bldP spid="580760" grpId="0" animBg="1"/>
      <p:bldP spid="580760" grpId="1" animBg="1"/>
      <p:bldP spid="580761" grpId="0" animBg="1"/>
      <p:bldP spid="580761" grpId="1" animBg="1"/>
      <p:bldP spid="580762" grpId="0" animBg="1"/>
      <p:bldP spid="580762" grpId="1"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sz="quarter" idx="1"/>
          </p:nvPr>
        </p:nvGraphicFramePr>
        <p:xfrm>
          <a:off x="2051050" y="836613"/>
          <a:ext cx="4610100" cy="411162"/>
        </p:xfrm>
        <a:graphic>
          <a:graphicData uri="http://schemas.openxmlformats.org/presentationml/2006/ole">
            <mc:AlternateContent xmlns:mc="http://schemas.openxmlformats.org/markup-compatibility/2006">
              <mc:Choice xmlns:v="urn:schemas-microsoft-com:vml" Requires="v">
                <p:oleObj spid="_x0000_s103924" name="Equation" r:id="rId3" imgW="3136680" imgH="279360" progId="Equation.3">
                  <p:embed/>
                </p:oleObj>
              </mc:Choice>
              <mc:Fallback>
                <p:oleObj name="Equation" r:id="rId3" imgW="313668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36613"/>
                        <a:ext cx="4610100" cy="411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2899" name="Object 3"/>
          <p:cNvGraphicFramePr>
            <a:graphicFrameLocks noGrp="1" noChangeAspect="1"/>
          </p:cNvGraphicFramePr>
          <p:nvPr>
            <p:ph sz="quarter" idx="2"/>
          </p:nvPr>
        </p:nvGraphicFramePr>
        <p:xfrm>
          <a:off x="515938" y="2830513"/>
          <a:ext cx="5448300" cy="660400"/>
        </p:xfrm>
        <a:graphic>
          <a:graphicData uri="http://schemas.openxmlformats.org/presentationml/2006/ole">
            <mc:AlternateContent xmlns:mc="http://schemas.openxmlformats.org/markup-compatibility/2006">
              <mc:Choice xmlns:v="urn:schemas-microsoft-com:vml" Requires="v">
                <p:oleObj spid="_x0000_s103925" name="Equation" r:id="rId5" imgW="4190760" imgH="507960" progId="Equation.3">
                  <p:embed/>
                </p:oleObj>
              </mc:Choice>
              <mc:Fallback>
                <p:oleObj name="Equation" r:id="rId5" imgW="41907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8" y="2830513"/>
                        <a:ext cx="5448300" cy="660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2900" name="Object 4"/>
          <p:cNvGraphicFramePr>
            <a:graphicFrameLocks noGrp="1" noChangeAspect="1"/>
          </p:cNvGraphicFramePr>
          <p:nvPr>
            <p:ph sz="quarter" idx="3"/>
            <p:extLst>
              <p:ext uri="{D42A27DB-BD31-4B8C-83A1-F6EECF244321}">
                <p14:modId xmlns:p14="http://schemas.microsoft.com/office/powerpoint/2010/main" val="632106805"/>
              </p:ext>
            </p:extLst>
          </p:nvPr>
        </p:nvGraphicFramePr>
        <p:xfrm>
          <a:off x="546100" y="3657600"/>
          <a:ext cx="6251575" cy="619125"/>
        </p:xfrm>
        <a:graphic>
          <a:graphicData uri="http://schemas.openxmlformats.org/presentationml/2006/ole">
            <mc:AlternateContent xmlns:mc="http://schemas.openxmlformats.org/markup-compatibility/2006">
              <mc:Choice xmlns:v="urn:schemas-microsoft-com:vml" Requires="v">
                <p:oleObj spid="_x0000_s103926" name="Equation" r:id="rId7" imgW="5130720" imgH="507960" progId="Equation.3">
                  <p:embed/>
                </p:oleObj>
              </mc:Choice>
              <mc:Fallback>
                <p:oleObj name="Equation" r:id="rId7" imgW="5130720" imgH="507960" progId="Equation.3">
                  <p:embed/>
                  <p:pic>
                    <p:nvPicPr>
                      <p:cNvPr id="0" name=""/>
                      <p:cNvPicPr>
                        <a:picLocks noChangeAspect="1" noChangeArrowheads="1"/>
                      </p:cNvPicPr>
                      <p:nvPr/>
                    </p:nvPicPr>
                    <p:blipFill>
                      <a:blip r:embed="rId8"/>
                      <a:srcRect/>
                      <a:stretch>
                        <a:fillRect/>
                      </a:stretch>
                    </p:blipFill>
                    <p:spPr bwMode="auto">
                      <a:xfrm>
                        <a:off x="546100" y="3657600"/>
                        <a:ext cx="6251575" cy="6191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7164388" y="115888"/>
            <a:ext cx="1835150" cy="2305050"/>
            <a:chOff x="3742" y="73"/>
            <a:chExt cx="1860" cy="2315"/>
          </a:xfrm>
        </p:grpSpPr>
        <p:pic>
          <p:nvPicPr>
            <p:cNvPr id="14409"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14410"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00CC99"/>
                  </a:solidFill>
                </a:rPr>
                <a:t>+ 10</a:t>
              </a:r>
            </a:p>
          </p:txBody>
        </p:sp>
        <p:sp>
          <p:nvSpPr>
            <p:cNvPr id="14411"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4412"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413"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414"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415"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416"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417"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pic>
        <p:nvPicPr>
          <p:cNvPr id="14345" name="Picture 15"/>
          <p:cNvPicPr>
            <a:picLocks noChangeAspect="1" noChangeArrowheads="1"/>
          </p:cNvPicPr>
          <p:nvPr/>
        </p:nvPicPr>
        <p:blipFill>
          <a:blip r:embed="rId10" cstate="print"/>
          <a:srcRect/>
          <a:stretch>
            <a:fillRect/>
          </a:stretch>
        </p:blipFill>
        <p:spPr bwMode="auto">
          <a:xfrm>
            <a:off x="252413" y="333375"/>
            <a:ext cx="6443662" cy="354013"/>
          </a:xfrm>
          <a:prstGeom prst="rect">
            <a:avLst/>
          </a:prstGeom>
          <a:noFill/>
          <a:ln w="9525">
            <a:noFill/>
            <a:miter lim="800000"/>
            <a:headEnd/>
            <a:tailEnd/>
          </a:ln>
        </p:spPr>
      </p:pic>
      <p:sp>
        <p:nvSpPr>
          <p:cNvPr id="592912" name="Freeform 16"/>
          <p:cNvSpPr>
            <a:spLocks/>
          </p:cNvSpPr>
          <p:nvPr/>
        </p:nvSpPr>
        <p:spPr bwMode="auto">
          <a:xfrm>
            <a:off x="396875" y="476250"/>
            <a:ext cx="1150938" cy="217488"/>
          </a:xfrm>
          <a:custGeom>
            <a:avLst/>
            <a:gdLst>
              <a:gd name="T0" fmla="*/ 0 w 725"/>
              <a:gd name="T1" fmla="*/ 0 h 137"/>
              <a:gd name="T2" fmla="*/ 0 w 725"/>
              <a:gd name="T3" fmla="*/ 217488 h 137"/>
              <a:gd name="T4" fmla="*/ 1150938 w 725"/>
              <a:gd name="T5" fmla="*/ 217488 h 137"/>
              <a:gd name="T6" fmla="*/ 115093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2913" name="Freeform 17"/>
          <p:cNvSpPr>
            <a:spLocks/>
          </p:cNvSpPr>
          <p:nvPr/>
        </p:nvSpPr>
        <p:spPr bwMode="auto">
          <a:xfrm>
            <a:off x="1403350" y="476250"/>
            <a:ext cx="1801813" cy="217488"/>
          </a:xfrm>
          <a:custGeom>
            <a:avLst/>
            <a:gdLst>
              <a:gd name="T0" fmla="*/ 0 w 725"/>
              <a:gd name="T1" fmla="*/ 0 h 137"/>
              <a:gd name="T2" fmla="*/ 0 w 725"/>
              <a:gd name="T3" fmla="*/ 217488 h 137"/>
              <a:gd name="T4" fmla="*/ 1801813 w 725"/>
              <a:gd name="T5" fmla="*/ 217488 h 137"/>
              <a:gd name="T6" fmla="*/ 1801813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2914" name="Freeform 18"/>
          <p:cNvSpPr>
            <a:spLocks/>
          </p:cNvSpPr>
          <p:nvPr/>
        </p:nvSpPr>
        <p:spPr bwMode="auto">
          <a:xfrm>
            <a:off x="2987675" y="476250"/>
            <a:ext cx="1800225" cy="217488"/>
          </a:xfrm>
          <a:custGeom>
            <a:avLst/>
            <a:gdLst>
              <a:gd name="T0" fmla="*/ 0 w 725"/>
              <a:gd name="T1" fmla="*/ 0 h 137"/>
              <a:gd name="T2" fmla="*/ 0 w 725"/>
              <a:gd name="T3" fmla="*/ 217488 h 137"/>
              <a:gd name="T4" fmla="*/ 1800225 w 725"/>
              <a:gd name="T5" fmla="*/ 217488 h 137"/>
              <a:gd name="T6" fmla="*/ 1800225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2915" name="Object 19"/>
          <p:cNvGraphicFramePr>
            <a:graphicFrameLocks noGrp="1" noChangeAspect="1"/>
          </p:cNvGraphicFramePr>
          <p:nvPr>
            <p:ph sz="quarter" idx="4"/>
            <p:extLst>
              <p:ext uri="{D42A27DB-BD31-4B8C-83A1-F6EECF244321}">
                <p14:modId xmlns:p14="http://schemas.microsoft.com/office/powerpoint/2010/main" val="449701371"/>
              </p:ext>
            </p:extLst>
          </p:nvPr>
        </p:nvGraphicFramePr>
        <p:xfrm>
          <a:off x="477838" y="4427538"/>
          <a:ext cx="6315075" cy="620712"/>
        </p:xfrm>
        <a:graphic>
          <a:graphicData uri="http://schemas.openxmlformats.org/presentationml/2006/ole">
            <mc:AlternateContent xmlns:mc="http://schemas.openxmlformats.org/markup-compatibility/2006">
              <mc:Choice xmlns:v="urn:schemas-microsoft-com:vml" Requires="v">
                <p:oleObj spid="_x0000_s103927" name="Equation" r:id="rId11" imgW="5168880" imgH="507960" progId="Equation.3">
                  <p:embed/>
                </p:oleObj>
              </mc:Choice>
              <mc:Fallback>
                <p:oleObj name="Equation" r:id="rId11" imgW="5168880" imgH="507960" progId="Equation.3">
                  <p:embed/>
                  <p:pic>
                    <p:nvPicPr>
                      <p:cNvPr id="0" name=""/>
                      <p:cNvPicPr>
                        <a:picLocks noChangeAspect="1" noChangeArrowheads="1"/>
                      </p:cNvPicPr>
                      <p:nvPr/>
                    </p:nvPicPr>
                    <p:blipFill>
                      <a:blip r:embed="rId12"/>
                      <a:srcRect/>
                      <a:stretch>
                        <a:fillRect/>
                      </a:stretch>
                    </p:blipFill>
                    <p:spPr bwMode="auto">
                      <a:xfrm>
                        <a:off x="477838" y="4427538"/>
                        <a:ext cx="6315075" cy="6207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2916" name="Object 20"/>
          <p:cNvGraphicFramePr>
            <a:graphicFrameLocks noChangeAspect="1"/>
          </p:cNvGraphicFramePr>
          <p:nvPr/>
        </p:nvGraphicFramePr>
        <p:xfrm>
          <a:off x="323850" y="5229225"/>
          <a:ext cx="5326063" cy="665163"/>
        </p:xfrm>
        <a:graphic>
          <a:graphicData uri="http://schemas.openxmlformats.org/presentationml/2006/ole">
            <mc:AlternateContent xmlns:mc="http://schemas.openxmlformats.org/markup-compatibility/2006">
              <mc:Choice xmlns:v="urn:schemas-microsoft-com:vml" Requires="v">
                <p:oleObj spid="_x0000_s103928" name="Equation" r:id="rId13" imgW="4063680" imgH="507960" progId="Equation.3">
                  <p:embed/>
                </p:oleObj>
              </mc:Choice>
              <mc:Fallback>
                <p:oleObj name="Equation" r:id="rId13" imgW="4063680" imgH="5079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229225"/>
                        <a:ext cx="5326063" cy="665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2917" name="Object 21"/>
          <p:cNvGraphicFramePr>
            <a:graphicFrameLocks noChangeAspect="1"/>
          </p:cNvGraphicFramePr>
          <p:nvPr/>
        </p:nvGraphicFramePr>
        <p:xfrm>
          <a:off x="395288" y="6021388"/>
          <a:ext cx="5326062" cy="665162"/>
        </p:xfrm>
        <a:graphic>
          <a:graphicData uri="http://schemas.openxmlformats.org/presentationml/2006/ole">
            <mc:AlternateContent xmlns:mc="http://schemas.openxmlformats.org/markup-compatibility/2006">
              <mc:Choice xmlns:v="urn:schemas-microsoft-com:vml" Requires="v">
                <p:oleObj spid="_x0000_s103929" name="Equation" r:id="rId15" imgW="4063680" imgH="507960" progId="Equation.3">
                  <p:embed/>
                </p:oleObj>
              </mc:Choice>
              <mc:Fallback>
                <p:oleObj name="Equation" r:id="rId15" imgW="4063680" imgH="5079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6021388"/>
                        <a:ext cx="5326062" cy="665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92918" name="Freeform 22"/>
          <p:cNvSpPr>
            <a:spLocks/>
          </p:cNvSpPr>
          <p:nvPr/>
        </p:nvSpPr>
        <p:spPr bwMode="auto">
          <a:xfrm>
            <a:off x="4572000" y="476250"/>
            <a:ext cx="1081088" cy="21748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2919" name="Group 2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92969" name="Freeform 73"/>
          <p:cNvSpPr>
            <a:spLocks/>
          </p:cNvSpPr>
          <p:nvPr/>
        </p:nvSpPr>
        <p:spPr bwMode="auto">
          <a:xfrm>
            <a:off x="5401099" y="476250"/>
            <a:ext cx="1331489" cy="203206"/>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14401"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solidFill>
                  <a:srgbClr val="FFFFFF"/>
                </a:solidFill>
              </a:rPr>
              <a:t>k=1</a:t>
            </a:r>
          </a:p>
        </p:txBody>
      </p:sp>
      <p:sp>
        <p:nvSpPr>
          <p:cNvPr id="14402" name="Text Box 75"/>
          <p:cNvSpPr txBox="1">
            <a:spLocks noChangeArrowheads="1"/>
          </p:cNvSpPr>
          <p:nvPr/>
        </p:nvSpPr>
        <p:spPr bwMode="auto">
          <a:xfrm>
            <a:off x="395288" y="1628775"/>
            <a:ext cx="763587" cy="476250"/>
          </a:xfrm>
          <a:prstGeom prst="rect">
            <a:avLst/>
          </a:prstGeom>
          <a:noFill/>
          <a:ln w="9525">
            <a:noFill/>
            <a:miter lim="800000"/>
            <a:headEnd/>
            <a:tailEnd/>
          </a:ln>
        </p:spPr>
        <p:txBody>
          <a:bodyPr wrap="none">
            <a:spAutoFit/>
          </a:bodyPr>
          <a:lstStyle/>
          <a:p>
            <a:r>
              <a:rPr lang="en-US" b="1">
                <a:solidFill>
                  <a:srgbClr val="CC3399"/>
                </a:solidFill>
              </a:rPr>
              <a:t>k=2</a:t>
            </a:r>
          </a:p>
        </p:txBody>
      </p:sp>
      <p:sp>
        <p:nvSpPr>
          <p:cNvPr id="592972" name="AutoShape 76"/>
          <p:cNvSpPr>
            <a:spLocks/>
          </p:cNvSpPr>
          <p:nvPr/>
        </p:nvSpPr>
        <p:spPr bwMode="auto">
          <a:xfrm>
            <a:off x="6372225" y="4797425"/>
            <a:ext cx="2592388" cy="914400"/>
          </a:xfrm>
          <a:prstGeom prst="borderCallout1">
            <a:avLst>
              <a:gd name="adj1" fmla="val 108333"/>
              <a:gd name="adj2" fmla="val 95593"/>
              <a:gd name="adj3" fmla="val 108333"/>
              <a:gd name="adj4" fmla="val -96875"/>
            </a:avLst>
          </a:prstGeom>
          <a:solidFill>
            <a:srgbClr val="FFFF99"/>
          </a:solidFill>
          <a:ln w="9525">
            <a:solidFill>
              <a:schemeClr val="tx1"/>
            </a:solidFill>
            <a:miter lim="800000"/>
            <a:headEnd/>
            <a:tailEnd/>
          </a:ln>
        </p:spPr>
        <p:txBody>
          <a:bodyPr/>
          <a:lstStyle/>
          <a:p>
            <a:r>
              <a:rPr lang="en-US" sz="2000" b="1">
                <a:solidFill>
                  <a:srgbClr val="000000"/>
                </a:solidFill>
              </a:rPr>
              <a:t>1 step backup from previous positive reward in s4</a:t>
            </a:r>
          </a:p>
        </p:txBody>
      </p:sp>
      <p:sp>
        <p:nvSpPr>
          <p:cNvPr id="592973"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2974"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2975"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2976"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2977"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33" name="Rectangle 32"/>
          <p:cNvSpPr/>
          <p:nvPr/>
        </p:nvSpPr>
        <p:spPr bwMode="auto">
          <a:xfrm>
            <a:off x="1428728" y="5572140"/>
            <a:ext cx="2286016" cy="285752"/>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solidFill>
                <a:srgbClr val="FFFFFF"/>
              </a:solidFill>
            </a:endParaRPr>
          </a:p>
        </p:txBody>
      </p:sp>
      <p:sp>
        <p:nvSpPr>
          <p:cNvPr id="34" name="Slide Number Placeholder 33"/>
          <p:cNvSpPr>
            <a:spLocks noGrp="1"/>
          </p:cNvSpPr>
          <p:nvPr>
            <p:ph type="sldNum" idx="12"/>
          </p:nvPr>
        </p:nvSpPr>
        <p:spPr/>
        <p:txBody>
          <a:bodyPr/>
          <a:lstStyle/>
          <a:p>
            <a:pPr>
              <a:defRPr/>
            </a:pPr>
            <a:fld id="{C3518C7C-BAD6-443C-8701-2A9BF07E5EC9}" type="slidenum">
              <a:rPr lang="en-GB" smtClean="0">
                <a:solidFill>
                  <a:srgbClr val="000000"/>
                </a:solidFill>
              </a:rPr>
              <a:pPr>
                <a:defRPr/>
              </a:pPr>
              <a:t>13</a:t>
            </a:fld>
            <a:endParaRPr lang="en-GB">
              <a:solidFill>
                <a:srgbClr val="000000"/>
              </a:solidFill>
            </a:endParaRPr>
          </a:p>
        </p:txBody>
      </p:sp>
      <p:sp>
        <p:nvSpPr>
          <p:cNvPr id="35" name="Footer Placeholder 34"/>
          <p:cNvSpPr>
            <a:spLocks noGrp="1"/>
          </p:cNvSpPr>
          <p:nvPr>
            <p:ph type="ftr" idx="11"/>
          </p:nvPr>
        </p:nvSpPr>
        <p:spPr>
          <a:xfrm>
            <a:off x="4953000" y="6403975"/>
            <a:ext cx="2892425" cy="454025"/>
          </a:xfrm>
        </p:spPr>
        <p:txBody>
          <a:bodyPr/>
          <a:lstStyle/>
          <a:p>
            <a:pPr>
              <a:defRPr/>
            </a:pPr>
            <a:r>
              <a:rPr lang="en-GB">
                <a:solidFill>
                  <a:srgbClr val="000000"/>
                </a:solidFill>
              </a:rPr>
              <a:t>CPSC 422, Lecture 8</a:t>
            </a:r>
            <a:endParaRPr lang="en-GB" dirty="0">
              <a:solidFill>
                <a:srgbClr val="000000"/>
              </a:solidFill>
            </a:endParaRPr>
          </a:p>
        </p:txBody>
      </p:sp>
      <mc:AlternateContent xmlns:mc="http://schemas.openxmlformats.org/markup-compatibility/2006" xmlns:p14="http://schemas.microsoft.com/office/powerpoint/2010/main">
        <mc:Choice Requires="p14">
          <p:contentPart p14:bwMode="auto" r:id="rId17">
            <p14:nvContentPartPr>
              <p14:cNvPr id="36" name="Ink 35"/>
              <p14:cNvContentPartPr/>
              <p14:nvPr/>
            </p14:nvContentPartPr>
            <p14:xfrm>
              <a:off x="7058449" y="617082"/>
              <a:ext cx="403200" cy="1329480"/>
            </p14:xfrm>
          </p:contentPart>
        </mc:Choice>
        <mc:Fallback xmlns="">
          <p:pic>
            <p:nvPicPr>
              <p:cNvPr id="36" name="Ink 35"/>
              <p:cNvPicPr/>
              <p:nvPr/>
            </p:nvPicPr>
            <p:blipFill>
              <a:blip r:embed="rId18"/>
              <a:stretch>
                <a:fillRect/>
              </a:stretch>
            </p:blipFill>
            <p:spPr>
              <a:xfrm>
                <a:off x="7040449" y="599082"/>
                <a:ext cx="439200" cy="1365480"/>
              </a:xfrm>
              <a:prstGeom prst="rect">
                <a:avLst/>
              </a:prstGeom>
            </p:spPr>
          </p:pic>
        </mc:Fallback>
      </mc:AlternateContent>
    </p:spTree>
    <p:extLst>
      <p:ext uri="{BB962C8B-B14F-4D97-AF65-F5344CB8AC3E}">
        <p14:creationId xmlns:p14="http://schemas.microsoft.com/office/powerpoint/2010/main" val="4028666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29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29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2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929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9297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29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29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29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929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29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29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29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29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929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9297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29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297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29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8" presetClass="exit" presetSubtype="16" fill="hold" grpId="0" nodeType="clickEffect">
                                  <p:stCondLst>
                                    <p:cond delay="0"/>
                                  </p:stCondLst>
                                  <p:childTnLst>
                                    <p:animEffect transition="out" filter="diamond(in)">
                                      <p:cBhvr>
                                        <p:cTn id="78" dur="2000"/>
                                        <p:tgtEl>
                                          <p:spTgt spid="33"/>
                                        </p:tgtEl>
                                      </p:cBhvr>
                                    </p:animEffect>
                                    <p:set>
                                      <p:cBhvr>
                                        <p:cTn id="79" dur="1" fill="hold">
                                          <p:stCondLst>
                                            <p:cond delay="1999"/>
                                          </p:stCondLst>
                                        </p:cTn>
                                        <p:tgtEl>
                                          <p:spTgt spid="3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9297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59291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59297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9296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9297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9291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59296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5929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12" grpId="0" animBg="1"/>
      <p:bldP spid="592912" grpId="1" animBg="1"/>
      <p:bldP spid="592913" grpId="0" animBg="1"/>
      <p:bldP spid="592913" grpId="1" animBg="1"/>
      <p:bldP spid="592914" grpId="0" animBg="1"/>
      <p:bldP spid="592914" grpId="1" animBg="1"/>
      <p:bldP spid="592918" grpId="0" animBg="1"/>
      <p:bldP spid="592918" grpId="1" animBg="1"/>
      <p:bldP spid="592969" grpId="0" animBg="1"/>
      <p:bldP spid="592969" grpId="1" animBg="1"/>
      <p:bldP spid="592972" grpId="0" animBg="1"/>
      <p:bldP spid="592973" grpId="0" animBg="1"/>
      <p:bldP spid="592973" grpId="1" animBg="1"/>
      <p:bldP spid="592974" grpId="0" animBg="1"/>
      <p:bldP spid="592974" grpId="1" animBg="1"/>
      <p:bldP spid="592975" grpId="0" animBg="1"/>
      <p:bldP spid="592975" grpId="1" animBg="1"/>
      <p:bldP spid="592976" grpId="0" animBg="1"/>
      <p:bldP spid="592976" grpId="1" animBg="1"/>
      <p:bldP spid="592977" grpId="0" animBg="1"/>
      <p:bldP spid="592977" grpId="1"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Grp="1" noChangeAspect="1"/>
          </p:cNvGraphicFramePr>
          <p:nvPr>
            <p:ph sz="quarter" idx="1"/>
          </p:nvPr>
        </p:nvGraphicFramePr>
        <p:xfrm>
          <a:off x="2051050" y="836613"/>
          <a:ext cx="4610100" cy="411162"/>
        </p:xfrm>
        <a:graphic>
          <a:graphicData uri="http://schemas.openxmlformats.org/presentationml/2006/ole">
            <mc:AlternateContent xmlns:mc="http://schemas.openxmlformats.org/markup-compatibility/2006">
              <mc:Choice xmlns:v="urn:schemas-microsoft-com:vml" Requires="v">
                <p:oleObj spid="_x0000_s104960" name="Equation" r:id="rId3" imgW="3136680" imgH="279360" progId="Equation.3">
                  <p:embed/>
                </p:oleObj>
              </mc:Choice>
              <mc:Fallback>
                <p:oleObj name="Equation" r:id="rId3" imgW="313668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36613"/>
                        <a:ext cx="4610100" cy="411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1875" name="Object 3"/>
          <p:cNvGraphicFramePr>
            <a:graphicFrameLocks noGrp="1" noChangeAspect="1"/>
          </p:cNvGraphicFramePr>
          <p:nvPr>
            <p:ph sz="quarter" idx="2"/>
          </p:nvPr>
        </p:nvGraphicFramePr>
        <p:xfrm>
          <a:off x="515938" y="2830513"/>
          <a:ext cx="5448300" cy="660400"/>
        </p:xfrm>
        <a:graphic>
          <a:graphicData uri="http://schemas.openxmlformats.org/presentationml/2006/ole">
            <mc:AlternateContent xmlns:mc="http://schemas.openxmlformats.org/markup-compatibility/2006">
              <mc:Choice xmlns:v="urn:schemas-microsoft-com:vml" Requires="v">
                <p:oleObj spid="_x0000_s104961" name="Equation" r:id="rId5" imgW="4190760" imgH="507960" progId="Equation.3">
                  <p:embed/>
                </p:oleObj>
              </mc:Choice>
              <mc:Fallback>
                <p:oleObj name="Equation" r:id="rId5" imgW="41907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8" y="2830513"/>
                        <a:ext cx="5448300" cy="660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1876" name="Object 4"/>
          <p:cNvGraphicFramePr>
            <a:graphicFrameLocks noGrp="1" noChangeAspect="1"/>
          </p:cNvGraphicFramePr>
          <p:nvPr>
            <p:ph sz="quarter" idx="3"/>
            <p:extLst>
              <p:ext uri="{D42A27DB-BD31-4B8C-83A1-F6EECF244321}">
                <p14:modId xmlns:p14="http://schemas.microsoft.com/office/powerpoint/2010/main" val="3114826162"/>
              </p:ext>
            </p:extLst>
          </p:nvPr>
        </p:nvGraphicFramePr>
        <p:xfrm>
          <a:off x="546100" y="3657600"/>
          <a:ext cx="6251575" cy="619125"/>
        </p:xfrm>
        <a:graphic>
          <a:graphicData uri="http://schemas.openxmlformats.org/presentationml/2006/ole">
            <mc:AlternateContent xmlns:mc="http://schemas.openxmlformats.org/markup-compatibility/2006">
              <mc:Choice xmlns:v="urn:schemas-microsoft-com:vml" Requires="v">
                <p:oleObj spid="_x0000_s104962" name="Equation" r:id="rId7" imgW="5130720" imgH="507960" progId="Equation.3">
                  <p:embed/>
                </p:oleObj>
              </mc:Choice>
              <mc:Fallback>
                <p:oleObj name="Equation" r:id="rId7" imgW="5130720" imgH="507960" progId="Equation.3">
                  <p:embed/>
                  <p:pic>
                    <p:nvPicPr>
                      <p:cNvPr id="0" name=""/>
                      <p:cNvPicPr>
                        <a:picLocks noChangeAspect="1" noChangeArrowheads="1"/>
                      </p:cNvPicPr>
                      <p:nvPr/>
                    </p:nvPicPr>
                    <p:blipFill>
                      <a:blip r:embed="rId8"/>
                      <a:srcRect/>
                      <a:stretch>
                        <a:fillRect/>
                      </a:stretch>
                    </p:blipFill>
                    <p:spPr bwMode="auto">
                      <a:xfrm>
                        <a:off x="546100" y="3657600"/>
                        <a:ext cx="6251575" cy="6191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7164388" y="115888"/>
            <a:ext cx="1835150" cy="2305050"/>
            <a:chOff x="3742" y="73"/>
            <a:chExt cx="1860" cy="2315"/>
          </a:xfrm>
        </p:grpSpPr>
        <p:pic>
          <p:nvPicPr>
            <p:cNvPr id="17481"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17482"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00CC99"/>
                  </a:solidFill>
                </a:rPr>
                <a:t>+ 10</a:t>
              </a:r>
            </a:p>
          </p:txBody>
        </p:sp>
        <p:sp>
          <p:nvSpPr>
            <p:cNvPr id="17483"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7484"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485"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486"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487"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488"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489"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pic>
        <p:nvPicPr>
          <p:cNvPr id="17417" name="Picture 15"/>
          <p:cNvPicPr>
            <a:picLocks noChangeAspect="1" noChangeArrowheads="1"/>
          </p:cNvPicPr>
          <p:nvPr/>
        </p:nvPicPr>
        <p:blipFill>
          <a:blip r:embed="rId10" cstate="print"/>
          <a:srcRect/>
          <a:stretch>
            <a:fillRect/>
          </a:stretch>
        </p:blipFill>
        <p:spPr bwMode="auto">
          <a:xfrm>
            <a:off x="252413" y="333375"/>
            <a:ext cx="6443662" cy="354013"/>
          </a:xfrm>
          <a:prstGeom prst="rect">
            <a:avLst/>
          </a:prstGeom>
          <a:noFill/>
          <a:ln w="9525">
            <a:noFill/>
            <a:miter lim="800000"/>
            <a:headEnd/>
            <a:tailEnd/>
          </a:ln>
        </p:spPr>
      </p:pic>
      <p:sp>
        <p:nvSpPr>
          <p:cNvPr id="591888" name="Freeform 16"/>
          <p:cNvSpPr>
            <a:spLocks/>
          </p:cNvSpPr>
          <p:nvPr/>
        </p:nvSpPr>
        <p:spPr bwMode="auto">
          <a:xfrm>
            <a:off x="396875" y="476250"/>
            <a:ext cx="1150938" cy="217488"/>
          </a:xfrm>
          <a:custGeom>
            <a:avLst/>
            <a:gdLst>
              <a:gd name="T0" fmla="*/ 0 w 725"/>
              <a:gd name="T1" fmla="*/ 0 h 137"/>
              <a:gd name="T2" fmla="*/ 0 w 725"/>
              <a:gd name="T3" fmla="*/ 217488 h 137"/>
              <a:gd name="T4" fmla="*/ 1150938 w 725"/>
              <a:gd name="T5" fmla="*/ 217488 h 137"/>
              <a:gd name="T6" fmla="*/ 115093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1889" name="Freeform 17"/>
          <p:cNvSpPr>
            <a:spLocks/>
          </p:cNvSpPr>
          <p:nvPr/>
        </p:nvSpPr>
        <p:spPr bwMode="auto">
          <a:xfrm>
            <a:off x="1403350" y="476250"/>
            <a:ext cx="1801813" cy="217488"/>
          </a:xfrm>
          <a:custGeom>
            <a:avLst/>
            <a:gdLst>
              <a:gd name="T0" fmla="*/ 0 w 725"/>
              <a:gd name="T1" fmla="*/ 0 h 137"/>
              <a:gd name="T2" fmla="*/ 0 w 725"/>
              <a:gd name="T3" fmla="*/ 217488 h 137"/>
              <a:gd name="T4" fmla="*/ 1801813 w 725"/>
              <a:gd name="T5" fmla="*/ 217488 h 137"/>
              <a:gd name="T6" fmla="*/ 1801813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1890" name="Freeform 18"/>
          <p:cNvSpPr>
            <a:spLocks/>
          </p:cNvSpPr>
          <p:nvPr/>
        </p:nvSpPr>
        <p:spPr bwMode="auto">
          <a:xfrm>
            <a:off x="2987675" y="476250"/>
            <a:ext cx="1800225" cy="217488"/>
          </a:xfrm>
          <a:custGeom>
            <a:avLst/>
            <a:gdLst>
              <a:gd name="T0" fmla="*/ 0 w 725"/>
              <a:gd name="T1" fmla="*/ 0 h 137"/>
              <a:gd name="T2" fmla="*/ 0 w 725"/>
              <a:gd name="T3" fmla="*/ 217488 h 137"/>
              <a:gd name="T4" fmla="*/ 1800225 w 725"/>
              <a:gd name="T5" fmla="*/ 217488 h 137"/>
              <a:gd name="T6" fmla="*/ 1800225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1891" name="Object 19"/>
          <p:cNvGraphicFramePr>
            <a:graphicFrameLocks noGrp="1" noChangeAspect="1"/>
          </p:cNvGraphicFramePr>
          <p:nvPr>
            <p:ph sz="quarter" idx="4"/>
            <p:extLst>
              <p:ext uri="{D42A27DB-BD31-4B8C-83A1-F6EECF244321}">
                <p14:modId xmlns:p14="http://schemas.microsoft.com/office/powerpoint/2010/main" val="3677388841"/>
              </p:ext>
            </p:extLst>
          </p:nvPr>
        </p:nvGraphicFramePr>
        <p:xfrm>
          <a:off x="477838" y="4427538"/>
          <a:ext cx="6315075" cy="620712"/>
        </p:xfrm>
        <a:graphic>
          <a:graphicData uri="http://schemas.openxmlformats.org/presentationml/2006/ole">
            <mc:AlternateContent xmlns:mc="http://schemas.openxmlformats.org/markup-compatibility/2006">
              <mc:Choice xmlns:v="urn:schemas-microsoft-com:vml" Requires="v">
                <p:oleObj spid="_x0000_s104963" name="Equation" r:id="rId11" imgW="5168880" imgH="507960" progId="Equation.3">
                  <p:embed/>
                </p:oleObj>
              </mc:Choice>
              <mc:Fallback>
                <p:oleObj name="Equation" r:id="rId11" imgW="5168880" imgH="507960" progId="Equation.3">
                  <p:embed/>
                  <p:pic>
                    <p:nvPicPr>
                      <p:cNvPr id="0" name=""/>
                      <p:cNvPicPr>
                        <a:picLocks noChangeAspect="1" noChangeArrowheads="1"/>
                      </p:cNvPicPr>
                      <p:nvPr/>
                    </p:nvPicPr>
                    <p:blipFill>
                      <a:blip r:embed="rId12"/>
                      <a:srcRect/>
                      <a:stretch>
                        <a:fillRect/>
                      </a:stretch>
                    </p:blipFill>
                    <p:spPr bwMode="auto">
                      <a:xfrm>
                        <a:off x="477838" y="4427538"/>
                        <a:ext cx="6315075" cy="6207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1892" name="Object 20"/>
          <p:cNvGraphicFramePr>
            <a:graphicFrameLocks noChangeAspect="1"/>
          </p:cNvGraphicFramePr>
          <p:nvPr/>
        </p:nvGraphicFramePr>
        <p:xfrm>
          <a:off x="323850" y="5229225"/>
          <a:ext cx="5326063" cy="665163"/>
        </p:xfrm>
        <a:graphic>
          <a:graphicData uri="http://schemas.openxmlformats.org/presentationml/2006/ole">
            <mc:AlternateContent xmlns:mc="http://schemas.openxmlformats.org/markup-compatibility/2006">
              <mc:Choice xmlns:v="urn:schemas-microsoft-com:vml" Requires="v">
                <p:oleObj spid="_x0000_s104964" name="Equation" r:id="rId13" imgW="4063680" imgH="507960" progId="Equation.3">
                  <p:embed/>
                </p:oleObj>
              </mc:Choice>
              <mc:Fallback>
                <p:oleObj name="Equation" r:id="rId13" imgW="4063680" imgH="5079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229225"/>
                        <a:ext cx="5326063" cy="665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1893" name="Object 21"/>
          <p:cNvGraphicFramePr>
            <a:graphicFrameLocks noChangeAspect="1"/>
          </p:cNvGraphicFramePr>
          <p:nvPr>
            <p:extLst>
              <p:ext uri="{D42A27DB-BD31-4B8C-83A1-F6EECF244321}">
                <p14:modId xmlns:p14="http://schemas.microsoft.com/office/powerpoint/2010/main" val="690024241"/>
              </p:ext>
            </p:extLst>
          </p:nvPr>
        </p:nvGraphicFramePr>
        <p:xfrm>
          <a:off x="395288" y="6021388"/>
          <a:ext cx="5326062" cy="665162"/>
        </p:xfrm>
        <a:graphic>
          <a:graphicData uri="http://schemas.openxmlformats.org/presentationml/2006/ole">
            <mc:AlternateContent xmlns:mc="http://schemas.openxmlformats.org/markup-compatibility/2006">
              <mc:Choice xmlns:v="urn:schemas-microsoft-com:vml" Requires="v">
                <p:oleObj spid="_x0000_s104965" name="Equation" r:id="rId15" imgW="4063680" imgH="507960" progId="Equation.3">
                  <p:embed/>
                </p:oleObj>
              </mc:Choice>
              <mc:Fallback>
                <p:oleObj name="Equation" r:id="rId15" imgW="4063680" imgH="507960" progId="Equation.3">
                  <p:embed/>
                  <p:pic>
                    <p:nvPicPr>
                      <p:cNvPr id="0" name=""/>
                      <p:cNvPicPr>
                        <a:picLocks noChangeAspect="1" noChangeArrowheads="1"/>
                      </p:cNvPicPr>
                      <p:nvPr/>
                    </p:nvPicPr>
                    <p:blipFill>
                      <a:blip r:embed="rId16"/>
                      <a:srcRect/>
                      <a:stretch>
                        <a:fillRect/>
                      </a:stretch>
                    </p:blipFill>
                    <p:spPr bwMode="auto">
                      <a:xfrm>
                        <a:off x="395288" y="6021388"/>
                        <a:ext cx="5326062" cy="665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91894" name="Freeform 22"/>
          <p:cNvSpPr>
            <a:spLocks/>
          </p:cNvSpPr>
          <p:nvPr/>
        </p:nvSpPr>
        <p:spPr bwMode="auto">
          <a:xfrm>
            <a:off x="4572000" y="476250"/>
            <a:ext cx="1081088" cy="21748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1895" name="Group 2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a:t>
                      </a:r>
                      <a:r>
                        <a:rPr kumimoji="0" lang="en-US" sz="1600" b="1" i="0" u="none" strike="noStrike" cap="none" normalizeH="0" baseline="0" dirty="0" err="1">
                          <a:ln>
                            <a:noFill/>
                          </a:ln>
                          <a:solidFill>
                            <a:srgbClr val="000000"/>
                          </a:solidFill>
                          <a:effectLst/>
                          <a:latin typeface="Times New Roman" pitchFamily="18" charset="0"/>
                          <a:ea typeface="Arial Unicode MS" pitchFamily="34" charset="-128"/>
                          <a:cs typeface="Arial Unicode MS" pitchFamily="34" charset="-128"/>
                        </a:rPr>
                        <a:t>s,a</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dirty="0">
                          <a:ln>
                            <a:noFill/>
                          </a:ln>
                          <a:solidFill>
                            <a:schemeClr val="accent2"/>
                          </a:solidFill>
                          <a:effectLst/>
                          <a:latin typeface="Times New Roman" pitchFamily="18" charset="0"/>
                          <a:ea typeface="Arial Unicode MS" pitchFamily="34" charset="-128"/>
                          <a:cs typeface="Arial Unicode MS" pitchFamily="34" charset="-128"/>
                        </a:rPr>
                        <a:t>4.5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91945" name="Freeform 73"/>
          <p:cNvSpPr>
            <a:spLocks/>
          </p:cNvSpPr>
          <p:nvPr/>
        </p:nvSpPr>
        <p:spPr bwMode="auto">
          <a:xfrm>
            <a:off x="5436096" y="476250"/>
            <a:ext cx="1296492" cy="203206"/>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17473"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solidFill>
                  <a:srgbClr val="FFFFFF"/>
                </a:solidFill>
              </a:rPr>
              <a:t>k=1</a:t>
            </a:r>
          </a:p>
        </p:txBody>
      </p:sp>
      <p:sp>
        <p:nvSpPr>
          <p:cNvPr id="17474" name="Text Box 75"/>
          <p:cNvSpPr txBox="1">
            <a:spLocks noChangeArrowheads="1"/>
          </p:cNvSpPr>
          <p:nvPr/>
        </p:nvSpPr>
        <p:spPr bwMode="auto">
          <a:xfrm>
            <a:off x="395288" y="1628775"/>
            <a:ext cx="763587" cy="476250"/>
          </a:xfrm>
          <a:prstGeom prst="rect">
            <a:avLst/>
          </a:prstGeom>
          <a:noFill/>
          <a:ln w="9525">
            <a:noFill/>
            <a:miter lim="800000"/>
            <a:headEnd/>
            <a:tailEnd/>
          </a:ln>
        </p:spPr>
        <p:txBody>
          <a:bodyPr wrap="none">
            <a:spAutoFit/>
          </a:bodyPr>
          <a:lstStyle/>
          <a:p>
            <a:r>
              <a:rPr lang="en-US" b="1">
                <a:solidFill>
                  <a:srgbClr val="CC3399"/>
                </a:solidFill>
              </a:rPr>
              <a:t>k=3</a:t>
            </a:r>
          </a:p>
        </p:txBody>
      </p:sp>
      <p:sp>
        <p:nvSpPr>
          <p:cNvPr id="591948" name="AutoShape 76"/>
          <p:cNvSpPr>
            <a:spLocks/>
          </p:cNvSpPr>
          <p:nvPr/>
        </p:nvSpPr>
        <p:spPr bwMode="auto">
          <a:xfrm>
            <a:off x="7092950" y="3128963"/>
            <a:ext cx="1835150" cy="1778000"/>
          </a:xfrm>
          <a:prstGeom prst="borderCallout1">
            <a:avLst>
              <a:gd name="adj1" fmla="val 104287"/>
              <a:gd name="adj2" fmla="val 93773"/>
              <a:gd name="adj3" fmla="val 104287"/>
              <a:gd name="adj4" fmla="val -148787"/>
            </a:avLst>
          </a:prstGeom>
          <a:solidFill>
            <a:srgbClr val="FFFF99"/>
          </a:solidFill>
          <a:ln w="9525">
            <a:solidFill>
              <a:schemeClr val="tx1"/>
            </a:solidFill>
            <a:miter lim="800000"/>
            <a:headEnd/>
            <a:tailEnd/>
          </a:ln>
        </p:spPr>
        <p:txBody>
          <a:bodyPr/>
          <a:lstStyle/>
          <a:p>
            <a:r>
              <a:rPr lang="en-US" sz="2000" b="1">
                <a:solidFill>
                  <a:srgbClr val="000000"/>
                </a:solidFill>
              </a:rPr>
              <a:t>The effect of the positive reward in s4 is felt two steps earlier at the 3</a:t>
            </a:r>
            <a:r>
              <a:rPr lang="en-US" sz="2000" b="1" baseline="30000">
                <a:solidFill>
                  <a:srgbClr val="000000"/>
                </a:solidFill>
              </a:rPr>
              <a:t>rd</a:t>
            </a:r>
            <a:r>
              <a:rPr lang="en-US" sz="2000" b="1">
                <a:solidFill>
                  <a:srgbClr val="000000"/>
                </a:solidFill>
              </a:rPr>
              <a:t> iteration</a:t>
            </a:r>
          </a:p>
        </p:txBody>
      </p:sp>
      <p:sp>
        <p:nvSpPr>
          <p:cNvPr id="591949"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1950"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1951"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1952"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1953"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33" name="Slide Number Placeholder 32"/>
          <p:cNvSpPr>
            <a:spLocks noGrp="1"/>
          </p:cNvSpPr>
          <p:nvPr>
            <p:ph type="sldNum" idx="12"/>
          </p:nvPr>
        </p:nvSpPr>
        <p:spPr/>
        <p:txBody>
          <a:bodyPr/>
          <a:lstStyle/>
          <a:p>
            <a:pPr>
              <a:defRPr/>
            </a:pPr>
            <a:fld id="{C3518C7C-BAD6-443C-8701-2A9BF07E5EC9}" type="slidenum">
              <a:rPr lang="en-GB" smtClean="0">
                <a:solidFill>
                  <a:srgbClr val="000000"/>
                </a:solidFill>
              </a:rPr>
              <a:pPr>
                <a:defRPr/>
              </a:pPr>
              <a:t>14</a:t>
            </a:fld>
            <a:endParaRPr lang="en-GB">
              <a:solidFill>
                <a:srgbClr val="000000"/>
              </a:solidFill>
            </a:endParaRPr>
          </a:p>
        </p:txBody>
      </p:sp>
      <p:sp>
        <p:nvSpPr>
          <p:cNvPr id="34" name="Footer Placeholder 33"/>
          <p:cNvSpPr>
            <a:spLocks noGrp="1"/>
          </p:cNvSpPr>
          <p:nvPr>
            <p:ph type="ftr" idx="11"/>
          </p:nvPr>
        </p:nvSpPr>
        <p:spPr>
          <a:xfrm>
            <a:off x="5628112" y="6400800"/>
            <a:ext cx="2895600" cy="457200"/>
          </a:xfrm>
        </p:spPr>
        <p:txBody>
          <a:bodyPr/>
          <a:lstStyle/>
          <a:p>
            <a:pPr>
              <a:defRPr/>
            </a:pPr>
            <a:r>
              <a:rPr lang="en-GB" dirty="0">
                <a:solidFill>
                  <a:srgbClr val="000000"/>
                </a:solidFill>
              </a:rPr>
              <a:t>CPSC 422, Lecture 8</a:t>
            </a:r>
          </a:p>
        </p:txBody>
      </p:sp>
      <p:sp>
        <p:nvSpPr>
          <p:cNvPr id="3" name="TextBox 2"/>
          <p:cNvSpPr txBox="1"/>
          <p:nvPr/>
        </p:nvSpPr>
        <p:spPr>
          <a:xfrm>
            <a:off x="4355976" y="1512665"/>
            <a:ext cx="543739" cy="313932"/>
          </a:xfrm>
          <a:prstGeom prst="rect">
            <a:avLst/>
          </a:prstGeom>
          <a:solidFill>
            <a:schemeClr val="bg1"/>
          </a:solidFill>
        </p:spPr>
        <p:txBody>
          <a:bodyPr wrap="none" rtlCol="0">
            <a:spAutoFit/>
          </a:bodyPr>
          <a:lstStyle/>
          <a:p>
            <a:r>
              <a:rPr lang="en-CA" sz="1600" b="1" dirty="0">
                <a:solidFill>
                  <a:schemeClr val="accent6"/>
                </a:solidFill>
              </a:rPr>
              <a:t>0.35</a:t>
            </a:r>
          </a:p>
        </p:txBody>
      </p:sp>
      <p:sp>
        <p:nvSpPr>
          <p:cNvPr id="36" name="TextBox 35"/>
          <p:cNvSpPr txBox="1"/>
          <p:nvPr/>
        </p:nvSpPr>
        <p:spPr>
          <a:xfrm>
            <a:off x="5362822" y="1763393"/>
            <a:ext cx="381155" cy="341632"/>
          </a:xfrm>
          <a:prstGeom prst="rect">
            <a:avLst/>
          </a:prstGeom>
          <a:solidFill>
            <a:schemeClr val="bg1"/>
          </a:solidFill>
        </p:spPr>
        <p:txBody>
          <a:bodyPr wrap="square" rtlCol="0">
            <a:spAutoFit/>
          </a:bodyPr>
          <a:lstStyle/>
          <a:p>
            <a:r>
              <a:rPr lang="en-CA" sz="1800" b="1" dirty="0">
                <a:solidFill>
                  <a:schemeClr val="accent6"/>
                </a:solidFill>
              </a:rPr>
              <a:t>6</a:t>
            </a:r>
          </a:p>
        </p:txBody>
      </p:sp>
    </p:spTree>
    <p:extLst>
      <p:ext uri="{BB962C8B-B14F-4D97-AF65-F5344CB8AC3E}">
        <p14:creationId xmlns:p14="http://schemas.microsoft.com/office/powerpoint/2010/main" val="569066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9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8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9188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9194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18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19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18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9188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19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18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19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18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19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59189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59195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189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19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918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59189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9195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919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9195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9189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9194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5919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8" grpId="0" animBg="1"/>
      <p:bldP spid="591888" grpId="1" animBg="1"/>
      <p:bldP spid="591889" grpId="0" animBg="1"/>
      <p:bldP spid="591889" grpId="1" animBg="1"/>
      <p:bldP spid="591890" grpId="0" animBg="1"/>
      <p:bldP spid="591890" grpId="1" animBg="1"/>
      <p:bldP spid="591894" grpId="0" animBg="1"/>
      <p:bldP spid="591894" grpId="1" animBg="1"/>
      <p:bldP spid="591945" grpId="0" animBg="1"/>
      <p:bldP spid="591945" grpId="1" animBg="1"/>
      <p:bldP spid="591948" grpId="0" animBg="1"/>
      <p:bldP spid="591949" grpId="0" animBg="1"/>
      <p:bldP spid="591949" grpId="1" animBg="1"/>
      <p:bldP spid="591950" grpId="0" animBg="1"/>
      <p:bldP spid="591950" grpId="1" animBg="1"/>
      <p:bldP spid="591951" grpId="0" animBg="1"/>
      <p:bldP spid="591951" grpId="1" animBg="1"/>
      <p:bldP spid="591952" grpId="0" animBg="1"/>
      <p:bldP spid="591952" grpId="1" animBg="1"/>
      <p:bldP spid="591953" grpId="0" animBg="1"/>
      <p:bldP spid="591953" grpId="1" animBg="1"/>
      <p:bldP spid="3"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Example (variable </a:t>
            </a:r>
            <a:r>
              <a:rPr lang="el-GR" i="1">
                <a:cs typeface="Times New Roman" pitchFamily="18" charset="0"/>
              </a:rPr>
              <a:t>α</a:t>
            </a:r>
            <a:r>
              <a:rPr lang="en-US" i="1" baseline="-25000">
                <a:cs typeface="Times New Roman" pitchFamily="18" charset="0"/>
              </a:rPr>
              <a:t>k</a:t>
            </a:r>
            <a:r>
              <a:rPr lang="en-US" i="1">
                <a:cs typeface="Times New Roman" pitchFamily="18" charset="0"/>
              </a:rPr>
              <a:t>)</a:t>
            </a:r>
          </a:p>
        </p:txBody>
      </p:sp>
      <p:pic>
        <p:nvPicPr>
          <p:cNvPr id="46083" name="Picture 4"/>
          <p:cNvPicPr>
            <a:picLocks noChangeAspect="1" noChangeArrowheads="1"/>
          </p:cNvPicPr>
          <p:nvPr/>
        </p:nvPicPr>
        <p:blipFill>
          <a:blip r:embed="rId3" cstate="print"/>
          <a:srcRect/>
          <a:stretch>
            <a:fillRect/>
          </a:stretch>
        </p:blipFill>
        <p:spPr bwMode="auto">
          <a:xfrm>
            <a:off x="-72616" y="967667"/>
            <a:ext cx="7381875" cy="3552825"/>
          </a:xfrm>
          <a:prstGeom prst="rect">
            <a:avLst/>
          </a:prstGeom>
          <a:noFill/>
          <a:ln w="9525">
            <a:noFill/>
            <a:miter lim="800000"/>
            <a:headEnd/>
            <a:tailEnd/>
          </a:ln>
        </p:spPr>
      </p:pic>
      <p:sp>
        <p:nvSpPr>
          <p:cNvPr id="46084" name="Rectangle 5"/>
          <p:cNvSpPr>
            <a:spLocks noChangeArrowheads="1"/>
          </p:cNvSpPr>
          <p:nvPr/>
        </p:nvSpPr>
        <p:spPr bwMode="auto">
          <a:xfrm>
            <a:off x="107504" y="4724400"/>
            <a:ext cx="9036496"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000" dirty="0">
                <a:solidFill>
                  <a:srgbClr val="000000"/>
                </a:solidFill>
                <a:latin typeface="+mn-lt"/>
              </a:rPr>
              <a:t>As the number of iterations increases, the effect of the positive reward achieved by moving left in s</a:t>
            </a:r>
            <a:r>
              <a:rPr lang="en-US" sz="2000" baseline="-25000" dirty="0">
                <a:solidFill>
                  <a:srgbClr val="000000"/>
                </a:solidFill>
                <a:latin typeface="+mn-lt"/>
              </a:rPr>
              <a:t>4 </a:t>
            </a:r>
            <a:r>
              <a:rPr lang="en-US" sz="2000" dirty="0">
                <a:solidFill>
                  <a:srgbClr val="000000"/>
                </a:solidFill>
                <a:latin typeface="+mn-lt"/>
              </a:rPr>
              <a:t>trickles further back in the sequence of steps</a:t>
            </a:r>
          </a:p>
          <a:p>
            <a:pPr marL="457200" indent="-457200">
              <a:lnSpc>
                <a:spcPct val="100000"/>
              </a:lnSpc>
              <a:spcBef>
                <a:spcPts val="1800"/>
              </a:spcBef>
              <a:buFont typeface="Wingdings" pitchFamily="2" charset="2"/>
              <a:buChar char=""/>
            </a:pPr>
            <a:r>
              <a:rPr lang="en-US" sz="2000" dirty="0">
                <a:solidFill>
                  <a:srgbClr val="000000"/>
                </a:solidFill>
                <a:latin typeface="+mn-lt"/>
              </a:rPr>
              <a:t>Q[s</a:t>
            </a:r>
            <a:r>
              <a:rPr lang="en-US" sz="2000" baseline="-25000" dirty="0">
                <a:solidFill>
                  <a:srgbClr val="000000"/>
                </a:solidFill>
                <a:latin typeface="+mn-lt"/>
              </a:rPr>
              <a:t>4</a:t>
            </a:r>
            <a:r>
              <a:rPr lang="en-US" sz="2000" dirty="0">
                <a:solidFill>
                  <a:srgbClr val="000000"/>
                </a:solidFill>
                <a:latin typeface="+mn-lt"/>
              </a:rPr>
              <a:t>,left] starts changing only after the effect of the reward has reached s</a:t>
            </a:r>
            <a:r>
              <a:rPr lang="en-US" sz="2000" baseline="-25000" dirty="0">
                <a:solidFill>
                  <a:srgbClr val="000000"/>
                </a:solidFill>
                <a:latin typeface="+mn-lt"/>
              </a:rPr>
              <a:t>0</a:t>
            </a:r>
            <a:r>
              <a:rPr lang="en-US" sz="2000" dirty="0">
                <a:solidFill>
                  <a:srgbClr val="000000"/>
                </a:solidFill>
                <a:latin typeface="+mn-lt"/>
              </a:rPr>
              <a:t> (i.e. after iteration 10 in the table)</a:t>
            </a:r>
          </a:p>
          <a:p>
            <a:pPr marL="457200" indent="-457200">
              <a:lnSpc>
                <a:spcPct val="100000"/>
              </a:lnSpc>
              <a:spcBef>
                <a:spcPts val="1800"/>
              </a:spcBef>
              <a:buFont typeface="Wingdings" pitchFamily="2" charset="2"/>
              <a:buChar char=""/>
            </a:pPr>
            <a:endParaRPr lang="en-US" sz="2000" dirty="0">
              <a:solidFill>
                <a:srgbClr val="000000"/>
              </a:solidFill>
            </a:endParaRPr>
          </a:p>
        </p:txBody>
      </p:sp>
      <p:sp>
        <p:nvSpPr>
          <p:cNvPr id="6" name="Slide Number Placeholder 5"/>
          <p:cNvSpPr>
            <a:spLocks noGrp="1"/>
          </p:cNvSpPr>
          <p:nvPr>
            <p:ph type="sldNum" idx="12"/>
          </p:nvPr>
        </p:nvSpPr>
        <p:spPr/>
        <p:txBody>
          <a:bodyPr/>
          <a:lstStyle/>
          <a:p>
            <a:pPr>
              <a:defRPr/>
            </a:pPr>
            <a:fld id="{4858CC72-EA20-440E-BD71-EF09ADC8CC22}" type="slidenum">
              <a:rPr lang="en-GB" smtClean="0">
                <a:solidFill>
                  <a:srgbClr val="000000"/>
                </a:solidFill>
              </a:rPr>
              <a:pPr>
                <a:defRPr/>
              </a:pPr>
              <a:t>15</a:t>
            </a:fld>
            <a:endParaRPr lang="en-GB">
              <a:solidFill>
                <a:srgbClr val="000000"/>
              </a:solidFill>
            </a:endParaRPr>
          </a:p>
        </p:txBody>
      </p:sp>
      <p:sp>
        <p:nvSpPr>
          <p:cNvPr id="7" name="Footer Placeholder 6"/>
          <p:cNvSpPr>
            <a:spLocks noGrp="1"/>
          </p:cNvSpPr>
          <p:nvPr>
            <p:ph type="ftr" idx="11"/>
          </p:nvPr>
        </p:nvSpPr>
        <p:spPr>
          <a:xfrm>
            <a:off x="838200" y="6403975"/>
            <a:ext cx="2892425" cy="454025"/>
          </a:xfrm>
        </p:spPr>
        <p:txBody>
          <a:bodyPr/>
          <a:lstStyle/>
          <a:p>
            <a:pPr>
              <a:defRPr/>
            </a:pPr>
            <a:r>
              <a:rPr lang="en-GB">
                <a:solidFill>
                  <a:srgbClr val="000000"/>
                </a:solidFill>
              </a:rPr>
              <a:t>CPSC 422, Lecture 8</a:t>
            </a:r>
            <a:endParaRPr lang="en-GB" dirty="0">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22760" y="2319120"/>
              <a:ext cx="7847640" cy="3677040"/>
            </p14:xfrm>
          </p:contentPart>
        </mc:Choice>
        <mc:Fallback xmlns="">
          <p:pic>
            <p:nvPicPr>
              <p:cNvPr id="2" name="Ink 1"/>
              <p:cNvPicPr/>
              <p:nvPr/>
            </p:nvPicPr>
            <p:blipFill>
              <a:blip r:embed="rId5"/>
              <a:stretch>
                <a:fillRect/>
              </a:stretch>
            </p:blipFill>
            <p:spPr>
              <a:xfrm>
                <a:off x="1012680" y="2307960"/>
                <a:ext cx="7863120" cy="36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73133" y="301920"/>
              <a:ext cx="7731360" cy="4170240"/>
            </p14:xfrm>
          </p:contentPart>
        </mc:Choice>
        <mc:Fallback xmlns="">
          <p:pic>
            <p:nvPicPr>
              <p:cNvPr id="9" name="Ink 8"/>
              <p:cNvPicPr/>
              <p:nvPr/>
            </p:nvPicPr>
            <p:blipFill>
              <a:blip r:embed="rId7"/>
              <a:stretch>
                <a:fillRect/>
              </a:stretch>
            </p:blipFill>
            <p:spPr>
              <a:xfrm>
                <a:off x="161613" y="293640"/>
                <a:ext cx="7754760" cy="4191120"/>
              </a:xfrm>
              <a:prstGeom prst="rect">
                <a:avLst/>
              </a:prstGeom>
            </p:spPr>
          </p:pic>
        </mc:Fallback>
      </mc:AlternateContent>
      <p:grpSp>
        <p:nvGrpSpPr>
          <p:cNvPr id="3" name="Group 2"/>
          <p:cNvGrpSpPr/>
          <p:nvPr/>
        </p:nvGrpSpPr>
        <p:grpSpPr>
          <a:xfrm>
            <a:off x="7306940" y="152400"/>
            <a:ext cx="1835150" cy="2305050"/>
            <a:chOff x="7164388" y="115888"/>
            <a:chExt cx="1835150" cy="2305050"/>
          </a:xfrm>
        </p:grpSpPr>
        <p:grpSp>
          <p:nvGrpSpPr>
            <p:cNvPr id="10" name="Group 4"/>
            <p:cNvGrpSpPr>
              <a:grpSpLocks/>
            </p:cNvGrpSpPr>
            <p:nvPr/>
          </p:nvGrpSpPr>
          <p:grpSpPr bwMode="auto">
            <a:xfrm>
              <a:off x="7164388" y="115888"/>
              <a:ext cx="1835150" cy="2305050"/>
              <a:chOff x="3742" y="73"/>
              <a:chExt cx="1860" cy="2315"/>
            </a:xfrm>
          </p:grpSpPr>
          <p:pic>
            <p:nvPicPr>
              <p:cNvPr id="11" name="Picture 5"/>
              <p:cNvPicPr>
                <a:picLocks noChangeAspect="1" noChangeArrowheads="1"/>
              </p:cNvPicPr>
              <p:nvPr/>
            </p:nvPicPr>
            <p:blipFill>
              <a:blip r:embed="rId8" cstate="print"/>
              <a:srcRect/>
              <a:stretch>
                <a:fillRect/>
              </a:stretch>
            </p:blipFill>
            <p:spPr bwMode="auto">
              <a:xfrm>
                <a:off x="4014" y="210"/>
                <a:ext cx="1472" cy="2178"/>
              </a:xfrm>
              <a:prstGeom prst="rect">
                <a:avLst/>
              </a:prstGeom>
              <a:noFill/>
              <a:ln w="9525">
                <a:noFill/>
                <a:miter lim="800000"/>
                <a:headEnd/>
                <a:tailEnd/>
              </a:ln>
            </p:spPr>
          </p:pic>
          <p:sp>
            <p:nvSpPr>
              <p:cNvPr id="12"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00CC99"/>
                    </a:solidFill>
                  </a:rPr>
                  <a:t>+ 10</a:t>
                </a:r>
              </a:p>
            </p:txBody>
          </p:sp>
          <p:sp>
            <p:nvSpPr>
              <p:cNvPr id="13"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4"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9"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20" name="AutoShape 149"/>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21" name="AutoShape 151"/>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22" name="AutoShape 152"/>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23" name="AutoShape 153"/>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24" name="AutoShape 154"/>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grpSp>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7220882" y="675921"/>
              <a:ext cx="403200" cy="1329480"/>
            </p14:xfrm>
          </p:contentPart>
        </mc:Choice>
        <mc:Fallback xmlns="">
          <p:pic>
            <p:nvPicPr>
              <p:cNvPr id="4" name="Ink 3"/>
              <p:cNvPicPr/>
              <p:nvPr/>
            </p:nvPicPr>
            <p:blipFill>
              <a:blip r:embed="rId10"/>
              <a:stretch>
                <a:fillRect/>
              </a:stretch>
            </p:blipFill>
            <p:spPr>
              <a:xfrm>
                <a:off x="7202882" y="657921"/>
                <a:ext cx="439200" cy="1365480"/>
              </a:xfrm>
              <a:prstGeom prst="rect">
                <a:avLst/>
              </a:prstGeom>
            </p:spPr>
          </p:pic>
        </mc:Fallback>
      </mc:AlternateContent>
    </p:spTree>
    <p:extLst>
      <p:ext uri="{BB962C8B-B14F-4D97-AF65-F5344CB8AC3E}">
        <p14:creationId xmlns:p14="http://schemas.microsoft.com/office/powerpoint/2010/main" val="270614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sz="quarter" idx="1"/>
          </p:nvPr>
        </p:nvGraphicFramePr>
        <p:xfrm>
          <a:off x="1978025" y="1989138"/>
          <a:ext cx="4610100" cy="411162"/>
        </p:xfrm>
        <a:graphic>
          <a:graphicData uri="http://schemas.openxmlformats.org/presentationml/2006/ole">
            <mc:AlternateContent xmlns:mc="http://schemas.openxmlformats.org/markup-compatibility/2006">
              <mc:Choice xmlns:v="urn:schemas-microsoft-com:vml" Requires="v">
                <p:oleObj spid="_x0000_s105972" name="Equation" r:id="rId4" imgW="3136680" imgH="279360" progId="Equation.3">
                  <p:embed/>
                </p:oleObj>
              </mc:Choice>
              <mc:Fallback>
                <p:oleObj name="Equation" r:id="rId4" imgW="313668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025" y="1989138"/>
                        <a:ext cx="4610100" cy="411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6995" name="Object 3"/>
          <p:cNvGraphicFramePr>
            <a:graphicFrameLocks noGrp="1" noChangeAspect="1"/>
          </p:cNvGraphicFramePr>
          <p:nvPr>
            <p:ph sz="quarter" idx="2"/>
            <p:extLst>
              <p:ext uri="{D42A27DB-BD31-4B8C-83A1-F6EECF244321}">
                <p14:modId xmlns:p14="http://schemas.microsoft.com/office/powerpoint/2010/main" val="3521084620"/>
              </p:ext>
            </p:extLst>
          </p:nvPr>
        </p:nvGraphicFramePr>
        <p:xfrm>
          <a:off x="395289" y="4090895"/>
          <a:ext cx="3528639" cy="347811"/>
        </p:xfrm>
        <a:graphic>
          <a:graphicData uri="http://schemas.openxmlformats.org/presentationml/2006/ole">
            <mc:AlternateContent xmlns:mc="http://schemas.openxmlformats.org/markup-compatibility/2006">
              <mc:Choice xmlns:v="urn:schemas-microsoft-com:vml" Requires="v">
                <p:oleObj spid="_x0000_s105973" name="Equation" r:id="rId6" imgW="2323800" imgH="228600" progId="Equation.3">
                  <p:embed/>
                </p:oleObj>
              </mc:Choice>
              <mc:Fallback>
                <p:oleObj name="Equation" r:id="rId6" imgW="23238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9" y="4090895"/>
                        <a:ext cx="3528639" cy="347811"/>
                      </a:xfrm>
                      <a:prstGeom prst="rect">
                        <a:avLst/>
                      </a:prstGeom>
                      <a:noFill/>
                      <a:ln>
                        <a:noFill/>
                      </a:ln>
                      <a:extLst/>
                    </p:spPr>
                  </p:pic>
                </p:oleObj>
              </mc:Fallback>
            </mc:AlternateContent>
          </a:graphicData>
        </a:graphic>
      </p:graphicFrame>
      <p:graphicFrame>
        <p:nvGraphicFramePr>
          <p:cNvPr id="596996" name="Object 4"/>
          <p:cNvGraphicFramePr>
            <a:graphicFrameLocks noGrp="1" noChangeAspect="1"/>
          </p:cNvGraphicFramePr>
          <p:nvPr>
            <p:ph sz="quarter" idx="3"/>
            <p:extLst>
              <p:ext uri="{D42A27DB-BD31-4B8C-83A1-F6EECF244321}">
                <p14:modId xmlns:p14="http://schemas.microsoft.com/office/powerpoint/2010/main" val="2909132757"/>
              </p:ext>
            </p:extLst>
          </p:nvPr>
        </p:nvGraphicFramePr>
        <p:xfrm>
          <a:off x="423863" y="4598988"/>
          <a:ext cx="4291012" cy="328612"/>
        </p:xfrm>
        <a:graphic>
          <a:graphicData uri="http://schemas.openxmlformats.org/presentationml/2006/ole">
            <mc:AlternateContent xmlns:mc="http://schemas.openxmlformats.org/markup-compatibility/2006">
              <mc:Choice xmlns:v="urn:schemas-microsoft-com:vml" Requires="v">
                <p:oleObj spid="_x0000_s105974" name="Equation" r:id="rId8" imgW="2819160" imgH="215640" progId="Equation.3">
                  <p:embed/>
                </p:oleObj>
              </mc:Choice>
              <mc:Fallback>
                <p:oleObj name="Equation" r:id="rId8" imgW="2819160" imgH="215640" progId="Equation.3">
                  <p:embed/>
                  <p:pic>
                    <p:nvPicPr>
                      <p:cNvPr id="0" name=""/>
                      <p:cNvPicPr>
                        <a:picLocks noChangeAspect="1" noChangeArrowheads="1"/>
                      </p:cNvPicPr>
                      <p:nvPr/>
                    </p:nvPicPr>
                    <p:blipFill>
                      <a:blip r:embed="rId9"/>
                      <a:srcRect/>
                      <a:stretch>
                        <a:fillRect/>
                      </a:stretch>
                    </p:blipFill>
                    <p:spPr bwMode="auto">
                      <a:xfrm>
                        <a:off x="423863" y="4598988"/>
                        <a:ext cx="4291012" cy="328612"/>
                      </a:xfrm>
                      <a:prstGeom prst="rect">
                        <a:avLst/>
                      </a:prstGeom>
                      <a:noFill/>
                      <a:ln>
                        <a:noFill/>
                      </a:ln>
                      <a:extLst/>
                    </p:spPr>
                  </p:pic>
                </p:oleObj>
              </mc:Fallback>
            </mc:AlternateContent>
          </a:graphicData>
        </a:graphic>
      </p:graphicFrame>
      <p:grpSp>
        <p:nvGrpSpPr>
          <p:cNvPr id="2" name="Group 5"/>
          <p:cNvGrpSpPr>
            <a:grpSpLocks/>
          </p:cNvGrpSpPr>
          <p:nvPr/>
        </p:nvGrpSpPr>
        <p:grpSpPr bwMode="auto">
          <a:xfrm>
            <a:off x="7091363" y="1268413"/>
            <a:ext cx="1835150" cy="2305050"/>
            <a:chOff x="3742" y="73"/>
            <a:chExt cx="1860" cy="2315"/>
          </a:xfrm>
        </p:grpSpPr>
        <p:pic>
          <p:nvPicPr>
            <p:cNvPr id="18506" name="Picture 6"/>
            <p:cNvPicPr>
              <a:picLocks noChangeAspect="1" noChangeArrowheads="1"/>
            </p:cNvPicPr>
            <p:nvPr/>
          </p:nvPicPr>
          <p:blipFill>
            <a:blip r:embed="rId10" cstate="print"/>
            <a:srcRect/>
            <a:stretch>
              <a:fillRect/>
            </a:stretch>
          </p:blipFill>
          <p:spPr bwMode="auto">
            <a:xfrm>
              <a:off x="4014" y="210"/>
              <a:ext cx="1472" cy="2178"/>
            </a:xfrm>
            <a:prstGeom prst="rect">
              <a:avLst/>
            </a:prstGeom>
            <a:noFill/>
            <a:ln w="9525">
              <a:noFill/>
              <a:miter lim="800000"/>
              <a:headEnd/>
              <a:tailEnd/>
            </a:ln>
          </p:spPr>
        </p:pic>
        <p:sp>
          <p:nvSpPr>
            <p:cNvPr id="18507"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00CC99"/>
                  </a:solidFill>
                </a:rPr>
                <a:t>+ 10</a:t>
              </a:r>
            </a:p>
          </p:txBody>
        </p:sp>
        <p:sp>
          <p:nvSpPr>
            <p:cNvPr id="18508"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8509"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510"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511"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512"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513"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514"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pic>
        <p:nvPicPr>
          <p:cNvPr id="18441" name="Picture 15"/>
          <p:cNvPicPr>
            <a:picLocks noChangeAspect="1" noChangeArrowheads="1"/>
          </p:cNvPicPr>
          <p:nvPr/>
        </p:nvPicPr>
        <p:blipFill>
          <a:blip r:embed="rId11" cstate="print"/>
          <a:srcRect/>
          <a:stretch>
            <a:fillRect/>
          </a:stretch>
        </p:blipFill>
        <p:spPr bwMode="auto">
          <a:xfrm>
            <a:off x="179388" y="1485900"/>
            <a:ext cx="6443662" cy="354013"/>
          </a:xfrm>
          <a:prstGeom prst="rect">
            <a:avLst/>
          </a:prstGeom>
          <a:noFill/>
          <a:ln w="9525">
            <a:noFill/>
            <a:miter lim="800000"/>
            <a:headEnd/>
            <a:tailEnd/>
          </a:ln>
        </p:spPr>
      </p:pic>
      <p:sp>
        <p:nvSpPr>
          <p:cNvPr id="597008" name="Freeform 16"/>
          <p:cNvSpPr>
            <a:spLocks/>
          </p:cNvSpPr>
          <p:nvPr/>
        </p:nvSpPr>
        <p:spPr bwMode="auto">
          <a:xfrm>
            <a:off x="323850" y="1628775"/>
            <a:ext cx="1150938" cy="217488"/>
          </a:xfrm>
          <a:custGeom>
            <a:avLst/>
            <a:gdLst>
              <a:gd name="T0" fmla="*/ 0 w 725"/>
              <a:gd name="T1" fmla="*/ 0 h 137"/>
              <a:gd name="T2" fmla="*/ 0 w 725"/>
              <a:gd name="T3" fmla="*/ 217488 h 137"/>
              <a:gd name="T4" fmla="*/ 1150938 w 725"/>
              <a:gd name="T5" fmla="*/ 217488 h 137"/>
              <a:gd name="T6" fmla="*/ 115093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7009" name="Freeform 17"/>
          <p:cNvSpPr>
            <a:spLocks/>
          </p:cNvSpPr>
          <p:nvPr/>
        </p:nvSpPr>
        <p:spPr bwMode="auto">
          <a:xfrm>
            <a:off x="1330325" y="1628775"/>
            <a:ext cx="1801813" cy="217488"/>
          </a:xfrm>
          <a:custGeom>
            <a:avLst/>
            <a:gdLst>
              <a:gd name="T0" fmla="*/ 0 w 725"/>
              <a:gd name="T1" fmla="*/ 0 h 137"/>
              <a:gd name="T2" fmla="*/ 0 w 725"/>
              <a:gd name="T3" fmla="*/ 217488 h 137"/>
              <a:gd name="T4" fmla="*/ 1801813 w 725"/>
              <a:gd name="T5" fmla="*/ 217488 h 137"/>
              <a:gd name="T6" fmla="*/ 1801813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7010" name="Freeform 18"/>
          <p:cNvSpPr>
            <a:spLocks/>
          </p:cNvSpPr>
          <p:nvPr/>
        </p:nvSpPr>
        <p:spPr bwMode="auto">
          <a:xfrm>
            <a:off x="2914650" y="1628775"/>
            <a:ext cx="1800225" cy="217488"/>
          </a:xfrm>
          <a:custGeom>
            <a:avLst/>
            <a:gdLst>
              <a:gd name="T0" fmla="*/ 0 w 725"/>
              <a:gd name="T1" fmla="*/ 0 h 137"/>
              <a:gd name="T2" fmla="*/ 0 w 725"/>
              <a:gd name="T3" fmla="*/ 217488 h 137"/>
              <a:gd name="T4" fmla="*/ 1800225 w 725"/>
              <a:gd name="T5" fmla="*/ 217488 h 137"/>
              <a:gd name="T6" fmla="*/ 1800225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7011" name="Object 19"/>
          <p:cNvGraphicFramePr>
            <a:graphicFrameLocks noGrp="1" noChangeAspect="1"/>
          </p:cNvGraphicFramePr>
          <p:nvPr>
            <p:ph sz="quarter" idx="4"/>
            <p:extLst>
              <p:ext uri="{D42A27DB-BD31-4B8C-83A1-F6EECF244321}">
                <p14:modId xmlns:p14="http://schemas.microsoft.com/office/powerpoint/2010/main" val="4212676347"/>
              </p:ext>
            </p:extLst>
          </p:nvPr>
        </p:nvGraphicFramePr>
        <p:xfrm>
          <a:off x="423863" y="5016500"/>
          <a:ext cx="4229100" cy="341313"/>
        </p:xfrm>
        <a:graphic>
          <a:graphicData uri="http://schemas.openxmlformats.org/presentationml/2006/ole">
            <mc:AlternateContent xmlns:mc="http://schemas.openxmlformats.org/markup-compatibility/2006">
              <mc:Choice xmlns:v="urn:schemas-microsoft-com:vml" Requires="v">
                <p:oleObj spid="_x0000_s105975" name="Equation" r:id="rId12" imgW="2831760" imgH="228600" progId="Equation.3">
                  <p:embed/>
                </p:oleObj>
              </mc:Choice>
              <mc:Fallback>
                <p:oleObj name="Equation" r:id="rId12" imgW="2831760" imgH="228600" progId="Equation.3">
                  <p:embed/>
                  <p:pic>
                    <p:nvPicPr>
                      <p:cNvPr id="0" name=""/>
                      <p:cNvPicPr>
                        <a:picLocks noChangeAspect="1" noChangeArrowheads="1"/>
                      </p:cNvPicPr>
                      <p:nvPr/>
                    </p:nvPicPr>
                    <p:blipFill>
                      <a:blip r:embed="rId13"/>
                      <a:srcRect/>
                      <a:stretch>
                        <a:fillRect/>
                      </a:stretch>
                    </p:blipFill>
                    <p:spPr bwMode="auto">
                      <a:xfrm>
                        <a:off x="423863" y="5016500"/>
                        <a:ext cx="4229100" cy="34131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7012" name="Object 20"/>
          <p:cNvGraphicFramePr>
            <a:graphicFrameLocks noChangeAspect="1"/>
          </p:cNvGraphicFramePr>
          <p:nvPr/>
        </p:nvGraphicFramePr>
        <p:xfrm>
          <a:off x="466725" y="5589588"/>
          <a:ext cx="5326063" cy="665162"/>
        </p:xfrm>
        <a:graphic>
          <a:graphicData uri="http://schemas.openxmlformats.org/presentationml/2006/ole">
            <mc:AlternateContent xmlns:mc="http://schemas.openxmlformats.org/markup-compatibility/2006">
              <mc:Choice xmlns:v="urn:schemas-microsoft-com:vml" Requires="v">
                <p:oleObj spid="_x0000_s105976" name="Equation" r:id="rId14" imgW="4063680" imgH="507960" progId="Equation.3">
                  <p:embed/>
                </p:oleObj>
              </mc:Choice>
              <mc:Fallback>
                <p:oleObj name="Equation" r:id="rId14" imgW="4063680" imgH="5079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25" y="5589588"/>
                        <a:ext cx="5326063" cy="665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7013" name="Object 21"/>
          <p:cNvGraphicFramePr>
            <a:graphicFrameLocks noChangeAspect="1"/>
          </p:cNvGraphicFramePr>
          <p:nvPr/>
        </p:nvGraphicFramePr>
        <p:xfrm>
          <a:off x="458788" y="6381750"/>
          <a:ext cx="3297237" cy="282575"/>
        </p:xfrm>
        <a:graphic>
          <a:graphicData uri="http://schemas.openxmlformats.org/presentationml/2006/ole">
            <mc:AlternateContent xmlns:mc="http://schemas.openxmlformats.org/markup-compatibility/2006">
              <mc:Choice xmlns:v="urn:schemas-microsoft-com:vml" Requires="v">
                <p:oleObj spid="_x0000_s105977" name="Equation" r:id="rId16" imgW="2514600" imgH="215640" progId="Equation.3">
                  <p:embed/>
                </p:oleObj>
              </mc:Choice>
              <mc:Fallback>
                <p:oleObj name="Equation" r:id="rId16" imgW="2514600" imgH="215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381750"/>
                        <a:ext cx="3297237" cy="2825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97014" name="Freeform 22"/>
          <p:cNvSpPr>
            <a:spLocks/>
          </p:cNvSpPr>
          <p:nvPr/>
        </p:nvSpPr>
        <p:spPr bwMode="auto">
          <a:xfrm>
            <a:off x="4498975" y="1628775"/>
            <a:ext cx="1081088" cy="21748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7015" name="Group 23"/>
          <p:cNvGraphicFramePr>
            <a:graphicFrameLocks noGrp="1"/>
          </p:cNvGraphicFramePr>
          <p:nvPr/>
        </p:nvGraphicFramePr>
        <p:xfrm>
          <a:off x="1619250" y="2420938"/>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97065" name="Freeform 73"/>
          <p:cNvSpPr>
            <a:spLocks/>
          </p:cNvSpPr>
          <p:nvPr/>
        </p:nvSpPr>
        <p:spPr bwMode="auto">
          <a:xfrm>
            <a:off x="5364088" y="1628775"/>
            <a:ext cx="1295475" cy="21748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18497" name="Text Box 75"/>
          <p:cNvSpPr txBox="1">
            <a:spLocks noChangeArrowheads="1"/>
          </p:cNvSpPr>
          <p:nvPr/>
        </p:nvSpPr>
        <p:spPr bwMode="auto">
          <a:xfrm>
            <a:off x="322263" y="2781300"/>
            <a:ext cx="763587" cy="476250"/>
          </a:xfrm>
          <a:prstGeom prst="rect">
            <a:avLst/>
          </a:prstGeom>
          <a:noFill/>
          <a:ln w="9525">
            <a:noFill/>
            <a:miter lim="800000"/>
            <a:headEnd/>
            <a:tailEnd/>
          </a:ln>
        </p:spPr>
        <p:txBody>
          <a:bodyPr wrap="none">
            <a:spAutoFit/>
          </a:bodyPr>
          <a:lstStyle/>
          <a:p>
            <a:r>
              <a:rPr lang="en-US" b="1">
                <a:solidFill>
                  <a:srgbClr val="CC3399"/>
                </a:solidFill>
              </a:rPr>
              <a:t>k=2</a:t>
            </a:r>
          </a:p>
        </p:txBody>
      </p:sp>
      <p:sp>
        <p:nvSpPr>
          <p:cNvPr id="597068" name="AutoShape 76"/>
          <p:cNvSpPr>
            <a:spLocks/>
          </p:cNvSpPr>
          <p:nvPr/>
        </p:nvSpPr>
        <p:spPr bwMode="auto">
          <a:xfrm>
            <a:off x="6154738" y="5086350"/>
            <a:ext cx="2592387" cy="914400"/>
          </a:xfrm>
          <a:prstGeom prst="borderCallout1">
            <a:avLst>
              <a:gd name="adj1" fmla="val 108333"/>
              <a:gd name="adj2" fmla="val 95593"/>
              <a:gd name="adj3" fmla="val 108333"/>
              <a:gd name="adj4" fmla="val -96875"/>
            </a:avLst>
          </a:prstGeom>
          <a:solidFill>
            <a:srgbClr val="FFFF99"/>
          </a:solidFill>
          <a:ln w="9525">
            <a:solidFill>
              <a:schemeClr val="tx1"/>
            </a:solidFill>
            <a:miter lim="800000"/>
            <a:headEnd/>
            <a:tailEnd/>
          </a:ln>
        </p:spPr>
        <p:txBody>
          <a:bodyPr/>
          <a:lstStyle/>
          <a:p>
            <a:r>
              <a:rPr lang="en-US" sz="2000" b="1">
                <a:solidFill>
                  <a:srgbClr val="000000"/>
                </a:solidFill>
              </a:rPr>
              <a:t>New evidence is given much more weight than original estimate</a:t>
            </a:r>
          </a:p>
        </p:txBody>
      </p:sp>
      <p:sp>
        <p:nvSpPr>
          <p:cNvPr id="597069" name="AutoShape 77"/>
          <p:cNvSpPr>
            <a:spLocks noChangeArrowheads="1"/>
          </p:cNvSpPr>
          <p:nvPr/>
        </p:nvSpPr>
        <p:spPr bwMode="auto">
          <a:xfrm>
            <a:off x="7954963" y="2997200"/>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7070" name="AutoShape 78"/>
          <p:cNvSpPr>
            <a:spLocks noChangeArrowheads="1"/>
          </p:cNvSpPr>
          <p:nvPr/>
        </p:nvSpPr>
        <p:spPr bwMode="auto">
          <a:xfrm>
            <a:off x="8386763" y="2636838"/>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7071" name="AutoShape 79"/>
          <p:cNvSpPr>
            <a:spLocks noChangeArrowheads="1"/>
          </p:cNvSpPr>
          <p:nvPr/>
        </p:nvSpPr>
        <p:spPr bwMode="auto">
          <a:xfrm>
            <a:off x="8370888" y="1957388"/>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7072" name="AutoShape 80"/>
          <p:cNvSpPr>
            <a:spLocks noChangeArrowheads="1"/>
          </p:cNvSpPr>
          <p:nvPr/>
        </p:nvSpPr>
        <p:spPr bwMode="auto">
          <a:xfrm flipH="1" flipV="1">
            <a:off x="7883525" y="1557338"/>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7073" name="AutoShape 81"/>
          <p:cNvSpPr>
            <a:spLocks noChangeArrowheads="1"/>
          </p:cNvSpPr>
          <p:nvPr/>
        </p:nvSpPr>
        <p:spPr bwMode="auto">
          <a:xfrm flipH="1" flipV="1">
            <a:off x="7378700" y="1485900"/>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18504" name="Rectangle 82"/>
          <p:cNvSpPr>
            <a:spLocks noGrp="1" noChangeArrowheads="1"/>
          </p:cNvSpPr>
          <p:nvPr>
            <p:ph type="title"/>
          </p:nvPr>
        </p:nvSpPr>
        <p:spPr/>
        <p:txBody>
          <a:bodyPr/>
          <a:lstStyle/>
          <a:p>
            <a:pPr eaLnBrk="1" hangingPunct="1"/>
            <a:r>
              <a:rPr lang="en-US"/>
              <a:t>Example (Fixed </a:t>
            </a:r>
            <a:r>
              <a:rPr lang="el-GR" i="1"/>
              <a:t>α</a:t>
            </a:r>
            <a:r>
              <a:rPr lang="en-US" i="1"/>
              <a:t>=1)</a:t>
            </a:r>
          </a:p>
        </p:txBody>
      </p:sp>
      <p:sp>
        <p:nvSpPr>
          <p:cNvPr id="18505" name="Rectangle 83"/>
          <p:cNvSpPr>
            <a:spLocks noChangeArrowheads="1"/>
          </p:cNvSpPr>
          <p:nvPr/>
        </p:nvSpPr>
        <p:spPr bwMode="auto">
          <a:xfrm>
            <a:off x="179388" y="836613"/>
            <a:ext cx="8785225" cy="431800"/>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000" dirty="0">
                <a:solidFill>
                  <a:srgbClr val="000000"/>
                </a:solidFill>
                <a:latin typeface="+mn-lt"/>
              </a:rPr>
              <a:t>First iteration same as before, let’s look at the second</a:t>
            </a:r>
          </a:p>
          <a:p>
            <a:pPr marL="457200" indent="-457200">
              <a:lnSpc>
                <a:spcPct val="100000"/>
              </a:lnSpc>
              <a:spcBef>
                <a:spcPts val="1800"/>
              </a:spcBef>
              <a:buFont typeface="Wingdings" pitchFamily="2" charset="2"/>
              <a:buChar char=""/>
            </a:pPr>
            <a:endParaRPr lang="en-US" sz="2400" dirty="0">
              <a:solidFill>
                <a:srgbClr val="000000"/>
              </a:solidFill>
            </a:endParaRPr>
          </a:p>
        </p:txBody>
      </p:sp>
      <p:sp>
        <p:nvSpPr>
          <p:cNvPr id="34" name="Slide Number Placeholder 33"/>
          <p:cNvSpPr>
            <a:spLocks noGrp="1"/>
          </p:cNvSpPr>
          <p:nvPr>
            <p:ph type="sldNum" idx="12"/>
          </p:nvPr>
        </p:nvSpPr>
        <p:spPr/>
        <p:txBody>
          <a:bodyPr/>
          <a:lstStyle/>
          <a:p>
            <a:pPr>
              <a:defRPr/>
            </a:pPr>
            <a:fld id="{C3518C7C-BAD6-443C-8701-2A9BF07E5EC9}" type="slidenum">
              <a:rPr lang="en-GB" smtClean="0">
                <a:solidFill>
                  <a:srgbClr val="000000"/>
                </a:solidFill>
              </a:rPr>
              <a:pPr>
                <a:defRPr/>
              </a:pPr>
              <a:t>16</a:t>
            </a:fld>
            <a:endParaRPr lang="en-GB">
              <a:solidFill>
                <a:srgbClr val="000000"/>
              </a:solidFill>
            </a:endParaRPr>
          </a:p>
        </p:txBody>
      </p:sp>
      <p:sp>
        <p:nvSpPr>
          <p:cNvPr id="35" name="Footer Placeholder 34"/>
          <p:cNvSpPr>
            <a:spLocks noGrp="1"/>
          </p:cNvSpPr>
          <p:nvPr>
            <p:ph type="ftr" idx="11"/>
          </p:nvPr>
        </p:nvSpPr>
        <p:spPr>
          <a:xfrm>
            <a:off x="5105400" y="6403975"/>
            <a:ext cx="2892425" cy="454025"/>
          </a:xfrm>
        </p:spPr>
        <p:txBody>
          <a:bodyPr/>
          <a:lstStyle/>
          <a:p>
            <a:pPr>
              <a:defRPr/>
            </a:pPr>
            <a:r>
              <a:rPr lang="en-GB">
                <a:solidFill>
                  <a:srgbClr val="000000"/>
                </a:solidFill>
              </a:rPr>
              <a:t>CPSC 422, Lecture 8</a:t>
            </a:r>
            <a:endParaRPr lang="en-GB" dirty="0">
              <a:solidFill>
                <a:srgbClr val="000000"/>
              </a:solidFill>
            </a:endParaRPr>
          </a:p>
        </p:txBody>
      </p:sp>
    </p:spTree>
    <p:extLst>
      <p:ext uri="{BB962C8B-B14F-4D97-AF65-F5344CB8AC3E}">
        <p14:creationId xmlns:p14="http://schemas.microsoft.com/office/powerpoint/2010/main" val="365374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70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7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69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9700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970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70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70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69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9700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707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70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70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70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970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9707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70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70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70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70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970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59707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9706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9707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970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59706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97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8" grpId="0" animBg="1"/>
      <p:bldP spid="597008" grpId="1" animBg="1"/>
      <p:bldP spid="597009" grpId="0" animBg="1"/>
      <p:bldP spid="597009" grpId="1" animBg="1"/>
      <p:bldP spid="597010" grpId="0" animBg="1"/>
      <p:bldP spid="597010" grpId="1" animBg="1"/>
      <p:bldP spid="597014" grpId="0" animBg="1"/>
      <p:bldP spid="597014" grpId="1" animBg="1"/>
      <p:bldP spid="597065" grpId="0" animBg="1"/>
      <p:bldP spid="597065" grpId="1" animBg="1"/>
      <p:bldP spid="597068" grpId="0" animBg="1"/>
      <p:bldP spid="597069" grpId="0" animBg="1"/>
      <p:bldP spid="597069" grpId="1" animBg="1"/>
      <p:bldP spid="597070" grpId="0" animBg="1"/>
      <p:bldP spid="597070" grpId="1" animBg="1"/>
      <p:bldP spid="597071" grpId="0" animBg="1"/>
      <p:bldP spid="597071" grpId="1" animBg="1"/>
      <p:bldP spid="597072" grpId="0" animBg="1"/>
      <p:bldP spid="597072" grpId="1" animBg="1"/>
      <p:bldP spid="597073" grpId="0" animBg="1"/>
      <p:bldP spid="59707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sz="quarter" idx="1"/>
          </p:nvPr>
        </p:nvGraphicFramePr>
        <p:xfrm>
          <a:off x="2051050" y="836613"/>
          <a:ext cx="4610100" cy="411162"/>
        </p:xfrm>
        <a:graphic>
          <a:graphicData uri="http://schemas.openxmlformats.org/presentationml/2006/ole">
            <mc:AlternateContent xmlns:mc="http://schemas.openxmlformats.org/markup-compatibility/2006">
              <mc:Choice xmlns:v="urn:schemas-microsoft-com:vml" Requires="v">
                <p:oleObj spid="_x0000_s107002" name="Equation" r:id="rId3" imgW="3136680" imgH="279360" progId="Equation.3">
                  <p:embed/>
                </p:oleObj>
              </mc:Choice>
              <mc:Fallback>
                <p:oleObj name="Equation" r:id="rId3" imgW="313668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36613"/>
                        <a:ext cx="4610100" cy="4111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8019" name="Object 3"/>
          <p:cNvGraphicFramePr>
            <a:graphicFrameLocks noGrp="1" noChangeAspect="1"/>
          </p:cNvGraphicFramePr>
          <p:nvPr>
            <p:ph sz="quarter" idx="2"/>
          </p:nvPr>
        </p:nvGraphicFramePr>
        <p:xfrm>
          <a:off x="468313" y="3054350"/>
          <a:ext cx="3117850" cy="306388"/>
        </p:xfrm>
        <a:graphic>
          <a:graphicData uri="http://schemas.openxmlformats.org/presentationml/2006/ole">
            <mc:AlternateContent xmlns:mc="http://schemas.openxmlformats.org/markup-compatibility/2006">
              <mc:Choice xmlns:v="urn:schemas-microsoft-com:vml" Requires="v">
                <p:oleObj spid="_x0000_s107003" name="Equation" r:id="rId5" imgW="2323800" imgH="228600" progId="Equation.3">
                  <p:embed/>
                </p:oleObj>
              </mc:Choice>
              <mc:Fallback>
                <p:oleObj name="Equation" r:id="rId5" imgW="232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054350"/>
                        <a:ext cx="3117850" cy="306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8020" name="Object 4"/>
          <p:cNvGraphicFramePr>
            <a:graphicFrameLocks noGrp="1" noChangeAspect="1"/>
          </p:cNvGraphicFramePr>
          <p:nvPr>
            <p:ph sz="quarter" idx="3"/>
            <p:extLst>
              <p:ext uri="{D42A27DB-BD31-4B8C-83A1-F6EECF244321}">
                <p14:modId xmlns:p14="http://schemas.microsoft.com/office/powerpoint/2010/main" val="2420495960"/>
              </p:ext>
            </p:extLst>
          </p:nvPr>
        </p:nvGraphicFramePr>
        <p:xfrm>
          <a:off x="427038" y="3432175"/>
          <a:ext cx="4113212" cy="314325"/>
        </p:xfrm>
        <a:graphic>
          <a:graphicData uri="http://schemas.openxmlformats.org/presentationml/2006/ole">
            <mc:AlternateContent xmlns:mc="http://schemas.openxmlformats.org/markup-compatibility/2006">
              <mc:Choice xmlns:v="urn:schemas-microsoft-com:vml" Requires="v">
                <p:oleObj spid="_x0000_s107004" name="Equation" r:id="rId7" imgW="2819160" imgH="215640" progId="Equation.3">
                  <p:embed/>
                </p:oleObj>
              </mc:Choice>
              <mc:Fallback>
                <p:oleObj name="Equation" r:id="rId7" imgW="2819160" imgH="215640" progId="Equation.3">
                  <p:embed/>
                  <p:pic>
                    <p:nvPicPr>
                      <p:cNvPr id="0" name=""/>
                      <p:cNvPicPr>
                        <a:picLocks noChangeAspect="1" noChangeArrowheads="1"/>
                      </p:cNvPicPr>
                      <p:nvPr/>
                    </p:nvPicPr>
                    <p:blipFill>
                      <a:blip r:embed="rId8"/>
                      <a:srcRect/>
                      <a:stretch>
                        <a:fillRect/>
                      </a:stretch>
                    </p:blipFill>
                    <p:spPr bwMode="auto">
                      <a:xfrm>
                        <a:off x="427038" y="3432175"/>
                        <a:ext cx="4113212" cy="3143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7164388" y="115888"/>
            <a:ext cx="1835150" cy="2305050"/>
            <a:chOff x="3742" y="73"/>
            <a:chExt cx="1860" cy="2315"/>
          </a:xfrm>
        </p:grpSpPr>
        <p:pic>
          <p:nvPicPr>
            <p:cNvPr id="19530"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19531"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00CC99"/>
                  </a:solidFill>
                </a:rPr>
                <a:t>+ 10</a:t>
              </a:r>
            </a:p>
          </p:txBody>
        </p:sp>
        <p:sp>
          <p:nvSpPr>
            <p:cNvPr id="19532"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9533"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9534"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9535"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9536"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9537"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9538"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pic>
        <p:nvPicPr>
          <p:cNvPr id="19465" name="Picture 15"/>
          <p:cNvPicPr>
            <a:picLocks noChangeAspect="1" noChangeArrowheads="1"/>
          </p:cNvPicPr>
          <p:nvPr/>
        </p:nvPicPr>
        <p:blipFill>
          <a:blip r:embed="rId10" cstate="print"/>
          <a:srcRect/>
          <a:stretch>
            <a:fillRect/>
          </a:stretch>
        </p:blipFill>
        <p:spPr bwMode="auto">
          <a:xfrm>
            <a:off x="252413" y="333375"/>
            <a:ext cx="6443662" cy="354013"/>
          </a:xfrm>
          <a:prstGeom prst="rect">
            <a:avLst/>
          </a:prstGeom>
          <a:noFill/>
          <a:ln w="9525">
            <a:noFill/>
            <a:miter lim="800000"/>
            <a:headEnd/>
            <a:tailEnd/>
          </a:ln>
        </p:spPr>
      </p:pic>
      <p:sp>
        <p:nvSpPr>
          <p:cNvPr id="598032" name="Freeform 16"/>
          <p:cNvSpPr>
            <a:spLocks/>
          </p:cNvSpPr>
          <p:nvPr/>
        </p:nvSpPr>
        <p:spPr bwMode="auto">
          <a:xfrm>
            <a:off x="396875" y="476250"/>
            <a:ext cx="1150938" cy="217488"/>
          </a:xfrm>
          <a:custGeom>
            <a:avLst/>
            <a:gdLst>
              <a:gd name="T0" fmla="*/ 0 w 725"/>
              <a:gd name="T1" fmla="*/ 0 h 137"/>
              <a:gd name="T2" fmla="*/ 0 w 725"/>
              <a:gd name="T3" fmla="*/ 217488 h 137"/>
              <a:gd name="T4" fmla="*/ 1150938 w 725"/>
              <a:gd name="T5" fmla="*/ 217488 h 137"/>
              <a:gd name="T6" fmla="*/ 115093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8033" name="Freeform 17"/>
          <p:cNvSpPr>
            <a:spLocks/>
          </p:cNvSpPr>
          <p:nvPr/>
        </p:nvSpPr>
        <p:spPr bwMode="auto">
          <a:xfrm>
            <a:off x="1403350" y="476250"/>
            <a:ext cx="1801813" cy="217488"/>
          </a:xfrm>
          <a:custGeom>
            <a:avLst/>
            <a:gdLst>
              <a:gd name="T0" fmla="*/ 0 w 725"/>
              <a:gd name="T1" fmla="*/ 0 h 137"/>
              <a:gd name="T2" fmla="*/ 0 w 725"/>
              <a:gd name="T3" fmla="*/ 217488 h 137"/>
              <a:gd name="T4" fmla="*/ 1801813 w 725"/>
              <a:gd name="T5" fmla="*/ 217488 h 137"/>
              <a:gd name="T6" fmla="*/ 1801813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598034" name="Freeform 18"/>
          <p:cNvSpPr>
            <a:spLocks/>
          </p:cNvSpPr>
          <p:nvPr/>
        </p:nvSpPr>
        <p:spPr bwMode="auto">
          <a:xfrm>
            <a:off x="2987675" y="476250"/>
            <a:ext cx="1800225" cy="217488"/>
          </a:xfrm>
          <a:custGeom>
            <a:avLst/>
            <a:gdLst>
              <a:gd name="T0" fmla="*/ 0 w 725"/>
              <a:gd name="T1" fmla="*/ 0 h 137"/>
              <a:gd name="T2" fmla="*/ 0 w 725"/>
              <a:gd name="T3" fmla="*/ 217488 h 137"/>
              <a:gd name="T4" fmla="*/ 1800225 w 725"/>
              <a:gd name="T5" fmla="*/ 217488 h 137"/>
              <a:gd name="T6" fmla="*/ 1800225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8035" name="Object 19"/>
          <p:cNvGraphicFramePr>
            <a:graphicFrameLocks noGrp="1" noChangeAspect="1"/>
          </p:cNvGraphicFramePr>
          <p:nvPr>
            <p:ph sz="quarter" idx="4"/>
            <p:extLst>
              <p:ext uri="{D42A27DB-BD31-4B8C-83A1-F6EECF244321}">
                <p14:modId xmlns:p14="http://schemas.microsoft.com/office/powerpoint/2010/main" val="3940086356"/>
              </p:ext>
            </p:extLst>
          </p:nvPr>
        </p:nvGraphicFramePr>
        <p:xfrm>
          <a:off x="252413" y="4005064"/>
          <a:ext cx="7047678" cy="692721"/>
        </p:xfrm>
        <a:graphic>
          <a:graphicData uri="http://schemas.openxmlformats.org/presentationml/2006/ole">
            <mc:AlternateContent xmlns:mc="http://schemas.openxmlformats.org/markup-compatibility/2006">
              <mc:Choice xmlns:v="urn:schemas-microsoft-com:vml" Requires="v">
                <p:oleObj spid="_x0000_s107005" name="Equation" r:id="rId11" imgW="5168880" imgH="507960" progId="Equation.3">
                  <p:embed/>
                </p:oleObj>
              </mc:Choice>
              <mc:Fallback>
                <p:oleObj name="Equation" r:id="rId11" imgW="5168880" imgH="507960" progId="Equation.3">
                  <p:embed/>
                  <p:pic>
                    <p:nvPicPr>
                      <p:cNvPr id="0" name=""/>
                      <p:cNvPicPr>
                        <a:picLocks noChangeAspect="1" noChangeArrowheads="1"/>
                      </p:cNvPicPr>
                      <p:nvPr/>
                    </p:nvPicPr>
                    <p:blipFill>
                      <a:blip r:embed="rId12"/>
                      <a:srcRect/>
                      <a:stretch>
                        <a:fillRect/>
                      </a:stretch>
                    </p:blipFill>
                    <p:spPr bwMode="auto">
                      <a:xfrm>
                        <a:off x="252413" y="4005064"/>
                        <a:ext cx="7047678" cy="692721"/>
                      </a:xfrm>
                      <a:prstGeom prst="rect">
                        <a:avLst/>
                      </a:prstGeom>
                      <a:noFill/>
                      <a:ln>
                        <a:noFill/>
                      </a:ln>
                      <a:extLst/>
                    </p:spPr>
                  </p:pic>
                </p:oleObj>
              </mc:Fallback>
            </mc:AlternateContent>
          </a:graphicData>
        </a:graphic>
      </p:graphicFrame>
      <p:graphicFrame>
        <p:nvGraphicFramePr>
          <p:cNvPr id="598036" name="Object 20"/>
          <p:cNvGraphicFramePr>
            <a:graphicFrameLocks noChangeAspect="1"/>
          </p:cNvGraphicFramePr>
          <p:nvPr/>
        </p:nvGraphicFramePr>
        <p:xfrm>
          <a:off x="395288" y="5013325"/>
          <a:ext cx="3046412" cy="300038"/>
        </p:xfrm>
        <a:graphic>
          <a:graphicData uri="http://schemas.openxmlformats.org/presentationml/2006/ole">
            <mc:AlternateContent xmlns:mc="http://schemas.openxmlformats.org/markup-compatibility/2006">
              <mc:Choice xmlns:v="urn:schemas-microsoft-com:vml" Requires="v">
                <p:oleObj spid="_x0000_s107006" name="Equation" r:id="rId13" imgW="2323800" imgH="228600" progId="Equation.3">
                  <p:embed/>
                </p:oleObj>
              </mc:Choice>
              <mc:Fallback>
                <p:oleObj name="Equation" r:id="rId13" imgW="23238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5013325"/>
                        <a:ext cx="3046412" cy="3000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8037" name="Object 21"/>
          <p:cNvGraphicFramePr>
            <a:graphicFrameLocks noChangeAspect="1"/>
          </p:cNvGraphicFramePr>
          <p:nvPr/>
        </p:nvGraphicFramePr>
        <p:xfrm>
          <a:off x="460375" y="5445125"/>
          <a:ext cx="3297238" cy="284163"/>
        </p:xfrm>
        <a:graphic>
          <a:graphicData uri="http://schemas.openxmlformats.org/presentationml/2006/ole">
            <mc:AlternateContent xmlns:mc="http://schemas.openxmlformats.org/markup-compatibility/2006">
              <mc:Choice xmlns:v="urn:schemas-microsoft-com:vml" Requires="v">
                <p:oleObj spid="_x0000_s107007" name="Equation" r:id="rId15" imgW="2514600" imgH="215640" progId="Equation.3">
                  <p:embed/>
                </p:oleObj>
              </mc:Choice>
              <mc:Fallback>
                <p:oleObj name="Equation" r:id="rId15" imgW="25146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75" y="5445125"/>
                        <a:ext cx="3297238" cy="284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98038" name="Freeform 22"/>
          <p:cNvSpPr>
            <a:spLocks/>
          </p:cNvSpPr>
          <p:nvPr/>
        </p:nvSpPr>
        <p:spPr bwMode="auto">
          <a:xfrm>
            <a:off x="4572000" y="476250"/>
            <a:ext cx="1081088" cy="21748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graphicFrame>
        <p:nvGraphicFramePr>
          <p:cNvPr id="598039" name="Group 2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9</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98089" name="Freeform 73"/>
          <p:cNvSpPr>
            <a:spLocks/>
          </p:cNvSpPr>
          <p:nvPr/>
        </p:nvSpPr>
        <p:spPr bwMode="auto">
          <a:xfrm>
            <a:off x="5364163" y="476250"/>
            <a:ext cx="1368425" cy="181348"/>
          </a:xfrm>
          <a:custGeom>
            <a:avLst/>
            <a:gdLst>
              <a:gd name="T0" fmla="*/ 0 w 725"/>
              <a:gd name="T1" fmla="*/ 0 h 137"/>
              <a:gd name="T2" fmla="*/ 0 w 725"/>
              <a:gd name="T3" fmla="*/ 217488 h 137"/>
              <a:gd name="T4" fmla="*/ 1081088 w 725"/>
              <a:gd name="T5" fmla="*/ 217488 h 137"/>
              <a:gd name="T6" fmla="*/ 1081088 w 725"/>
              <a:gd name="T7" fmla="*/ 73025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solidFill>
                <a:srgbClr val="FFFFFF"/>
              </a:solidFill>
            </a:endParaRPr>
          </a:p>
        </p:txBody>
      </p:sp>
      <p:sp>
        <p:nvSpPr>
          <p:cNvPr id="19521"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solidFill>
                  <a:srgbClr val="FFFFFF"/>
                </a:solidFill>
              </a:rPr>
              <a:t>k=1</a:t>
            </a:r>
          </a:p>
        </p:txBody>
      </p:sp>
      <p:sp>
        <p:nvSpPr>
          <p:cNvPr id="19522" name="Text Box 75"/>
          <p:cNvSpPr txBox="1">
            <a:spLocks noChangeArrowheads="1"/>
          </p:cNvSpPr>
          <p:nvPr/>
        </p:nvSpPr>
        <p:spPr bwMode="auto">
          <a:xfrm>
            <a:off x="395288" y="1628775"/>
            <a:ext cx="763587" cy="476250"/>
          </a:xfrm>
          <a:prstGeom prst="rect">
            <a:avLst/>
          </a:prstGeom>
          <a:noFill/>
          <a:ln w="9525">
            <a:noFill/>
            <a:miter lim="800000"/>
            <a:headEnd/>
            <a:tailEnd/>
          </a:ln>
        </p:spPr>
        <p:txBody>
          <a:bodyPr wrap="none">
            <a:spAutoFit/>
          </a:bodyPr>
          <a:lstStyle/>
          <a:p>
            <a:r>
              <a:rPr lang="en-US" b="1">
                <a:solidFill>
                  <a:srgbClr val="CC3399"/>
                </a:solidFill>
              </a:rPr>
              <a:t>k=3</a:t>
            </a:r>
          </a:p>
        </p:txBody>
      </p:sp>
      <p:sp>
        <p:nvSpPr>
          <p:cNvPr id="598092" name="AutoShape 76"/>
          <p:cNvSpPr>
            <a:spLocks/>
          </p:cNvSpPr>
          <p:nvPr/>
        </p:nvSpPr>
        <p:spPr bwMode="auto">
          <a:xfrm>
            <a:off x="7343956" y="3645024"/>
            <a:ext cx="1835150" cy="647700"/>
          </a:xfrm>
          <a:prstGeom prst="borderCallout1">
            <a:avLst>
              <a:gd name="adj1" fmla="val 111764"/>
              <a:gd name="adj2" fmla="val 93773"/>
              <a:gd name="adj3" fmla="val 111764"/>
              <a:gd name="adj4" fmla="val -156662"/>
            </a:avLst>
          </a:prstGeom>
          <a:solidFill>
            <a:srgbClr val="FFFF99"/>
          </a:solidFill>
          <a:ln w="9525">
            <a:solidFill>
              <a:schemeClr val="tx1"/>
            </a:solidFill>
            <a:miter lim="800000"/>
            <a:headEnd/>
            <a:tailEnd/>
          </a:ln>
        </p:spPr>
        <p:txBody>
          <a:bodyPr/>
          <a:lstStyle/>
          <a:p>
            <a:r>
              <a:rPr lang="en-US" sz="2000" b="1">
                <a:solidFill>
                  <a:srgbClr val="000000"/>
                </a:solidFill>
              </a:rPr>
              <a:t>Same here</a:t>
            </a:r>
          </a:p>
        </p:txBody>
      </p:sp>
      <p:sp>
        <p:nvSpPr>
          <p:cNvPr id="598093"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8094"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8095"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solidFill>
                <a:srgbClr val="FFFFFF"/>
              </a:solidFill>
            </a:endParaRPr>
          </a:p>
        </p:txBody>
      </p:sp>
      <p:sp>
        <p:nvSpPr>
          <p:cNvPr id="598096"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8097"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solidFill>
                <a:srgbClr val="FFFFFF"/>
              </a:solidFill>
            </a:endParaRPr>
          </a:p>
        </p:txBody>
      </p:sp>
      <p:sp>
        <p:nvSpPr>
          <p:cNvPr id="598098" name="AutoShape 82"/>
          <p:cNvSpPr>
            <a:spLocks/>
          </p:cNvSpPr>
          <p:nvPr/>
        </p:nvSpPr>
        <p:spPr bwMode="auto">
          <a:xfrm>
            <a:off x="5364163" y="5308600"/>
            <a:ext cx="3384550" cy="1216025"/>
          </a:xfrm>
          <a:prstGeom prst="borderCallout1">
            <a:avLst>
              <a:gd name="adj1" fmla="val -6269"/>
              <a:gd name="adj2" fmla="val 96625"/>
              <a:gd name="adj3" fmla="val -6269"/>
              <a:gd name="adj4" fmla="val -55157"/>
            </a:avLst>
          </a:prstGeom>
          <a:solidFill>
            <a:srgbClr val="FFFF99"/>
          </a:solidFill>
          <a:ln w="9525">
            <a:solidFill>
              <a:schemeClr val="tx1"/>
            </a:solidFill>
            <a:miter lim="800000"/>
            <a:headEnd/>
            <a:tailEnd/>
          </a:ln>
        </p:spPr>
        <p:txBody>
          <a:bodyPr/>
          <a:lstStyle/>
          <a:p>
            <a:r>
              <a:rPr lang="en-US" sz="2000" b="1">
                <a:solidFill>
                  <a:srgbClr val="000000"/>
                </a:solidFill>
              </a:rPr>
              <a:t>No change from previous iteration, as all the reward from the step ahead was included  there</a:t>
            </a:r>
          </a:p>
        </p:txBody>
      </p:sp>
      <p:sp>
        <p:nvSpPr>
          <p:cNvPr id="34" name="Slide Number Placeholder 33"/>
          <p:cNvSpPr>
            <a:spLocks noGrp="1"/>
          </p:cNvSpPr>
          <p:nvPr>
            <p:ph type="sldNum" idx="12"/>
          </p:nvPr>
        </p:nvSpPr>
        <p:spPr>
          <a:xfrm>
            <a:off x="7242175" y="6630987"/>
            <a:ext cx="1901825" cy="454025"/>
          </a:xfrm>
        </p:spPr>
        <p:txBody>
          <a:bodyPr/>
          <a:lstStyle/>
          <a:p>
            <a:pPr>
              <a:defRPr/>
            </a:pPr>
            <a:fld id="{C3518C7C-BAD6-443C-8701-2A9BF07E5EC9}" type="slidenum">
              <a:rPr lang="en-GB" smtClean="0">
                <a:solidFill>
                  <a:srgbClr val="000000"/>
                </a:solidFill>
              </a:rPr>
              <a:pPr>
                <a:defRPr/>
              </a:pPr>
              <a:t>17</a:t>
            </a:fld>
            <a:endParaRPr lang="en-GB" dirty="0">
              <a:solidFill>
                <a:srgbClr val="000000"/>
              </a:solidFill>
            </a:endParaRPr>
          </a:p>
        </p:txBody>
      </p:sp>
      <p:sp>
        <p:nvSpPr>
          <p:cNvPr id="35" name="Footer Placeholder 34"/>
          <p:cNvSpPr>
            <a:spLocks noGrp="1"/>
          </p:cNvSpPr>
          <p:nvPr>
            <p:ph type="ftr" idx="11"/>
          </p:nvPr>
        </p:nvSpPr>
        <p:spPr>
          <a:xfrm>
            <a:off x="1143000" y="6403975"/>
            <a:ext cx="2892425" cy="454025"/>
          </a:xfrm>
        </p:spPr>
        <p:txBody>
          <a:bodyPr/>
          <a:lstStyle/>
          <a:p>
            <a:pPr>
              <a:defRPr/>
            </a:pPr>
            <a:r>
              <a:rPr lang="en-GB">
                <a:solidFill>
                  <a:srgbClr val="000000"/>
                </a:solidFill>
              </a:rPr>
              <a:t>CPSC 422, Lecture 8</a:t>
            </a:r>
            <a:endParaRPr lang="en-GB" dirty="0">
              <a:solidFill>
                <a:srgbClr val="000000"/>
              </a:solidFill>
            </a:endParaRPr>
          </a:p>
        </p:txBody>
      </p:sp>
    </p:spTree>
    <p:extLst>
      <p:ext uri="{BB962C8B-B14F-4D97-AF65-F5344CB8AC3E}">
        <p14:creationId xmlns:p14="http://schemas.microsoft.com/office/powerpoint/2010/main" val="2731978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8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0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980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9809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80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80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80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980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809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80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80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80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80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980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59809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80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80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80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80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59803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9809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980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9809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980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9808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598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32" grpId="0" animBg="1"/>
      <p:bldP spid="598032" grpId="1" animBg="1"/>
      <p:bldP spid="598033" grpId="0" animBg="1"/>
      <p:bldP spid="598033" grpId="1" animBg="1"/>
      <p:bldP spid="598034" grpId="0" animBg="1"/>
      <p:bldP spid="598034" grpId="1" animBg="1"/>
      <p:bldP spid="598038" grpId="0" animBg="1"/>
      <p:bldP spid="598038" grpId="1" animBg="1"/>
      <p:bldP spid="598089" grpId="0" animBg="1"/>
      <p:bldP spid="598089" grpId="1" animBg="1"/>
      <p:bldP spid="598092" grpId="0" animBg="1"/>
      <p:bldP spid="598093" grpId="0" animBg="1"/>
      <p:bldP spid="598093" grpId="1" animBg="1"/>
      <p:bldP spid="598094" grpId="0" animBg="1"/>
      <p:bldP spid="598094" grpId="1" animBg="1"/>
      <p:bldP spid="598095" grpId="0" animBg="1"/>
      <p:bldP spid="598095" grpId="1" animBg="1"/>
      <p:bldP spid="598096" grpId="0" animBg="1"/>
      <p:bldP spid="598096" grpId="1" animBg="1"/>
      <p:bldP spid="598097" grpId="0" animBg="1"/>
      <p:bldP spid="598097" grpId="1" animBg="1"/>
      <p:bldP spid="5980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20688" y="93275"/>
            <a:ext cx="8531225" cy="682625"/>
          </a:xfrm>
        </p:spPr>
        <p:txBody>
          <a:bodyPr/>
          <a:lstStyle/>
          <a:p>
            <a:pPr eaLnBrk="1" hangingPunct="1"/>
            <a:r>
              <a:rPr lang="en-US" sz="2800" dirty="0"/>
              <a:t>Comparing fixed </a:t>
            </a:r>
            <a:r>
              <a:rPr lang="el-GR" sz="2800" i="1" dirty="0"/>
              <a:t>α</a:t>
            </a:r>
            <a:r>
              <a:rPr lang="en-US" sz="2800" i="1" dirty="0"/>
              <a:t> </a:t>
            </a:r>
            <a:r>
              <a:rPr lang="en-US" sz="2800" dirty="0"/>
              <a:t>and </a:t>
            </a:r>
            <a:r>
              <a:rPr lang="en-CA" sz="2800" dirty="0"/>
              <a:t>…</a:t>
            </a:r>
            <a:endParaRPr lang="en-US" sz="2800" i="1" dirty="0"/>
          </a:p>
        </p:txBody>
      </p:sp>
      <p:pic>
        <p:nvPicPr>
          <p:cNvPr id="47107" name="Picture 3"/>
          <p:cNvPicPr>
            <a:picLocks noChangeAspect="1" noChangeArrowheads="1"/>
          </p:cNvPicPr>
          <p:nvPr/>
        </p:nvPicPr>
        <p:blipFill>
          <a:blip r:embed="rId2" cstate="print"/>
          <a:srcRect/>
          <a:stretch>
            <a:fillRect/>
          </a:stretch>
        </p:blipFill>
        <p:spPr bwMode="auto">
          <a:xfrm>
            <a:off x="179388" y="692150"/>
            <a:ext cx="5113337" cy="2846388"/>
          </a:xfrm>
          <a:prstGeom prst="rect">
            <a:avLst/>
          </a:prstGeom>
          <a:noFill/>
          <a:ln w="9525">
            <a:noFill/>
            <a:miter lim="800000"/>
            <a:headEnd/>
            <a:tailEnd/>
          </a:ln>
        </p:spPr>
      </p:pic>
      <p:pic>
        <p:nvPicPr>
          <p:cNvPr id="47108" name="Picture 8"/>
          <p:cNvPicPr>
            <a:picLocks noChangeAspect="1" noChangeArrowheads="1"/>
          </p:cNvPicPr>
          <p:nvPr/>
        </p:nvPicPr>
        <p:blipFill>
          <a:blip r:embed="rId3" cstate="print"/>
          <a:srcRect/>
          <a:stretch>
            <a:fillRect/>
          </a:stretch>
        </p:blipFill>
        <p:spPr bwMode="auto">
          <a:xfrm>
            <a:off x="143668" y="3930650"/>
            <a:ext cx="5113337" cy="2927350"/>
          </a:xfrm>
          <a:prstGeom prst="rect">
            <a:avLst/>
          </a:prstGeom>
          <a:noFill/>
          <a:ln w="9525">
            <a:noFill/>
            <a:miter lim="800000"/>
            <a:headEnd/>
            <a:tailEnd/>
          </a:ln>
        </p:spPr>
      </p:pic>
      <p:sp>
        <p:nvSpPr>
          <p:cNvPr id="600073" name="Rectangle 9"/>
          <p:cNvSpPr>
            <a:spLocks noChangeArrowheads="1"/>
          </p:cNvSpPr>
          <p:nvPr/>
        </p:nvSpPr>
        <p:spPr bwMode="auto">
          <a:xfrm>
            <a:off x="5364162" y="836613"/>
            <a:ext cx="4104381" cy="4680619"/>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None/>
            </a:pPr>
            <a:r>
              <a:rPr lang="en-US" sz="1800" dirty="0">
                <a:solidFill>
                  <a:srgbClr val="000000"/>
                </a:solidFill>
                <a:latin typeface="+mn-lt"/>
              </a:rPr>
              <a:t>Fixed </a:t>
            </a:r>
            <a:r>
              <a:rPr lang="el-GR" sz="1800" i="1" dirty="0">
                <a:solidFill>
                  <a:srgbClr val="000000"/>
                </a:solidFill>
                <a:latin typeface="+mn-lt"/>
              </a:rPr>
              <a:t>α</a:t>
            </a:r>
            <a:r>
              <a:rPr lang="en-US" sz="1800" i="1" dirty="0">
                <a:solidFill>
                  <a:srgbClr val="000000"/>
                </a:solidFill>
                <a:latin typeface="+mn-lt"/>
              </a:rPr>
              <a:t> </a:t>
            </a:r>
            <a:r>
              <a:rPr lang="en-US" sz="1800" dirty="0">
                <a:solidFill>
                  <a:srgbClr val="000000"/>
                </a:solidFill>
                <a:latin typeface="+mn-lt"/>
              </a:rPr>
              <a:t>generates faster update: </a:t>
            </a:r>
          </a:p>
          <a:p>
            <a:pPr marL="457200" indent="-457200">
              <a:lnSpc>
                <a:spcPct val="70000"/>
              </a:lnSpc>
              <a:spcBef>
                <a:spcPts val="400"/>
              </a:spcBef>
              <a:buFont typeface="Wingdings" pitchFamily="2" charset="2"/>
              <a:buNone/>
            </a:pPr>
            <a:endParaRPr lang="en-US" sz="1800" dirty="0">
              <a:solidFill>
                <a:srgbClr val="000000"/>
              </a:solidFill>
              <a:latin typeface="+mn-lt"/>
            </a:endParaRPr>
          </a:p>
          <a:p>
            <a:pPr marL="457200" indent="-457200">
              <a:lnSpc>
                <a:spcPct val="70000"/>
              </a:lnSpc>
              <a:spcBef>
                <a:spcPts val="400"/>
              </a:spcBef>
              <a:buFont typeface="Wingdings" pitchFamily="2" charset="2"/>
              <a:buNone/>
            </a:pPr>
            <a:r>
              <a:rPr lang="en-US" sz="1800" dirty="0">
                <a:solidFill>
                  <a:srgbClr val="000000"/>
                </a:solidFill>
                <a:latin typeface="+mn-lt"/>
              </a:rPr>
              <a:t>all states see some effect of the </a:t>
            </a:r>
          </a:p>
          <a:p>
            <a:pPr marL="457200" indent="-457200">
              <a:lnSpc>
                <a:spcPct val="70000"/>
              </a:lnSpc>
              <a:spcBef>
                <a:spcPts val="400"/>
              </a:spcBef>
              <a:buFont typeface="Wingdings" pitchFamily="2" charset="2"/>
              <a:buNone/>
            </a:pPr>
            <a:r>
              <a:rPr lang="en-US" sz="1800" dirty="0">
                <a:solidFill>
                  <a:srgbClr val="000000"/>
                </a:solidFill>
                <a:latin typeface="+mn-lt"/>
              </a:rPr>
              <a:t>positive reward from &lt;s4, left&gt; by </a:t>
            </a:r>
          </a:p>
          <a:p>
            <a:pPr marL="457200" indent="-457200">
              <a:lnSpc>
                <a:spcPct val="70000"/>
              </a:lnSpc>
              <a:spcBef>
                <a:spcPts val="400"/>
              </a:spcBef>
              <a:buFont typeface="Wingdings" pitchFamily="2" charset="2"/>
              <a:buNone/>
            </a:pPr>
            <a:r>
              <a:rPr lang="en-US" sz="1800" dirty="0">
                <a:solidFill>
                  <a:srgbClr val="000000"/>
                </a:solidFill>
                <a:latin typeface="+mn-lt"/>
              </a:rPr>
              <a:t>the 5</a:t>
            </a:r>
            <a:r>
              <a:rPr lang="en-US" sz="1800" baseline="30000" dirty="0">
                <a:solidFill>
                  <a:srgbClr val="000000"/>
                </a:solidFill>
                <a:latin typeface="+mn-lt"/>
              </a:rPr>
              <a:t>th</a:t>
            </a:r>
            <a:r>
              <a:rPr lang="en-US" sz="1800" dirty="0">
                <a:solidFill>
                  <a:srgbClr val="000000"/>
                </a:solidFill>
                <a:latin typeface="+mn-lt"/>
              </a:rPr>
              <a:t> iteration</a:t>
            </a:r>
          </a:p>
          <a:p>
            <a:pPr marL="457200" indent="-457200">
              <a:lnSpc>
                <a:spcPct val="70000"/>
              </a:lnSpc>
              <a:spcBef>
                <a:spcPts val="400"/>
              </a:spcBef>
              <a:buFont typeface="Wingdings" pitchFamily="2" charset="2"/>
              <a:buNone/>
            </a:pPr>
            <a:endParaRPr lang="en-US" sz="1800" dirty="0">
              <a:solidFill>
                <a:srgbClr val="000000"/>
              </a:solidFill>
              <a:latin typeface="+mn-lt"/>
            </a:endParaRPr>
          </a:p>
          <a:p>
            <a:pPr marL="457200" indent="-457200">
              <a:lnSpc>
                <a:spcPct val="70000"/>
              </a:lnSpc>
              <a:spcBef>
                <a:spcPts val="400"/>
              </a:spcBef>
              <a:buFont typeface="Wingdings" pitchFamily="2" charset="2"/>
              <a:buNone/>
            </a:pPr>
            <a:r>
              <a:rPr lang="en-US" sz="1800" dirty="0">
                <a:solidFill>
                  <a:srgbClr val="000000"/>
                </a:solidFill>
                <a:latin typeface="+mn-lt"/>
              </a:rPr>
              <a:t>Each update is much larger</a:t>
            </a:r>
          </a:p>
          <a:p>
            <a:pPr marL="457200" indent="-457200">
              <a:lnSpc>
                <a:spcPct val="70000"/>
              </a:lnSpc>
              <a:spcBef>
                <a:spcPts val="400"/>
              </a:spcBef>
              <a:buFont typeface="Wingdings" pitchFamily="2" charset="2"/>
              <a:buNone/>
            </a:pPr>
            <a:endParaRPr lang="en-US" sz="1800" dirty="0">
              <a:solidFill>
                <a:srgbClr val="000000"/>
              </a:solidFill>
              <a:latin typeface="+mn-lt"/>
            </a:endParaRPr>
          </a:p>
          <a:p>
            <a:pPr marL="457200" indent="-457200">
              <a:lnSpc>
                <a:spcPct val="70000"/>
              </a:lnSpc>
              <a:spcBef>
                <a:spcPts val="400"/>
              </a:spcBef>
              <a:buFont typeface="Wingdings" pitchFamily="2" charset="2"/>
              <a:buNone/>
            </a:pPr>
            <a:r>
              <a:rPr lang="en-US" sz="1800" dirty="0">
                <a:solidFill>
                  <a:srgbClr val="000000"/>
                </a:solidFill>
                <a:latin typeface="+mn-lt"/>
              </a:rPr>
              <a:t>Gets very close to final numbers by </a:t>
            </a:r>
          </a:p>
          <a:p>
            <a:pPr marL="457200" indent="-457200">
              <a:lnSpc>
                <a:spcPct val="70000"/>
              </a:lnSpc>
              <a:spcBef>
                <a:spcPts val="400"/>
              </a:spcBef>
              <a:buFont typeface="Wingdings" pitchFamily="2" charset="2"/>
              <a:buNone/>
            </a:pPr>
            <a:r>
              <a:rPr lang="en-US" sz="1800" dirty="0">
                <a:solidFill>
                  <a:srgbClr val="000000"/>
                </a:solidFill>
                <a:latin typeface="+mn-lt"/>
              </a:rPr>
              <a:t>iteration 40, while with variable </a:t>
            </a:r>
            <a:r>
              <a:rPr lang="el-GR" sz="1800" i="1" dirty="0">
                <a:solidFill>
                  <a:srgbClr val="000000"/>
                </a:solidFill>
                <a:latin typeface="+mn-lt"/>
              </a:rPr>
              <a:t>α</a:t>
            </a:r>
            <a:endParaRPr lang="en-US" sz="1800" dirty="0">
              <a:solidFill>
                <a:srgbClr val="000000"/>
              </a:solidFill>
              <a:latin typeface="+mn-lt"/>
            </a:endParaRPr>
          </a:p>
          <a:p>
            <a:pPr marL="457200" indent="-457200">
              <a:lnSpc>
                <a:spcPct val="70000"/>
              </a:lnSpc>
              <a:spcBef>
                <a:spcPts val="400"/>
              </a:spcBef>
              <a:buFont typeface="Wingdings" pitchFamily="2" charset="2"/>
              <a:buNone/>
            </a:pPr>
            <a:r>
              <a:rPr lang="en-US" sz="1800" dirty="0">
                <a:solidFill>
                  <a:srgbClr val="000000"/>
                </a:solidFill>
                <a:latin typeface="+mn-lt"/>
              </a:rPr>
              <a:t>still  not there by iteration 10</a:t>
            </a:r>
            <a:r>
              <a:rPr lang="en-US" sz="1800" baseline="30000" dirty="0">
                <a:solidFill>
                  <a:srgbClr val="000000"/>
                </a:solidFill>
                <a:latin typeface="+mn-lt"/>
              </a:rPr>
              <a:t>7</a:t>
            </a:r>
          </a:p>
          <a:p>
            <a:pPr marL="457200" indent="-457200">
              <a:lnSpc>
                <a:spcPct val="70000"/>
              </a:lnSpc>
              <a:spcBef>
                <a:spcPts val="400"/>
              </a:spcBef>
              <a:buFont typeface="Wingdings" pitchFamily="2" charset="2"/>
              <a:buNone/>
            </a:pPr>
            <a:endParaRPr lang="en-US" sz="1800" baseline="30000" dirty="0">
              <a:solidFill>
                <a:srgbClr val="000000"/>
              </a:solidFill>
              <a:latin typeface="+mn-lt"/>
            </a:endParaRPr>
          </a:p>
          <a:p>
            <a:pPr marL="457200" indent="-457200">
              <a:lnSpc>
                <a:spcPct val="70000"/>
              </a:lnSpc>
              <a:spcBef>
                <a:spcPts val="400"/>
              </a:spcBef>
              <a:buFont typeface="Wingdings" pitchFamily="2" charset="2"/>
              <a:buNone/>
            </a:pPr>
            <a:r>
              <a:rPr lang="en-US" sz="1800" b="1" dirty="0">
                <a:solidFill>
                  <a:srgbClr val="000000"/>
                </a:solidFill>
                <a:latin typeface="+mn-lt"/>
              </a:rPr>
              <a:t>However:</a:t>
            </a:r>
          </a:p>
          <a:p>
            <a:pPr marL="457200" indent="-457200">
              <a:lnSpc>
                <a:spcPct val="70000"/>
              </a:lnSpc>
              <a:spcBef>
                <a:spcPts val="400"/>
              </a:spcBef>
              <a:buFont typeface="Wingdings" pitchFamily="2" charset="2"/>
              <a:buNone/>
            </a:pPr>
            <a:endParaRPr lang="en-US" sz="1800" dirty="0">
              <a:solidFill>
                <a:srgbClr val="000000"/>
              </a:solidFill>
              <a:latin typeface="+mn-lt"/>
            </a:endParaRPr>
          </a:p>
          <a:p>
            <a:pPr marL="457200" indent="-457200">
              <a:lnSpc>
                <a:spcPct val="70000"/>
              </a:lnSpc>
              <a:spcBef>
                <a:spcPts val="400"/>
              </a:spcBef>
              <a:buFont typeface="Wingdings" pitchFamily="2" charset="2"/>
              <a:buNone/>
            </a:pPr>
            <a:r>
              <a:rPr lang="en-US" sz="1800" dirty="0">
                <a:solidFill>
                  <a:srgbClr val="000000"/>
                </a:solidFill>
                <a:latin typeface="+mn-lt"/>
              </a:rPr>
              <a:t>Q-learning with fixed </a:t>
            </a:r>
            <a:r>
              <a:rPr lang="el-GR" sz="1800" i="1" dirty="0">
                <a:solidFill>
                  <a:srgbClr val="000000"/>
                </a:solidFill>
                <a:latin typeface="+mn-lt"/>
              </a:rPr>
              <a:t>α</a:t>
            </a:r>
            <a:r>
              <a:rPr lang="en-US" sz="1800" i="1" dirty="0">
                <a:solidFill>
                  <a:srgbClr val="000000"/>
                </a:solidFill>
                <a:latin typeface="+mn-lt"/>
              </a:rPr>
              <a:t> </a:t>
            </a:r>
            <a:r>
              <a:rPr lang="en-US" sz="1800" dirty="0">
                <a:solidFill>
                  <a:srgbClr val="000000"/>
                </a:solidFill>
                <a:latin typeface="+mn-lt"/>
              </a:rPr>
              <a:t>is not guaranteed to converge</a:t>
            </a:r>
          </a:p>
        </p:txBody>
      </p:sp>
      <p:sp>
        <p:nvSpPr>
          <p:cNvPr id="600074" name="Rectangle 10"/>
          <p:cNvSpPr>
            <a:spLocks noChangeArrowheads="1"/>
          </p:cNvSpPr>
          <p:nvPr/>
        </p:nvSpPr>
        <p:spPr bwMode="auto">
          <a:xfrm>
            <a:off x="323850" y="1916113"/>
            <a:ext cx="4752975" cy="217487"/>
          </a:xfrm>
          <a:prstGeom prst="rect">
            <a:avLst/>
          </a:prstGeom>
          <a:noFill/>
          <a:ln w="25400">
            <a:solidFill>
              <a:srgbClr val="FF00FF"/>
            </a:solidFill>
            <a:miter lim="800000"/>
            <a:headEnd/>
            <a:tailEnd/>
          </a:ln>
        </p:spPr>
        <p:txBody>
          <a:bodyPr wrap="none" anchor="ctr"/>
          <a:lstStyle/>
          <a:p>
            <a:endParaRPr lang="en-US">
              <a:solidFill>
                <a:srgbClr val="FFFFFF"/>
              </a:solidFill>
            </a:endParaRPr>
          </a:p>
        </p:txBody>
      </p:sp>
      <p:sp>
        <p:nvSpPr>
          <p:cNvPr id="600076" name="Rectangle 12"/>
          <p:cNvSpPr>
            <a:spLocks noChangeArrowheads="1"/>
          </p:cNvSpPr>
          <p:nvPr/>
        </p:nvSpPr>
        <p:spPr bwMode="auto">
          <a:xfrm>
            <a:off x="2124075" y="1700213"/>
            <a:ext cx="360363" cy="217487"/>
          </a:xfrm>
          <a:prstGeom prst="rect">
            <a:avLst/>
          </a:prstGeom>
          <a:noFill/>
          <a:ln w="25400">
            <a:solidFill>
              <a:srgbClr val="FF00FF"/>
            </a:solidFill>
            <a:miter lim="800000"/>
            <a:headEnd/>
            <a:tailEnd/>
          </a:ln>
        </p:spPr>
        <p:txBody>
          <a:bodyPr wrap="none" anchor="ctr"/>
          <a:lstStyle/>
          <a:p>
            <a:endParaRPr lang="en-US">
              <a:solidFill>
                <a:srgbClr val="FFFFFF"/>
              </a:solidFill>
            </a:endParaRPr>
          </a:p>
        </p:txBody>
      </p:sp>
      <p:sp>
        <p:nvSpPr>
          <p:cNvPr id="600077" name="Rectangle 13"/>
          <p:cNvSpPr>
            <a:spLocks noChangeArrowheads="1"/>
          </p:cNvSpPr>
          <p:nvPr/>
        </p:nvSpPr>
        <p:spPr bwMode="auto">
          <a:xfrm>
            <a:off x="2159793" y="5086350"/>
            <a:ext cx="360363" cy="215900"/>
          </a:xfrm>
          <a:prstGeom prst="rect">
            <a:avLst/>
          </a:prstGeom>
          <a:noFill/>
          <a:ln w="25400">
            <a:solidFill>
              <a:srgbClr val="FF00FF"/>
            </a:solidFill>
            <a:miter lim="800000"/>
            <a:headEnd/>
            <a:tailEnd/>
          </a:ln>
        </p:spPr>
        <p:txBody>
          <a:bodyPr wrap="none" anchor="ctr"/>
          <a:lstStyle/>
          <a:p>
            <a:endParaRPr lang="en-US">
              <a:solidFill>
                <a:srgbClr val="FFFFFF"/>
              </a:solidFill>
            </a:endParaRPr>
          </a:p>
        </p:txBody>
      </p:sp>
      <p:sp>
        <p:nvSpPr>
          <p:cNvPr id="600078" name="Rectangle 14"/>
          <p:cNvSpPr>
            <a:spLocks noChangeArrowheads="1"/>
          </p:cNvSpPr>
          <p:nvPr/>
        </p:nvSpPr>
        <p:spPr bwMode="auto">
          <a:xfrm>
            <a:off x="1187450" y="1916113"/>
            <a:ext cx="360363" cy="217487"/>
          </a:xfrm>
          <a:prstGeom prst="rect">
            <a:avLst/>
          </a:prstGeom>
          <a:noFill/>
          <a:ln w="25400">
            <a:solidFill>
              <a:srgbClr val="FF00FF"/>
            </a:solidFill>
            <a:miter lim="800000"/>
            <a:headEnd/>
            <a:tailEnd/>
          </a:ln>
        </p:spPr>
        <p:txBody>
          <a:bodyPr wrap="none" anchor="ctr"/>
          <a:lstStyle/>
          <a:p>
            <a:endParaRPr lang="en-US">
              <a:solidFill>
                <a:srgbClr val="FFFFFF"/>
              </a:solidFill>
            </a:endParaRPr>
          </a:p>
        </p:txBody>
      </p:sp>
      <p:sp>
        <p:nvSpPr>
          <p:cNvPr id="600079" name="Rectangle 15"/>
          <p:cNvSpPr>
            <a:spLocks noChangeArrowheads="1"/>
          </p:cNvSpPr>
          <p:nvPr/>
        </p:nvSpPr>
        <p:spPr bwMode="auto">
          <a:xfrm>
            <a:off x="1223168" y="5302250"/>
            <a:ext cx="360363" cy="215900"/>
          </a:xfrm>
          <a:prstGeom prst="rect">
            <a:avLst/>
          </a:prstGeom>
          <a:noFill/>
          <a:ln w="25400">
            <a:solidFill>
              <a:srgbClr val="FF00FF"/>
            </a:solidFill>
            <a:miter lim="800000"/>
            <a:headEnd/>
            <a:tailEnd/>
          </a:ln>
        </p:spPr>
        <p:txBody>
          <a:bodyPr wrap="none" anchor="ctr"/>
          <a:lstStyle/>
          <a:p>
            <a:endParaRPr lang="en-US">
              <a:solidFill>
                <a:srgbClr val="FFFFFF"/>
              </a:solidFill>
            </a:endParaRPr>
          </a:p>
        </p:txBody>
      </p:sp>
      <p:sp>
        <p:nvSpPr>
          <p:cNvPr id="600080" name="Rectangle 16"/>
          <p:cNvSpPr>
            <a:spLocks noChangeArrowheads="1"/>
          </p:cNvSpPr>
          <p:nvPr/>
        </p:nvSpPr>
        <p:spPr bwMode="auto">
          <a:xfrm>
            <a:off x="323850" y="3068638"/>
            <a:ext cx="4752975" cy="217487"/>
          </a:xfrm>
          <a:prstGeom prst="rect">
            <a:avLst/>
          </a:prstGeom>
          <a:noFill/>
          <a:ln w="25400">
            <a:solidFill>
              <a:srgbClr val="FF00FF"/>
            </a:solidFill>
            <a:miter lim="800000"/>
            <a:headEnd/>
            <a:tailEnd/>
          </a:ln>
        </p:spPr>
        <p:txBody>
          <a:bodyPr wrap="none" anchor="ctr"/>
          <a:lstStyle/>
          <a:p>
            <a:endParaRPr lang="en-US">
              <a:solidFill>
                <a:srgbClr val="FFFFFF"/>
              </a:solidFill>
            </a:endParaRPr>
          </a:p>
        </p:txBody>
      </p:sp>
      <p:sp>
        <p:nvSpPr>
          <p:cNvPr id="12" name="Slide Number Placeholder 11"/>
          <p:cNvSpPr>
            <a:spLocks noGrp="1"/>
          </p:cNvSpPr>
          <p:nvPr>
            <p:ph type="sldNum" idx="12"/>
          </p:nvPr>
        </p:nvSpPr>
        <p:spPr/>
        <p:txBody>
          <a:bodyPr/>
          <a:lstStyle/>
          <a:p>
            <a:pPr>
              <a:defRPr/>
            </a:pPr>
            <a:fld id="{4858CC72-EA20-440E-BD71-EF09ADC8CC22}" type="slidenum">
              <a:rPr lang="en-GB" smtClean="0">
                <a:solidFill>
                  <a:srgbClr val="000000"/>
                </a:solidFill>
              </a:rPr>
              <a:pPr>
                <a:defRPr/>
              </a:pPr>
              <a:t>18</a:t>
            </a:fld>
            <a:endParaRPr lang="en-GB">
              <a:solidFill>
                <a:srgbClr val="000000"/>
              </a:solidFill>
            </a:endParaRPr>
          </a:p>
        </p:txBody>
      </p:sp>
      <p:sp>
        <p:nvSpPr>
          <p:cNvPr id="13" name="Footer Placeholder 12"/>
          <p:cNvSpPr>
            <a:spLocks noGrp="1"/>
          </p:cNvSpPr>
          <p:nvPr>
            <p:ph type="ftr" idx="11"/>
          </p:nvPr>
        </p:nvSpPr>
        <p:spPr>
          <a:xfrm>
            <a:off x="5334000" y="6403975"/>
            <a:ext cx="2892425" cy="454025"/>
          </a:xfrm>
        </p:spPr>
        <p:txBody>
          <a:bodyPr/>
          <a:lstStyle/>
          <a:p>
            <a:pPr>
              <a:defRPr/>
            </a:pPr>
            <a:r>
              <a:rPr lang="en-GB">
                <a:solidFill>
                  <a:srgbClr val="000000"/>
                </a:solidFill>
              </a:rPr>
              <a:t>CPSC 422, Lecture 8</a:t>
            </a:r>
            <a:endParaRPr lang="en-GB" dirty="0">
              <a:solidFill>
                <a:srgbClr val="000000"/>
              </a:solidFill>
            </a:endParaRPr>
          </a:p>
        </p:txBody>
      </p:sp>
      <p:sp>
        <p:nvSpPr>
          <p:cNvPr id="14" name="Rectangle 2"/>
          <p:cNvSpPr txBox="1">
            <a:spLocks noChangeArrowheads="1"/>
          </p:cNvSpPr>
          <p:nvPr/>
        </p:nvSpPr>
        <p:spPr bwMode="auto">
          <a:xfrm>
            <a:off x="-2268760" y="3455987"/>
            <a:ext cx="8531225" cy="682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914400" eaLnBrk="1" hangingPunct="1">
              <a:lnSpc>
                <a:spcPct val="100000"/>
              </a:lnSpc>
              <a:buClrTx/>
              <a:buSzTx/>
              <a:buFontTx/>
            </a:pPr>
            <a:r>
              <a:rPr lang="en-US" sz="2800" kern="0" dirty="0"/>
              <a:t>variable </a:t>
            </a:r>
            <a:r>
              <a:rPr lang="el-GR" sz="2800" i="1" kern="0" dirty="0"/>
              <a:t>α</a:t>
            </a:r>
            <a:endParaRPr lang="en-US" sz="2800" i="1" kern="0" dirty="0"/>
          </a:p>
        </p:txBody>
      </p:sp>
    </p:spTree>
    <p:extLst>
      <p:ext uri="{BB962C8B-B14F-4D97-AF65-F5344CB8AC3E}">
        <p14:creationId xmlns:p14="http://schemas.microsoft.com/office/powerpoint/2010/main" val="9936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0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007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007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007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00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007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00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00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00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00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0007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0007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0007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0007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0073">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007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007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0073">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0073">
                                            <p:txEl>
                                              <p:pRg st="14" end="1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0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4" grpId="0" animBg="1"/>
      <p:bldP spid="600074" grpId="1" animBg="1"/>
      <p:bldP spid="600076" grpId="0" animBg="1"/>
      <p:bldP spid="600076" grpId="1" animBg="1"/>
      <p:bldP spid="600077" grpId="0" animBg="1"/>
      <p:bldP spid="600077" grpId="1" animBg="1"/>
      <p:bldP spid="600078" grpId="0" animBg="1"/>
      <p:bldP spid="600078" grpId="1" animBg="1"/>
      <p:bldP spid="600079" grpId="0" animBg="1"/>
      <p:bldP spid="600079" grpId="1" animBg="1"/>
      <p:bldP spid="6000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a:t>On the approximation… </a:t>
            </a:r>
          </a:p>
        </p:txBody>
      </p:sp>
      <p:sp>
        <p:nvSpPr>
          <p:cNvPr id="7" name="Rectangle 3"/>
          <p:cNvSpPr>
            <a:spLocks noChangeArrowheads="1"/>
          </p:cNvSpPr>
          <p:nvPr/>
        </p:nvSpPr>
        <p:spPr bwMode="auto">
          <a:xfrm>
            <a:off x="0" y="836613"/>
            <a:ext cx="8785225" cy="1152525"/>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endParaRPr lang="en-US" sz="2000" dirty="0">
              <a:solidFill>
                <a:srgbClr val="000000"/>
              </a:solidFill>
              <a:latin typeface="Times New Roman" pitchFamily="18" charset="0"/>
            </a:endParaRPr>
          </a:p>
        </p:txBody>
      </p:sp>
      <p:graphicFrame>
        <p:nvGraphicFramePr>
          <p:cNvPr id="8" name="Object 12"/>
          <p:cNvGraphicFramePr>
            <a:graphicFrameLocks noChangeAspect="1"/>
          </p:cNvGraphicFramePr>
          <p:nvPr/>
        </p:nvGraphicFramePr>
        <p:xfrm>
          <a:off x="357158" y="1857364"/>
          <a:ext cx="5656263" cy="504825"/>
        </p:xfrm>
        <a:graphic>
          <a:graphicData uri="http://schemas.openxmlformats.org/presentationml/2006/ole">
            <mc:AlternateContent xmlns:mc="http://schemas.openxmlformats.org/markup-compatibility/2006">
              <mc:Choice xmlns:v="urn:schemas-microsoft-com:vml" Requires="v">
                <p:oleObj spid="_x0000_s108696" name="Equation" r:id="rId4" imgW="3136680" imgH="279360" progId="Equation.3">
                  <p:embed/>
                </p:oleObj>
              </mc:Choice>
              <mc:Fallback>
                <p:oleObj name="Equation" r:id="rId4" imgW="313668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857364"/>
                        <a:ext cx="5656263" cy="5048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1359133372"/>
              </p:ext>
            </p:extLst>
          </p:nvPr>
        </p:nvGraphicFramePr>
        <p:xfrm>
          <a:off x="500034" y="1142984"/>
          <a:ext cx="5181610" cy="644123"/>
        </p:xfrm>
        <a:graphic>
          <a:graphicData uri="http://schemas.openxmlformats.org/presentationml/2006/ole">
            <mc:AlternateContent xmlns:mc="http://schemas.openxmlformats.org/markup-compatibility/2006">
              <mc:Choice xmlns:v="urn:schemas-microsoft-com:vml" Requires="v">
                <p:oleObj spid="_x0000_s108697" name="Equation" r:id="rId6" imgW="2755800" imgH="342720" progId="Equation.3">
                  <p:embed/>
                </p:oleObj>
              </mc:Choice>
              <mc:Fallback>
                <p:oleObj name="Equation" r:id="rId6" imgW="2755800" imgH="342720" progId="Equation.3">
                  <p:embed/>
                  <p:pic>
                    <p:nvPicPr>
                      <p:cNvPr id="0" name=""/>
                      <p:cNvPicPr>
                        <a:picLocks noChangeAspect="1" noChangeArrowheads="1"/>
                      </p:cNvPicPr>
                      <p:nvPr/>
                    </p:nvPicPr>
                    <p:blipFill>
                      <a:blip r:embed="rId7"/>
                      <a:srcRect/>
                      <a:stretch>
                        <a:fillRect/>
                      </a:stretch>
                    </p:blipFill>
                    <p:spPr bwMode="auto">
                      <a:xfrm>
                        <a:off x="500034" y="1142984"/>
                        <a:ext cx="5181610" cy="64412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ular Callout 9"/>
          <p:cNvSpPr/>
          <p:nvPr/>
        </p:nvSpPr>
        <p:spPr bwMode="auto">
          <a:xfrm>
            <a:off x="6143636" y="714356"/>
            <a:ext cx="2500330" cy="785818"/>
          </a:xfrm>
          <a:prstGeom prst="wedgeRectCallout">
            <a:avLst>
              <a:gd name="adj1" fmla="val -67894"/>
              <a:gd name="adj2" fmla="val 2965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r>
              <a:rPr lang="en-CA" sz="2000" dirty="0">
                <a:solidFill>
                  <a:srgbClr val="000000"/>
                </a:solidFill>
                <a:latin typeface="Times New Roman" pitchFamily="18" charset="0"/>
              </a:rPr>
              <a:t>True relation between Q(</a:t>
            </a:r>
            <a:r>
              <a:rPr lang="en-CA" sz="2000" dirty="0" err="1">
                <a:solidFill>
                  <a:srgbClr val="000000"/>
                </a:solidFill>
                <a:latin typeface="Times New Roman" pitchFamily="18" charset="0"/>
              </a:rPr>
              <a:t>s.a</a:t>
            </a:r>
            <a:r>
              <a:rPr lang="en-CA" sz="2000" dirty="0">
                <a:solidFill>
                  <a:srgbClr val="000000"/>
                </a:solidFill>
                <a:latin typeface="Times New Roman" pitchFamily="18" charset="0"/>
              </a:rPr>
              <a:t>) and Q(</a:t>
            </a:r>
            <a:r>
              <a:rPr lang="en-CA" sz="2000" dirty="0" err="1">
                <a:solidFill>
                  <a:srgbClr val="000000"/>
                </a:solidFill>
                <a:latin typeface="Times New Roman" pitchFamily="18" charset="0"/>
              </a:rPr>
              <a:t>s’a</a:t>
            </a:r>
            <a:r>
              <a:rPr lang="en-CA" sz="2000" dirty="0">
                <a:solidFill>
                  <a:srgbClr val="000000"/>
                </a:solidFill>
                <a:latin typeface="Times New Roman" pitchFamily="18" charset="0"/>
              </a:rPr>
              <a:t>’)</a:t>
            </a:r>
          </a:p>
        </p:txBody>
      </p:sp>
      <p:sp>
        <p:nvSpPr>
          <p:cNvPr id="11" name="Rectangular Callout 10"/>
          <p:cNvSpPr/>
          <p:nvPr/>
        </p:nvSpPr>
        <p:spPr bwMode="auto">
          <a:xfrm>
            <a:off x="6143636" y="1785926"/>
            <a:ext cx="2714644" cy="1285884"/>
          </a:xfrm>
          <a:prstGeom prst="wedgeRectCallout">
            <a:avLst>
              <a:gd name="adj1" fmla="val -59766"/>
              <a:gd name="adj2" fmla="val -1217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r>
              <a:rPr lang="en-CA" sz="2000" dirty="0">
                <a:solidFill>
                  <a:srgbClr val="000000"/>
                </a:solidFill>
                <a:latin typeface="Times New Roman" pitchFamily="18" charset="0"/>
              </a:rPr>
              <a:t>Q-learning approximation based on each individual experience </a:t>
            </a:r>
            <a:r>
              <a:rPr lang="en-CA" sz="2000" i="1" dirty="0">
                <a:solidFill>
                  <a:srgbClr val="000000"/>
                </a:solidFill>
                <a:latin typeface="Times New Roman" pitchFamily="18" charset="0"/>
              </a:rPr>
              <a:t>&lt;s, a, r, s’&gt;</a:t>
            </a:r>
          </a:p>
        </p:txBody>
      </p:sp>
      <p:sp>
        <p:nvSpPr>
          <p:cNvPr id="12" name="Slide Number Placeholder 11"/>
          <p:cNvSpPr>
            <a:spLocks noGrp="1"/>
          </p:cNvSpPr>
          <p:nvPr>
            <p:ph type="sldNum" idx="12"/>
          </p:nvPr>
        </p:nvSpPr>
        <p:spPr>
          <a:xfrm>
            <a:off x="7010401" y="6477000"/>
            <a:ext cx="1828800" cy="381000"/>
          </a:xfrm>
        </p:spPr>
        <p:txBody>
          <a:bodyPr/>
          <a:lstStyle/>
          <a:p>
            <a:pPr>
              <a:defRPr/>
            </a:pPr>
            <a:fld id="{4858CC72-EA20-440E-BD71-EF09ADC8CC22}" type="slidenum">
              <a:rPr lang="en-GB" smtClean="0"/>
              <a:pPr>
                <a:defRPr/>
              </a:pPr>
              <a:t>19</a:t>
            </a:fld>
            <a:endParaRPr lang="en-GB"/>
          </a:p>
        </p:txBody>
      </p:sp>
      <p:sp>
        <p:nvSpPr>
          <p:cNvPr id="13" name="Footer Placeholder 12"/>
          <p:cNvSpPr>
            <a:spLocks noGrp="1"/>
          </p:cNvSpPr>
          <p:nvPr>
            <p:ph type="ftr" idx="11"/>
          </p:nvPr>
        </p:nvSpPr>
        <p:spPr>
          <a:xfrm>
            <a:off x="3124200" y="6477000"/>
            <a:ext cx="2895600" cy="381000"/>
          </a:xfrm>
        </p:spPr>
        <p:txBody>
          <a:bodyPr/>
          <a:lstStyle/>
          <a:p>
            <a:pPr>
              <a:defRPr/>
            </a:pPr>
            <a:r>
              <a:rPr lang="en-GB"/>
              <a:t>CPSC 422, Lecture 8</a:t>
            </a:r>
          </a:p>
        </p:txBody>
      </p:sp>
      <mc:AlternateContent xmlns:mc="http://schemas.openxmlformats.org/markup-compatibility/2006" xmlns:p14="http://schemas.microsoft.com/office/powerpoint/2010/main">
        <mc:Choice Requires="p14">
          <p:contentPart p14:bwMode="auto" r:id="rId8">
            <p14:nvContentPartPr>
              <p14:cNvPr id="555012" name="Ink 4"/>
              <p14:cNvContentPartPr>
                <a14:cpLocks xmlns:a14="http://schemas.microsoft.com/office/drawing/2010/main" noRot="1" noChangeAspect="1" noEditPoints="1" noChangeArrowheads="1" noChangeShapeType="1"/>
              </p14:cNvContentPartPr>
              <p14:nvPr/>
            </p14:nvContentPartPr>
            <p14:xfrm>
              <a:off x="3036888" y="896938"/>
              <a:ext cx="1068387" cy="774700"/>
            </p14:xfrm>
          </p:contentPart>
        </mc:Choice>
        <mc:Fallback xmlns="">
          <p:pic>
            <p:nvPicPr>
              <p:cNvPr id="555012" name="Ink 4"/>
              <p:cNvPicPr>
                <a:picLocks noRot="1" noChangeAspect="1" noEditPoints="1" noChangeArrowheads="1" noChangeShapeType="1"/>
              </p:cNvPicPr>
              <p:nvPr/>
            </p:nvPicPr>
            <p:blipFill>
              <a:blip r:embed="rId9"/>
              <a:stretch>
                <a:fillRect/>
              </a:stretch>
            </p:blipFill>
            <p:spPr>
              <a:xfrm>
                <a:off x="3030409" y="889738"/>
                <a:ext cx="1083866" cy="7923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5013" name="Ink 5"/>
              <p14:cNvContentPartPr>
                <a14:cpLocks xmlns:a14="http://schemas.microsoft.com/office/drawing/2010/main" noRot="1" noChangeAspect="1" noEditPoints="1" noChangeArrowheads="1" noChangeShapeType="1"/>
              </p14:cNvContentPartPr>
              <p14:nvPr/>
            </p14:nvContentPartPr>
            <p14:xfrm>
              <a:off x="2711450" y="2058988"/>
              <a:ext cx="2279650" cy="438150"/>
            </p14:xfrm>
          </p:contentPart>
        </mc:Choice>
        <mc:Fallback xmlns="">
          <p:pic>
            <p:nvPicPr>
              <p:cNvPr id="555013" name="Ink 5"/>
              <p:cNvPicPr>
                <a:picLocks noRot="1" noChangeAspect="1" noEditPoints="1" noChangeArrowheads="1" noChangeShapeType="1"/>
              </p:cNvPicPr>
              <p:nvPr/>
            </p:nvPicPr>
            <p:blipFill>
              <a:blip r:embed="rId11"/>
              <a:stretch>
                <a:fillRect/>
              </a:stretch>
            </p:blipFill>
            <p:spPr>
              <a:xfrm>
                <a:off x="2708571" y="2051067"/>
                <a:ext cx="2291887" cy="453991"/>
              </a:xfrm>
              <a:prstGeom prst="rect">
                <a:avLst/>
              </a:prstGeom>
            </p:spPr>
          </p:pic>
        </mc:Fallback>
      </mc:AlternateContent>
      <p:pic>
        <p:nvPicPr>
          <p:cNvPr id="14" name="Picture 4" descr="https://encrypted-tbn2.gstatic.com/images?q=tbn:ANd9GcRmbiq0fjNIqMNEbbRgG-41Uy_xMuQ-55BRXnK88qWBmx3bfWc1XQ"/>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6362" y="3648072"/>
            <a:ext cx="1259383" cy="470124"/>
          </a:xfrm>
          <a:prstGeom prst="rect">
            <a:avLst/>
          </a:prstGeom>
          <a:solidFill>
            <a:schemeClr val="accent5">
              <a:lumMod val="20000"/>
              <a:lumOff val="80000"/>
            </a:schemeClr>
          </a:solidFill>
          <a:ln w="57150">
            <a:solidFill>
              <a:srgbClr val="00B0F0"/>
            </a:solidFill>
          </a:ln>
          <a:extLst/>
        </p:spPr>
      </p:pic>
      <p:sp>
        <p:nvSpPr>
          <p:cNvPr id="15" name="Rectangle 14"/>
          <p:cNvSpPr>
            <a:spLocks noChangeArrowheads="1"/>
          </p:cNvSpPr>
          <p:nvPr/>
        </p:nvSpPr>
        <p:spPr bwMode="auto">
          <a:xfrm>
            <a:off x="703422" y="3666062"/>
            <a:ext cx="6103459"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A. </a:t>
            </a:r>
            <a:r>
              <a:rPr lang="en-US" dirty="0">
                <a:solidFill>
                  <a:srgbClr val="000000"/>
                </a:solidFill>
                <a:latin typeface="Arial" panose="020B0604020202020204" pitchFamily="34" charset="0"/>
                <a:cs typeface="Arial" panose="020B0604020202020204" pitchFamily="34" charset="0"/>
              </a:rPr>
              <a:t>There is positive reward in most states</a:t>
            </a:r>
            <a:endParaRPr lang="en-US" sz="2800" baseline="30000" dirty="0">
              <a:latin typeface="+mj-lt"/>
            </a:endParaRPr>
          </a:p>
        </p:txBody>
      </p:sp>
      <p:sp>
        <p:nvSpPr>
          <p:cNvPr id="16" name="Rectangle 15"/>
          <p:cNvSpPr>
            <a:spLocks noChangeArrowheads="1"/>
          </p:cNvSpPr>
          <p:nvPr/>
        </p:nvSpPr>
        <p:spPr bwMode="auto">
          <a:xfrm>
            <a:off x="715659" y="4437112"/>
            <a:ext cx="6294742" cy="75713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ts val="1800"/>
              </a:spcBef>
            </a:pPr>
            <a:r>
              <a:rPr lang="en-US" b="1" dirty="0">
                <a:solidFill>
                  <a:srgbClr val="FF0000"/>
                </a:solidFill>
                <a:latin typeface="Arial" panose="020B0604020202020204" pitchFamily="34" charset="0"/>
                <a:cs typeface="Arial" panose="020B0604020202020204" pitchFamily="34" charset="0"/>
              </a:rPr>
              <a:t>B. </a:t>
            </a:r>
            <a:r>
              <a:rPr lang="en-US" dirty="0">
                <a:solidFill>
                  <a:srgbClr val="000000"/>
                </a:solidFill>
                <a:latin typeface="Arial" panose="020B0604020202020204" pitchFamily="34" charset="0"/>
                <a:cs typeface="Arial" panose="020B0604020202020204" pitchFamily="34" charset="0"/>
              </a:rPr>
              <a:t>Q-learning tries each action an unbounded number of times</a:t>
            </a:r>
          </a:p>
        </p:txBody>
      </p:sp>
      <p:sp>
        <p:nvSpPr>
          <p:cNvPr id="17" name="Rectangle 16"/>
          <p:cNvSpPr>
            <a:spLocks noChangeArrowheads="1"/>
          </p:cNvSpPr>
          <p:nvPr/>
        </p:nvSpPr>
        <p:spPr bwMode="auto">
          <a:xfrm>
            <a:off x="715660" y="5497670"/>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C. </a:t>
            </a:r>
            <a:r>
              <a:rPr lang="en-US" dirty="0">
                <a:solidFill>
                  <a:srgbClr val="000000"/>
                </a:solidFill>
                <a:latin typeface="Arial" panose="020B0604020202020204" pitchFamily="34" charset="0"/>
                <a:cs typeface="Arial" panose="020B0604020202020204" pitchFamily="34" charset="0"/>
              </a:rPr>
              <a:t>The transition model is not sparse </a:t>
            </a:r>
            <a:endParaRPr lang="en-US" sz="2800" b="1" dirty="0">
              <a:latin typeface="+mj-lt"/>
            </a:endParaRPr>
          </a:p>
        </p:txBody>
      </p:sp>
      <p:sp>
        <p:nvSpPr>
          <p:cNvPr id="18" name="Rectangle 5"/>
          <p:cNvSpPr>
            <a:spLocks noChangeArrowheads="1"/>
          </p:cNvSpPr>
          <p:nvPr/>
        </p:nvSpPr>
        <p:spPr bwMode="auto">
          <a:xfrm>
            <a:off x="0" y="3071811"/>
            <a:ext cx="8785225" cy="576262"/>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US" sz="2400" dirty="0">
                <a:solidFill>
                  <a:schemeClr val="accent4"/>
                </a:solidFill>
                <a:latin typeface="+mn-lt"/>
              </a:rPr>
              <a:t>For the approximation to work…..</a:t>
            </a:r>
            <a:endParaRPr lang="en-US" sz="2400" i="1" dirty="0">
              <a:solidFill>
                <a:srgbClr val="000000"/>
              </a:solidFill>
              <a:latin typeface="+mn-lt"/>
            </a:endParaRPr>
          </a:p>
        </p:txBody>
      </p:sp>
    </p:spTree>
    <p:extLst>
      <p:ext uri="{BB962C8B-B14F-4D97-AF65-F5344CB8AC3E}">
        <p14:creationId xmlns:p14="http://schemas.microsoft.com/office/powerpoint/2010/main" val="390485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BD3FE3-6E66-4E6A-A35B-CEE7F2783375}"/>
              </a:ext>
            </a:extLst>
          </p:cNvPr>
          <p:cNvSpPr>
            <a:spLocks noGrp="1"/>
          </p:cNvSpPr>
          <p:nvPr>
            <p:ph type="ftr" sz="quarter" idx="11"/>
          </p:nvPr>
        </p:nvSpPr>
        <p:spPr/>
        <p:txBody>
          <a:bodyPr/>
          <a:lstStyle/>
          <a:p>
            <a:pPr>
              <a:defRPr/>
            </a:pPr>
            <a:r>
              <a:rPr lang="en-US">
                <a:solidFill>
                  <a:srgbClr val="000000"/>
                </a:solidFill>
              </a:rPr>
              <a:t>CPSC 422, Lecture 8</a:t>
            </a:r>
          </a:p>
        </p:txBody>
      </p:sp>
      <p:sp>
        <p:nvSpPr>
          <p:cNvPr id="3" name="Slide Number Placeholder 2">
            <a:extLst>
              <a:ext uri="{FF2B5EF4-FFF2-40B4-BE49-F238E27FC236}">
                <a16:creationId xmlns:a16="http://schemas.microsoft.com/office/drawing/2014/main" id="{DCEB531A-DA03-410E-A7F4-1B3D5DC3D2C0}"/>
              </a:ext>
            </a:extLst>
          </p:cNvPr>
          <p:cNvSpPr>
            <a:spLocks noGrp="1"/>
          </p:cNvSpPr>
          <p:nvPr>
            <p:ph type="sldNum" sz="quarter" idx="12"/>
          </p:nvPr>
        </p:nvSpPr>
        <p:spPr/>
        <p:txBody>
          <a:bodyPr/>
          <a:lstStyle/>
          <a:p>
            <a:pPr>
              <a:defRPr/>
            </a:pPr>
            <a:r>
              <a:rPr lang="en-US">
                <a:solidFill>
                  <a:srgbClr val="000000"/>
                </a:solidFill>
              </a:rPr>
              <a:t>Slide </a:t>
            </a:r>
            <a:fld id="{2AD99C34-7C11-4721-9FED-B5532851C344}" type="slidenum">
              <a:rPr lang="en-US" smtClean="0">
                <a:solidFill>
                  <a:srgbClr val="000000"/>
                </a:solidFill>
              </a:rPr>
              <a:pPr>
                <a:defRPr/>
              </a:pPr>
              <a:t>2</a:t>
            </a:fld>
            <a:endParaRPr lang="en-US">
              <a:solidFill>
                <a:srgbClr val="000000"/>
              </a:solidFill>
            </a:endParaRPr>
          </a:p>
        </p:txBody>
      </p:sp>
      <p:pic>
        <p:nvPicPr>
          <p:cNvPr id="110594" name="Picture 2" descr="https://media.springernature.com/original/springer-static/image/chp%3A10.1007%2F978-981-15-4095-0_3/MediaObjects/492103_1_En_3_Fig1_HTML.png">
            <a:extLst>
              <a:ext uri="{FF2B5EF4-FFF2-40B4-BE49-F238E27FC236}">
                <a16:creationId xmlns:a16="http://schemas.microsoft.com/office/drawing/2014/main" id="{4A169B2A-233B-47CD-A8EA-4F3A8D45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8340190" cy="4482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AC6DB6-0779-4A4A-AA1E-4F8ACFE8C8E3}"/>
              </a:ext>
            </a:extLst>
          </p:cNvPr>
          <p:cNvSpPr txBox="1"/>
          <p:nvPr/>
        </p:nvSpPr>
        <p:spPr>
          <a:xfrm>
            <a:off x="899592" y="548680"/>
            <a:ext cx="7272808" cy="840230"/>
          </a:xfrm>
          <a:prstGeom prst="rect">
            <a:avLst/>
          </a:prstGeom>
          <a:noFill/>
        </p:spPr>
        <p:txBody>
          <a:bodyPr wrap="square" rtlCol="0">
            <a:spAutoFit/>
          </a:bodyPr>
          <a:lstStyle/>
          <a:p>
            <a:r>
              <a:rPr lang="en-US" sz="1800" dirty="0">
                <a:solidFill>
                  <a:srgbClr val="333333"/>
                </a:solidFill>
                <a:latin typeface="Georgia" panose="02040502050405020303" pitchFamily="18" charset="0"/>
              </a:rPr>
              <a:t>NOT REQUIRED for 422! Map of reinforcement learning algorithms. Boxes with thick lines denote different categories, others denote specific algorithms</a:t>
            </a:r>
            <a:endParaRPr lang="en-CA" sz="1800" dirty="0"/>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9097EB67-63BB-44E2-B068-24D1C82C5694}"/>
                  </a:ext>
                </a:extLst>
              </p14:cNvPr>
              <p14:cNvContentPartPr/>
              <p14:nvPr/>
            </p14:nvContentPartPr>
            <p14:xfrm>
              <a:off x="2256554" y="4381745"/>
              <a:ext cx="1859760" cy="492480"/>
            </p14:xfrm>
          </p:contentPart>
        </mc:Choice>
        <mc:Fallback>
          <p:pic>
            <p:nvPicPr>
              <p:cNvPr id="7" name="Ink 6">
                <a:extLst>
                  <a:ext uri="{FF2B5EF4-FFF2-40B4-BE49-F238E27FC236}">
                    <a16:creationId xmlns:a16="http://schemas.microsoft.com/office/drawing/2014/main" id="{9097EB67-63BB-44E2-B068-24D1C82C5694}"/>
                  </a:ext>
                </a:extLst>
              </p:cNvPr>
              <p:cNvPicPr/>
              <p:nvPr/>
            </p:nvPicPr>
            <p:blipFill>
              <a:blip r:embed="rId5"/>
              <a:stretch>
                <a:fillRect/>
              </a:stretch>
            </p:blipFill>
            <p:spPr>
              <a:xfrm>
                <a:off x="2247554" y="4373105"/>
                <a:ext cx="187740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A5C5F354-FD1D-4B27-B176-2956EB815197}"/>
                  </a:ext>
                </a:extLst>
              </p14:cNvPr>
              <p14:cNvContentPartPr/>
              <p14:nvPr/>
            </p14:nvContentPartPr>
            <p14:xfrm>
              <a:off x="3021194" y="475385"/>
              <a:ext cx="619200" cy="394920"/>
            </p14:xfrm>
          </p:contentPart>
        </mc:Choice>
        <mc:Fallback>
          <p:pic>
            <p:nvPicPr>
              <p:cNvPr id="8" name="Ink 7">
                <a:extLst>
                  <a:ext uri="{FF2B5EF4-FFF2-40B4-BE49-F238E27FC236}">
                    <a16:creationId xmlns:a16="http://schemas.microsoft.com/office/drawing/2014/main" id="{A5C5F354-FD1D-4B27-B176-2956EB815197}"/>
                  </a:ext>
                </a:extLst>
              </p:cNvPr>
              <p:cNvPicPr/>
              <p:nvPr/>
            </p:nvPicPr>
            <p:blipFill>
              <a:blip r:embed="rId7"/>
              <a:stretch>
                <a:fillRect/>
              </a:stretch>
            </p:blipFill>
            <p:spPr>
              <a:xfrm>
                <a:off x="3012554" y="466385"/>
                <a:ext cx="636840" cy="412560"/>
              </a:xfrm>
              <a:prstGeom prst="rect">
                <a:avLst/>
              </a:prstGeom>
            </p:spPr>
          </p:pic>
        </mc:Fallback>
      </mc:AlternateContent>
    </p:spTree>
    <p:extLst>
      <p:ext uri="{BB962C8B-B14F-4D97-AF65-F5344CB8AC3E}">
        <p14:creationId xmlns:p14="http://schemas.microsoft.com/office/powerpoint/2010/main" val="4170146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Matrix sparseness</a:t>
            </a:r>
          </a:p>
        </p:txBody>
      </p:sp>
      <p:sp>
        <p:nvSpPr>
          <p:cNvPr id="3" name="Content Placeholder 2"/>
          <p:cNvSpPr>
            <a:spLocks noGrp="1"/>
          </p:cNvSpPr>
          <p:nvPr>
            <p:ph idx="1"/>
          </p:nvPr>
        </p:nvSpPr>
        <p:spPr/>
        <p:txBody>
          <a:bodyPr/>
          <a:lstStyle/>
          <a:p>
            <a:r>
              <a:rPr lang="en-CA" dirty="0"/>
              <a:t>Number of zero elements of a matrix divided by the number of elements. For conditional probabilities the max sparseness is</a:t>
            </a:r>
          </a:p>
          <a:p>
            <a:endParaRPr lang="en-CA" dirty="0"/>
          </a:p>
          <a:p>
            <a:endParaRPr lang="en-CA" dirty="0"/>
          </a:p>
          <a:p>
            <a:r>
              <a:rPr lang="en-CA" dirty="0"/>
              <a:t>Density is = (1 – sparseness) </a:t>
            </a:r>
          </a:p>
          <a:p>
            <a:r>
              <a:rPr lang="en-CA" dirty="0"/>
              <a:t>The min density for conditional probabilities  is </a:t>
            </a:r>
          </a:p>
          <a:p>
            <a:endParaRPr lang="en-CA" dirty="0"/>
          </a:p>
          <a:p>
            <a:endParaRPr lang="en-CA" dirty="0"/>
          </a:p>
          <a:p>
            <a:r>
              <a:rPr lang="en-CA" dirty="0"/>
              <a:t>Note: the action is deterministic!</a:t>
            </a:r>
          </a:p>
          <a:p>
            <a:endParaRPr lang="en-CA" dirty="0"/>
          </a:p>
        </p:txBody>
      </p:sp>
      <p:sp>
        <p:nvSpPr>
          <p:cNvPr id="4" name="Footer Placeholder 3"/>
          <p:cNvSpPr>
            <a:spLocks noGrp="1"/>
          </p:cNvSpPr>
          <p:nvPr>
            <p:ph type="ftr" sz="quarter" idx="11"/>
          </p:nvPr>
        </p:nvSpPr>
        <p:spPr>
          <a:xfrm>
            <a:off x="3143518" y="6421821"/>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20</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4281360" y="2994476"/>
              <a:ext cx="505080" cy="410760"/>
            </p14:xfrm>
          </p:contentPart>
        </mc:Choice>
        <mc:Fallback xmlns="">
          <p:pic>
            <p:nvPicPr>
              <p:cNvPr id="7" name="Ink 6"/>
              <p:cNvPicPr/>
              <p:nvPr/>
            </p:nvPicPr>
            <p:blipFill>
              <a:blip r:embed="rId3"/>
              <a:stretch>
                <a:fillRect/>
              </a:stretch>
            </p:blipFill>
            <p:spPr>
              <a:xfrm>
                <a:off x="4257309" y="2970292"/>
                <a:ext cx="552465" cy="4584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3824460" y="2895232"/>
              <a:ext cx="1495080" cy="99000"/>
            </p14:xfrm>
          </p:contentPart>
        </mc:Choice>
        <mc:Fallback xmlns="">
          <p:pic>
            <p:nvPicPr>
              <p:cNvPr id="12" name="Ink 11"/>
              <p:cNvPicPr/>
              <p:nvPr/>
            </p:nvPicPr>
            <p:blipFill>
              <a:blip r:embed="rId5"/>
              <a:stretch>
                <a:fillRect/>
              </a:stretch>
            </p:blipFill>
            <p:spPr>
              <a:xfrm>
                <a:off x="3800369" y="2871543"/>
                <a:ext cx="1542543" cy="1456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p14:cNvContentPartPr/>
              <p14:nvPr/>
            </p14:nvContentPartPr>
            <p14:xfrm>
              <a:off x="5940152" y="5220095"/>
              <a:ext cx="1329840" cy="93240"/>
            </p14:xfrm>
          </p:contentPart>
        </mc:Choice>
        <mc:Fallback xmlns="">
          <p:pic>
            <p:nvPicPr>
              <p:cNvPr id="21" name="Ink 20"/>
              <p:cNvPicPr/>
              <p:nvPr/>
            </p:nvPicPr>
            <p:blipFill>
              <a:blip r:embed="rId7"/>
              <a:stretch>
                <a:fillRect/>
              </a:stretch>
            </p:blipFill>
            <p:spPr>
              <a:xfrm>
                <a:off x="5929712" y="5194895"/>
                <a:ext cx="1364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p14:cNvContentPartPr/>
              <p14:nvPr/>
            </p14:nvContentPartPr>
            <p14:xfrm>
              <a:off x="3995936" y="2218976"/>
              <a:ext cx="4233240" cy="585000"/>
            </p14:xfrm>
          </p:contentPart>
        </mc:Choice>
        <mc:Fallback xmlns="">
          <p:pic>
            <p:nvPicPr>
              <p:cNvPr id="28" name="Ink 27"/>
              <p:cNvPicPr/>
              <p:nvPr/>
            </p:nvPicPr>
            <p:blipFill>
              <a:blip r:embed="rId9"/>
              <a:stretch>
                <a:fillRect/>
              </a:stretch>
            </p:blipFill>
            <p:spPr>
              <a:xfrm>
                <a:off x="3971814" y="2194959"/>
                <a:ext cx="4280764" cy="63231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p14:cNvContentPartPr/>
              <p14:nvPr/>
            </p14:nvContentPartPr>
            <p14:xfrm>
              <a:off x="6817618" y="2681367"/>
              <a:ext cx="2254680" cy="789840"/>
            </p14:xfrm>
          </p:contentPart>
        </mc:Choice>
        <mc:Fallback xmlns="">
          <p:pic>
            <p:nvPicPr>
              <p:cNvPr id="43" name="Ink 42"/>
              <p:cNvPicPr/>
              <p:nvPr/>
            </p:nvPicPr>
            <p:blipFill>
              <a:blip r:embed="rId11"/>
              <a:stretch>
                <a:fillRect/>
              </a:stretch>
            </p:blipFill>
            <p:spPr>
              <a:xfrm>
                <a:off x="6805738" y="2673083"/>
                <a:ext cx="2280960" cy="81973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p14:cNvContentPartPr/>
              <p14:nvPr/>
            </p14:nvContentPartPr>
            <p14:xfrm>
              <a:off x="6444208" y="4822614"/>
              <a:ext cx="498600" cy="983520"/>
            </p14:xfrm>
          </p:contentPart>
        </mc:Choice>
        <mc:Fallback xmlns="">
          <p:pic>
            <p:nvPicPr>
              <p:cNvPr id="51" name="Ink 50"/>
              <p:cNvPicPr/>
              <p:nvPr/>
            </p:nvPicPr>
            <p:blipFill>
              <a:blip r:embed="rId13"/>
              <a:stretch>
                <a:fillRect/>
              </a:stretch>
            </p:blipFill>
            <p:spPr>
              <a:xfrm>
                <a:off x="6429448" y="4804968"/>
                <a:ext cx="521640" cy="1025295"/>
              </a:xfrm>
              <a:prstGeom prst="rect">
                <a:avLst/>
              </a:prstGeom>
            </p:spPr>
          </p:pic>
        </mc:Fallback>
      </mc:AlternateContent>
    </p:spTree>
    <p:extLst>
      <p:ext uri="{BB962C8B-B14F-4D97-AF65-F5344CB8AC3E}">
        <p14:creationId xmlns:p14="http://schemas.microsoft.com/office/powerpoint/2010/main" val="253991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a:t>Why approximations work… </a:t>
            </a:r>
          </a:p>
        </p:txBody>
      </p:sp>
      <p:sp>
        <p:nvSpPr>
          <p:cNvPr id="11269" name="Rectangle 5"/>
          <p:cNvSpPr>
            <a:spLocks noChangeArrowheads="1"/>
          </p:cNvSpPr>
          <p:nvPr/>
        </p:nvSpPr>
        <p:spPr bwMode="auto">
          <a:xfrm>
            <a:off x="0" y="3071810"/>
            <a:ext cx="8785225" cy="1152525"/>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US" sz="2400" kern="0" dirty="0">
                <a:solidFill>
                  <a:schemeClr val="accent4"/>
                </a:solidFill>
                <a:latin typeface="+mn-lt"/>
              </a:rPr>
              <a:t>Way to get around the </a:t>
            </a:r>
            <a:r>
              <a:rPr lang="en-US" sz="2400" b="1" kern="0" dirty="0">
                <a:solidFill>
                  <a:schemeClr val="accent4"/>
                </a:solidFill>
                <a:latin typeface="+mn-lt"/>
              </a:rPr>
              <a:t>missing  </a:t>
            </a:r>
            <a:r>
              <a:rPr lang="en-US" sz="2400" b="1" kern="0" dirty="0">
                <a:solidFill>
                  <a:srgbClr val="000000"/>
                </a:solidFill>
                <a:latin typeface="+mn-lt"/>
              </a:rPr>
              <a:t>transition model and reward model</a:t>
            </a:r>
          </a:p>
          <a:p>
            <a:pPr marL="457200" indent="-457200" defTabSz="457200">
              <a:spcBef>
                <a:spcPts val="1800"/>
              </a:spcBef>
              <a:buClr>
                <a:srgbClr val="000000"/>
              </a:buClr>
              <a:buSzPct val="100000"/>
              <a:buFont typeface="Wingdings" pitchFamily="2" charset="2"/>
              <a:buChar char=""/>
            </a:pPr>
            <a:r>
              <a:rPr lang="en-US" sz="2400" kern="0" dirty="0">
                <a:solidFill>
                  <a:srgbClr val="000000"/>
                </a:solidFill>
                <a:latin typeface="+mn-lt"/>
              </a:rPr>
              <a:t>Aren’t we in danger of using data coming from unlikely transition to make incorrect adjustments?</a:t>
            </a:r>
          </a:p>
          <a:p>
            <a:pPr marL="457200" indent="-457200" defTabSz="457200">
              <a:spcBef>
                <a:spcPts val="1800"/>
              </a:spcBef>
              <a:buClr>
                <a:srgbClr val="000000"/>
              </a:buClr>
              <a:buSzPct val="100000"/>
              <a:buFont typeface="Wingdings" pitchFamily="2" charset="2"/>
              <a:buChar char=""/>
            </a:pPr>
            <a:r>
              <a:rPr lang="en-US" sz="2400" kern="0" dirty="0">
                <a:solidFill>
                  <a:srgbClr val="000000"/>
                </a:solidFill>
                <a:latin typeface="+mn-lt"/>
              </a:rPr>
              <a:t>No, as long as Q-learning tries each action an unbounded number of times</a:t>
            </a:r>
          </a:p>
          <a:p>
            <a:pPr marL="914400" lvl="1" indent="-457200" defTabSz="457200">
              <a:spcBef>
                <a:spcPts val="1800"/>
              </a:spcBef>
              <a:buClr>
                <a:srgbClr val="000000"/>
              </a:buClr>
              <a:buSzPct val="100000"/>
              <a:buFont typeface="Wingdings" pitchFamily="2" charset="2"/>
              <a:buChar char=""/>
            </a:pPr>
            <a:r>
              <a:rPr lang="en-US" sz="2400" kern="0" dirty="0">
                <a:solidFill>
                  <a:srgbClr val="000000"/>
                </a:solidFill>
                <a:latin typeface="+mn-lt"/>
              </a:rPr>
              <a:t>Frequency of updates reflects transition model, </a:t>
            </a:r>
            <a:r>
              <a:rPr lang="en-US" sz="2400" i="1" kern="0" dirty="0">
                <a:solidFill>
                  <a:srgbClr val="000000"/>
                </a:solidFill>
                <a:latin typeface="+mn-lt"/>
              </a:rPr>
              <a:t>P(</a:t>
            </a:r>
            <a:r>
              <a:rPr lang="en-US" sz="2400" i="1" kern="0" dirty="0" err="1">
                <a:solidFill>
                  <a:srgbClr val="000000"/>
                </a:solidFill>
                <a:latin typeface="+mn-lt"/>
              </a:rPr>
              <a:t>s’|a,s</a:t>
            </a:r>
            <a:r>
              <a:rPr lang="en-US" sz="2400" i="1" kern="0" dirty="0">
                <a:solidFill>
                  <a:srgbClr val="000000"/>
                </a:solidFill>
                <a:latin typeface="+mn-lt"/>
              </a:rPr>
              <a:t>)</a:t>
            </a:r>
          </a:p>
        </p:txBody>
      </p:sp>
      <p:sp>
        <p:nvSpPr>
          <p:cNvPr id="7" name="Rectangle 3"/>
          <p:cNvSpPr>
            <a:spLocks noChangeArrowheads="1"/>
          </p:cNvSpPr>
          <p:nvPr/>
        </p:nvSpPr>
        <p:spPr bwMode="auto">
          <a:xfrm>
            <a:off x="0" y="836613"/>
            <a:ext cx="8785225" cy="1152525"/>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endParaRPr lang="en-US" sz="2000" dirty="0">
              <a:solidFill>
                <a:srgbClr val="000000"/>
              </a:solidFill>
              <a:latin typeface="Times New Roman" pitchFamily="18" charset="0"/>
            </a:endParaRPr>
          </a:p>
        </p:txBody>
      </p:sp>
      <p:graphicFrame>
        <p:nvGraphicFramePr>
          <p:cNvPr id="8" name="Object 12"/>
          <p:cNvGraphicFramePr>
            <a:graphicFrameLocks noChangeAspect="1"/>
          </p:cNvGraphicFramePr>
          <p:nvPr/>
        </p:nvGraphicFramePr>
        <p:xfrm>
          <a:off x="357158" y="1857364"/>
          <a:ext cx="5656263" cy="504825"/>
        </p:xfrm>
        <a:graphic>
          <a:graphicData uri="http://schemas.openxmlformats.org/presentationml/2006/ole">
            <mc:AlternateContent xmlns:mc="http://schemas.openxmlformats.org/markup-compatibility/2006">
              <mc:Choice xmlns:v="urn:schemas-microsoft-com:vml" Requires="v">
                <p:oleObj spid="_x0000_s107682" name="Equation" r:id="rId4" imgW="3136680" imgH="279360" progId="Equation.3">
                  <p:embed/>
                </p:oleObj>
              </mc:Choice>
              <mc:Fallback>
                <p:oleObj name="Equation" r:id="rId4" imgW="313668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857364"/>
                        <a:ext cx="5656263" cy="5048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2"/>
          <p:cNvGraphicFramePr>
            <a:graphicFrameLocks noChangeAspect="1"/>
          </p:cNvGraphicFramePr>
          <p:nvPr/>
        </p:nvGraphicFramePr>
        <p:xfrm>
          <a:off x="500034" y="1142984"/>
          <a:ext cx="5181610" cy="644123"/>
        </p:xfrm>
        <a:graphic>
          <a:graphicData uri="http://schemas.openxmlformats.org/presentationml/2006/ole">
            <mc:AlternateContent xmlns:mc="http://schemas.openxmlformats.org/markup-compatibility/2006">
              <mc:Choice xmlns:v="urn:schemas-microsoft-com:vml" Requires="v">
                <p:oleObj spid="_x0000_s107683" name="Equation" r:id="rId6" imgW="2755800" imgH="342720" progId="Equation.3">
                  <p:embed/>
                </p:oleObj>
              </mc:Choice>
              <mc:Fallback>
                <p:oleObj name="Equation" r:id="rId6" imgW="27558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34" y="1142984"/>
                        <a:ext cx="5181610" cy="64412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ular Callout 9"/>
          <p:cNvSpPr/>
          <p:nvPr/>
        </p:nvSpPr>
        <p:spPr bwMode="auto">
          <a:xfrm>
            <a:off x="6143636" y="714356"/>
            <a:ext cx="2500330" cy="785818"/>
          </a:xfrm>
          <a:prstGeom prst="wedgeRectCallout">
            <a:avLst>
              <a:gd name="adj1" fmla="val -67894"/>
              <a:gd name="adj2" fmla="val 2965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r>
              <a:rPr lang="en-CA" sz="2000" dirty="0">
                <a:solidFill>
                  <a:srgbClr val="000000"/>
                </a:solidFill>
                <a:latin typeface="Times New Roman" pitchFamily="18" charset="0"/>
              </a:rPr>
              <a:t>True relation between Q(</a:t>
            </a:r>
            <a:r>
              <a:rPr lang="en-CA" sz="2000" dirty="0" err="1">
                <a:solidFill>
                  <a:srgbClr val="000000"/>
                </a:solidFill>
                <a:latin typeface="Times New Roman" pitchFamily="18" charset="0"/>
              </a:rPr>
              <a:t>s.a</a:t>
            </a:r>
            <a:r>
              <a:rPr lang="en-CA" sz="2000" dirty="0">
                <a:solidFill>
                  <a:srgbClr val="000000"/>
                </a:solidFill>
                <a:latin typeface="Times New Roman" pitchFamily="18" charset="0"/>
              </a:rPr>
              <a:t>) and Q(</a:t>
            </a:r>
            <a:r>
              <a:rPr lang="en-CA" sz="2000" dirty="0" err="1">
                <a:solidFill>
                  <a:srgbClr val="000000"/>
                </a:solidFill>
                <a:latin typeface="Times New Roman" pitchFamily="18" charset="0"/>
              </a:rPr>
              <a:t>s’a</a:t>
            </a:r>
            <a:r>
              <a:rPr lang="en-CA" sz="2000" dirty="0">
                <a:solidFill>
                  <a:srgbClr val="000000"/>
                </a:solidFill>
                <a:latin typeface="Times New Roman" pitchFamily="18" charset="0"/>
              </a:rPr>
              <a:t>’)</a:t>
            </a:r>
          </a:p>
        </p:txBody>
      </p:sp>
      <p:sp>
        <p:nvSpPr>
          <p:cNvPr id="11" name="Rectangular Callout 10"/>
          <p:cNvSpPr/>
          <p:nvPr/>
        </p:nvSpPr>
        <p:spPr bwMode="auto">
          <a:xfrm>
            <a:off x="6143636" y="1785926"/>
            <a:ext cx="2714644" cy="1285884"/>
          </a:xfrm>
          <a:prstGeom prst="wedgeRectCallout">
            <a:avLst>
              <a:gd name="adj1" fmla="val -59766"/>
              <a:gd name="adj2" fmla="val -1217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r>
              <a:rPr lang="en-CA" sz="2000" dirty="0">
                <a:solidFill>
                  <a:srgbClr val="000000"/>
                </a:solidFill>
                <a:latin typeface="Times New Roman" pitchFamily="18" charset="0"/>
              </a:rPr>
              <a:t>Q-learning approximation based on each individual experience </a:t>
            </a:r>
            <a:r>
              <a:rPr lang="en-CA" sz="2000" i="1" dirty="0">
                <a:solidFill>
                  <a:srgbClr val="000000"/>
                </a:solidFill>
                <a:latin typeface="Times New Roman" pitchFamily="18" charset="0"/>
              </a:rPr>
              <a:t>&lt;s, a, s’&gt;</a:t>
            </a:r>
          </a:p>
        </p:txBody>
      </p:sp>
      <p:sp>
        <p:nvSpPr>
          <p:cNvPr id="12" name="Slide Number Placeholder 11"/>
          <p:cNvSpPr>
            <a:spLocks noGrp="1"/>
          </p:cNvSpPr>
          <p:nvPr>
            <p:ph type="sldNum" idx="12"/>
          </p:nvPr>
        </p:nvSpPr>
        <p:spPr>
          <a:xfrm>
            <a:off x="7010401" y="6477000"/>
            <a:ext cx="1828800" cy="381000"/>
          </a:xfrm>
        </p:spPr>
        <p:txBody>
          <a:bodyPr/>
          <a:lstStyle/>
          <a:p>
            <a:pPr>
              <a:defRPr/>
            </a:pPr>
            <a:fld id="{4858CC72-EA20-440E-BD71-EF09ADC8CC22}" type="slidenum">
              <a:rPr lang="en-GB" smtClean="0"/>
              <a:pPr>
                <a:defRPr/>
              </a:pPr>
              <a:t>21</a:t>
            </a:fld>
            <a:endParaRPr lang="en-GB"/>
          </a:p>
        </p:txBody>
      </p:sp>
      <p:sp>
        <p:nvSpPr>
          <p:cNvPr id="13" name="Footer Placeholder 12"/>
          <p:cNvSpPr>
            <a:spLocks noGrp="1"/>
          </p:cNvSpPr>
          <p:nvPr>
            <p:ph type="ftr" idx="11"/>
          </p:nvPr>
        </p:nvSpPr>
        <p:spPr>
          <a:xfrm>
            <a:off x="3124200" y="6477000"/>
            <a:ext cx="2895600" cy="381000"/>
          </a:xfrm>
        </p:spPr>
        <p:txBody>
          <a:bodyPr/>
          <a:lstStyle/>
          <a:p>
            <a:pPr>
              <a:defRPr/>
            </a:pPr>
            <a:r>
              <a:rPr lang="en-GB"/>
              <a:t>CPSC 422, Lecture 8</a:t>
            </a:r>
          </a:p>
        </p:txBody>
      </p:sp>
      <mc:AlternateContent xmlns:mc="http://schemas.openxmlformats.org/markup-compatibility/2006" xmlns:p14="http://schemas.microsoft.com/office/powerpoint/2010/main">
        <mc:Choice Requires="p14">
          <p:contentPart p14:bwMode="auto" r:id="rId8">
            <p14:nvContentPartPr>
              <p14:cNvPr id="555012" name="Ink 4"/>
              <p14:cNvContentPartPr>
                <a14:cpLocks xmlns:a14="http://schemas.microsoft.com/office/drawing/2010/main" noRot="1" noChangeAspect="1" noEditPoints="1" noChangeArrowheads="1" noChangeShapeType="1"/>
              </p14:cNvContentPartPr>
              <p14:nvPr/>
            </p14:nvContentPartPr>
            <p14:xfrm>
              <a:off x="3036888" y="896938"/>
              <a:ext cx="1068387" cy="774700"/>
            </p14:xfrm>
          </p:contentPart>
        </mc:Choice>
        <mc:Fallback xmlns="">
          <p:pic>
            <p:nvPicPr>
              <p:cNvPr id="555012" name="Ink 4"/>
              <p:cNvPicPr>
                <a:picLocks noRot="1" noChangeAspect="1" noEditPoints="1" noChangeArrowheads="1" noChangeShapeType="1"/>
              </p:cNvPicPr>
              <p:nvPr/>
            </p:nvPicPr>
            <p:blipFill>
              <a:blip r:embed="rId9"/>
              <a:stretch>
                <a:fillRect/>
              </a:stretch>
            </p:blipFill>
            <p:spPr>
              <a:xfrm>
                <a:off x="3030422" y="889738"/>
                <a:ext cx="1083834" cy="7923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5013" name="Ink 5"/>
              <p14:cNvContentPartPr>
                <a14:cpLocks xmlns:a14="http://schemas.microsoft.com/office/drawing/2010/main" noRot="1" noChangeAspect="1" noEditPoints="1" noChangeArrowheads="1" noChangeShapeType="1"/>
              </p14:cNvContentPartPr>
              <p14:nvPr/>
            </p14:nvContentPartPr>
            <p14:xfrm>
              <a:off x="2711450" y="2058988"/>
              <a:ext cx="2279650" cy="438150"/>
            </p14:xfrm>
          </p:contentPart>
        </mc:Choice>
        <mc:Fallback xmlns="">
          <p:pic>
            <p:nvPicPr>
              <p:cNvPr id="555013" name="Ink 5"/>
              <p:cNvPicPr>
                <a:picLocks noRot="1" noChangeAspect="1" noEditPoints="1" noChangeArrowheads="1" noChangeShapeType="1"/>
              </p:cNvPicPr>
              <p:nvPr/>
            </p:nvPicPr>
            <p:blipFill>
              <a:blip r:embed="rId11"/>
              <a:stretch>
                <a:fillRect/>
              </a:stretch>
            </p:blipFill>
            <p:spPr>
              <a:xfrm>
                <a:off x="2708569" y="2051067"/>
                <a:ext cx="2291895" cy="453991"/>
              </a:xfrm>
              <a:prstGeom prst="rect">
                <a:avLst/>
              </a:prstGeom>
            </p:spPr>
          </p:pic>
        </mc:Fallback>
      </mc:AlternateContent>
    </p:spTree>
    <p:extLst>
      <p:ext uri="{BB962C8B-B14F-4D97-AF65-F5344CB8AC3E}">
        <p14:creationId xmlns:p14="http://schemas.microsoft.com/office/powerpoint/2010/main" val="381430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8</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22</a:t>
            </a:fld>
            <a:endParaRPr lang="en-US">
              <a:solidFill>
                <a:srgbClr val="000000"/>
              </a:solidFill>
            </a:endParaRPr>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686800" cy="17145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a:solidFill>
                  <a:srgbClr val="000000"/>
                </a:solidFill>
                <a:latin typeface="Arial Unicode MS"/>
                <a:ea typeface="+mn-ea"/>
                <a:cs typeface="+mn-cs"/>
              </a:rPr>
              <a:t>Finish Q-learning</a:t>
            </a:r>
            <a:endParaRPr lang="en-US" sz="3200" kern="0" dirty="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Algorithm</a:t>
            </a:r>
          </a:p>
          <a:p>
            <a:pPr marL="800100" lvl="1"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Example</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
        <p:nvSpPr>
          <p:cNvPr id="7" name="Rectangle 3"/>
          <p:cNvSpPr txBox="1">
            <a:spLocks noChangeArrowheads="1"/>
          </p:cNvSpPr>
          <p:nvPr/>
        </p:nvSpPr>
        <p:spPr bwMode="auto">
          <a:xfrm>
            <a:off x="152400" y="3429000"/>
            <a:ext cx="8610600" cy="1524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 typeface="Arial" pitchFamily="34" charset="0"/>
              <a:buChar char="•"/>
              <a:defRPr/>
            </a:pPr>
            <a:r>
              <a:rPr lang="en-US" sz="3200" kern="0" dirty="0">
                <a:solidFill>
                  <a:srgbClr val="000000"/>
                </a:solidFill>
                <a:latin typeface="Arial Unicode MS"/>
              </a:rPr>
              <a:t>Exploration vs. Exploitation</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243300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What Does Q-Learning learn</a:t>
            </a:r>
            <a:endParaRPr lang="en-US" i="1" dirty="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1214422"/>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Does Q-learning gives the agent an optimal policy? </a:t>
            </a: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Q values</a:t>
            </a:r>
          </a:p>
        </p:txBody>
      </p:sp>
      <p:graphicFrame>
        <p:nvGraphicFramePr>
          <p:cNvPr id="7" name="Group 93"/>
          <p:cNvGraphicFramePr>
            <a:graphicFrameLocks noGrp="1"/>
          </p:cNvGraphicFramePr>
          <p:nvPr/>
        </p:nvGraphicFramePr>
        <p:xfrm>
          <a:off x="857250" y="857250"/>
          <a:ext cx="7215239" cy="2357456"/>
        </p:xfrm>
        <a:graphic>
          <a:graphicData uri="http://schemas.openxmlformats.org/drawingml/2006/table">
            <a:tbl>
              <a:tblPr/>
              <a:tblGrid>
                <a:gridCol w="1428761">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571636">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1571636">
                  <a:extLst>
                    <a:ext uri="{9D8B030D-6E8A-4147-A177-3AD203B41FA5}">
                      <a16:colId xmlns:a16="http://schemas.microsoft.com/office/drawing/2014/main" val="20004"/>
                    </a:ext>
                  </a:extLst>
                </a:gridCol>
              </a:tblGrid>
              <a:tr h="470338">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endPar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20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s</a:t>
                      </a:r>
                      <a:r>
                        <a:rPr kumimoji="0" lang="en-US" sz="2000" b="1" i="1"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endParaRPr kumimoji="0" lang="en-US" sz="2000" b="1" i="1"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err="1">
                          <a:ln>
                            <a:noFill/>
                          </a:ln>
                          <a:solidFill>
                            <a:srgbClr val="000000"/>
                          </a:solidFill>
                          <a:effectLst/>
                          <a:latin typeface="Times New Roman" pitchFamily="18" charset="0"/>
                          <a:ea typeface="Arial Unicode MS" pitchFamily="34" charset="-128"/>
                          <a:cs typeface="Arial Unicode MS" pitchFamily="34" charset="-128"/>
                        </a:rPr>
                        <a:t>s</a:t>
                      </a:r>
                      <a:r>
                        <a:rPr kumimoji="0" lang="en-US" sz="2000" b="1" i="1" u="none" strike="noStrike" cap="none" normalizeH="0" baseline="-25000" dirty="0" err="1">
                          <a:ln>
                            <a:noFill/>
                          </a:ln>
                          <a:solidFill>
                            <a:srgbClr val="000000"/>
                          </a:solidFill>
                          <a:effectLst/>
                          <a:latin typeface="Times New Roman" pitchFamily="18" charset="0"/>
                          <a:ea typeface="Arial Unicode MS" pitchFamily="34" charset="-128"/>
                          <a:cs typeface="Arial Unicode MS" pitchFamily="34" charset="-128"/>
                        </a:rPr>
                        <a:t>k</a:t>
                      </a:r>
                      <a:endParaRPr kumimoji="0" lang="en-US" sz="2000" b="1" i="1"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221">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1"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k</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338">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1"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k</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221">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0338">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1"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1"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n</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n</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n</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0"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a:t>
                      </a:r>
                      <a:r>
                        <a:rPr kumimoji="0" lang="en-US" sz="2000" b="1" i="0" u="none" strike="noStrike" cap="none" normalizeH="0" baseline="0" dirty="0" err="1">
                          <a:ln>
                            <a:noFill/>
                          </a:ln>
                          <a:solidFill>
                            <a:srgbClr val="000000"/>
                          </a:solidFill>
                          <a:effectLst/>
                          <a:latin typeface="Times New Roman" pitchFamily="18" charset="0"/>
                          <a:ea typeface="Arial Unicode MS" pitchFamily="34" charset="-128"/>
                          <a:cs typeface="Arial Unicode MS" pitchFamily="34" charset="-128"/>
                        </a:rPr>
                        <a:t>s</a:t>
                      </a:r>
                      <a:r>
                        <a:rPr kumimoji="0" lang="en-US" sz="2000" b="1" i="0" u="none" strike="noStrike" cap="none" normalizeH="0" baseline="-25000" dirty="0" err="1">
                          <a:ln>
                            <a:noFill/>
                          </a:ln>
                          <a:solidFill>
                            <a:srgbClr val="000000"/>
                          </a:solidFill>
                          <a:effectLst/>
                          <a:latin typeface="Times New Roman" pitchFamily="18" charset="0"/>
                          <a:ea typeface="Arial Unicode MS" pitchFamily="34" charset="-128"/>
                          <a:cs typeface="Arial Unicode MS" pitchFamily="34" charset="-128"/>
                        </a:rPr>
                        <a:t>k</a:t>
                      </a:r>
                      <a:r>
                        <a:rPr kumimoji="0" lang="en-US" sz="2000" b="1" i="0" u="none" strike="noStrike" cap="none" normalizeH="0" baseline="0" dirty="0" err="1">
                          <a:ln>
                            <a:noFill/>
                          </a:ln>
                          <a:solidFill>
                            <a:srgbClr val="000000"/>
                          </a:solidFill>
                          <a:effectLst/>
                          <a:latin typeface="Times New Roman" pitchFamily="18" charset="0"/>
                          <a:ea typeface="Arial Unicode MS" pitchFamily="34" charset="-128"/>
                          <a:cs typeface="Arial Unicode MS" pitchFamily="34" charset="-128"/>
                        </a:rPr>
                        <a:t>,a</a:t>
                      </a:r>
                      <a:r>
                        <a:rPr kumimoji="0" lang="en-US" sz="2000" b="1" i="0" u="none" strike="noStrike" cap="none" normalizeH="0" baseline="-25000" dirty="0" err="1">
                          <a:ln>
                            <a:noFill/>
                          </a:ln>
                          <a:solidFill>
                            <a:srgbClr val="000000"/>
                          </a:solidFill>
                          <a:effectLst/>
                          <a:latin typeface="Times New Roman" pitchFamily="18" charset="0"/>
                          <a:ea typeface="Arial Unicode MS" pitchFamily="34" charset="-128"/>
                          <a:cs typeface="Arial Unicode MS" pitchFamily="34" charset="-128"/>
                        </a:rPr>
                        <a:t>n</a:t>
                      </a:r>
                      <a:r>
                        <a:rPr kumimoji="0" lang="en-US" sz="20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24</a:t>
            </a:fld>
            <a:endParaRPr lang="en-GB"/>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62040" y="3240360"/>
              <a:ext cx="7984440" cy="2129400"/>
            </p14:xfrm>
          </p:contentPart>
        </mc:Choice>
        <mc:Fallback xmlns="">
          <p:pic>
            <p:nvPicPr>
              <p:cNvPr id="4" name="Ink 3"/>
              <p:cNvPicPr/>
              <p:nvPr/>
            </p:nvPicPr>
            <p:blipFill>
              <a:blip r:embed="rId3"/>
              <a:stretch>
                <a:fillRect/>
              </a:stretch>
            </p:blipFill>
            <p:spPr>
              <a:xfrm>
                <a:off x="653040" y="3237120"/>
                <a:ext cx="8002440" cy="213588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Exploration vs. Exploitation</a:t>
            </a:r>
            <a:endParaRPr lang="en-US" i="1" dirty="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35151" y="1052736"/>
            <a:ext cx="8783615" cy="4680520"/>
          </a:xfrm>
          <a:prstGeom prst="rect">
            <a:avLst/>
          </a:prstGeom>
          <a:noFill/>
          <a:ln w="9525">
            <a:noFill/>
            <a:round/>
            <a:headEnd/>
            <a:tailEnd/>
          </a:ln>
        </p:spPr>
        <p:txBody>
          <a:bodyPr lIns="90000" tIns="46800" rIns="90000" bIns="46800"/>
          <a:lstStyle/>
          <a:p>
            <a:pPr indent="-457200">
              <a:lnSpc>
                <a:spcPct val="100000"/>
              </a:lnSpc>
              <a:spcBef>
                <a:spcPts val="1200"/>
              </a:spcBef>
              <a:spcAft>
                <a:spcPts val="1200"/>
              </a:spcAft>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Q-learning does not explicitly tell the agent what to do </a:t>
            </a:r>
          </a:p>
          <a:p>
            <a:pPr marL="457200" lvl="2" indent="-381000">
              <a:spcBef>
                <a:spcPts val="1200"/>
              </a:spcBef>
              <a:spcAft>
                <a:spcPts val="1200"/>
              </a:spcAft>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just </a:t>
            </a:r>
            <a:r>
              <a:rPr lang="en-US" sz="2000" dirty="0">
                <a:solidFill>
                  <a:schemeClr val="tx1"/>
                </a:solidFill>
                <a:latin typeface="Arial" panose="020B0604020202020204" pitchFamily="34" charset="0"/>
                <a:cs typeface="Arial" panose="020B0604020202020204" pitchFamily="34" charset="0"/>
              </a:rPr>
              <a:t>computes</a:t>
            </a:r>
            <a:r>
              <a:rPr lang="en-US" sz="2000" dirty="0">
                <a:solidFill>
                  <a:srgbClr val="000000"/>
                </a:solidFill>
                <a:latin typeface="Arial" panose="020B0604020202020204" pitchFamily="34" charset="0"/>
                <a:cs typeface="Arial" panose="020B0604020202020204" pitchFamily="34" charset="0"/>
              </a:rPr>
              <a:t> a Q-function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 that allows the agent to see, for every state, which is the action with the highest expected reward</a:t>
            </a:r>
          </a:p>
          <a:p>
            <a:pPr marL="0" lvl="1" indent="-381000">
              <a:spcBef>
                <a:spcPts val="1200"/>
              </a:spcBef>
              <a:spcAft>
                <a:spcPts val="1200"/>
              </a:spcAft>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a:p>
            <a:pPr indent="-457200">
              <a:lnSpc>
                <a:spcPct val="100000"/>
              </a:lnSpc>
              <a:spcBef>
                <a:spcPts val="1200"/>
              </a:spcBef>
              <a:spcAft>
                <a:spcPts val="1200"/>
              </a:spcAft>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 Q-function the agent can :</a:t>
            </a:r>
          </a:p>
          <a:p>
            <a:pPr marL="914400" lvl="3" indent="-381000">
              <a:spcBef>
                <a:spcPts val="1200"/>
              </a:spcBef>
              <a:spcAft>
                <a:spcPts val="1200"/>
              </a:spcAft>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Exploit</a:t>
            </a:r>
            <a:r>
              <a:rPr lang="en-US" sz="2000" dirty="0">
                <a:solidFill>
                  <a:srgbClr val="000000"/>
                </a:solidFill>
                <a:latin typeface="Arial" panose="020B0604020202020204" pitchFamily="34" charset="0"/>
                <a:cs typeface="Arial" panose="020B0604020202020204" pitchFamily="34" charset="0"/>
              </a:rPr>
              <a:t> the knowledge accumulated so far, and chose the action that maximizes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 in a  given state (</a:t>
            </a:r>
            <a:r>
              <a:rPr lang="en-US" sz="2000" b="1" i="1" dirty="0">
                <a:solidFill>
                  <a:srgbClr val="000000"/>
                </a:solidFill>
                <a:latin typeface="Arial" panose="020B0604020202020204" pitchFamily="34" charset="0"/>
                <a:cs typeface="Arial" panose="020B0604020202020204" pitchFamily="34" charset="0"/>
              </a:rPr>
              <a:t>greedy behavior</a:t>
            </a:r>
            <a:r>
              <a:rPr lang="en-US" sz="2000" dirty="0">
                <a:solidFill>
                  <a:srgbClr val="000000"/>
                </a:solidFill>
                <a:latin typeface="Arial" panose="020B0604020202020204" pitchFamily="34" charset="0"/>
                <a:cs typeface="Arial" panose="020B0604020202020204" pitchFamily="34" charset="0"/>
              </a:rPr>
              <a:t>)</a:t>
            </a:r>
          </a:p>
          <a:p>
            <a:pPr marL="914400" lvl="3" indent="-381000">
              <a:spcBef>
                <a:spcPts val="1200"/>
              </a:spcBef>
              <a:spcAft>
                <a:spcPts val="1200"/>
              </a:spcAft>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Explore</a:t>
            </a:r>
            <a:r>
              <a:rPr lang="en-US" sz="2000" dirty="0">
                <a:solidFill>
                  <a:srgbClr val="000000"/>
                </a:solidFill>
                <a:latin typeface="Arial" panose="020B0604020202020204" pitchFamily="34" charset="0"/>
                <a:cs typeface="Arial" panose="020B0604020202020204" pitchFamily="34" charset="0"/>
              </a:rPr>
              <a:t> new actions, hoping to improve its estimate of the optimal Q-function, i.e. *do not chose* </a:t>
            </a:r>
            <a:r>
              <a:rPr lang="en-US" sz="2000" dirty="0">
                <a:solidFill>
                  <a:schemeClr val="tx1"/>
                </a:solidFill>
                <a:latin typeface="Arial" panose="020B0604020202020204" pitchFamily="34" charset="0"/>
                <a:cs typeface="Arial" panose="020B0604020202020204" pitchFamily="34" charset="0"/>
              </a:rPr>
              <a:t>the </a:t>
            </a:r>
            <a:r>
              <a:rPr lang="en-US" sz="2000" dirty="0">
                <a:solidFill>
                  <a:srgbClr val="000000"/>
                </a:solidFill>
                <a:latin typeface="Arial" panose="020B0604020202020204" pitchFamily="34" charset="0"/>
                <a:cs typeface="Arial" panose="020B0604020202020204" pitchFamily="34" charset="0"/>
              </a:rPr>
              <a:t>action suggested by the current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a:t>
            </a:r>
          </a:p>
          <a:p>
            <a:pPr indent="-457200">
              <a:lnSpc>
                <a:spcPct val="100000"/>
              </a:lnSpc>
              <a:spcBef>
                <a:spcPts val="1200"/>
              </a:spcBef>
              <a:spcAft>
                <a:spcPts val="1200"/>
              </a:spcAft>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Exploration vs. Exploitation</a:t>
            </a:r>
            <a:endParaRPr lang="en-US" i="1" dirty="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1268760"/>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When to explore and when the exploit?</a:t>
            </a:r>
          </a:p>
          <a:p>
            <a:pPr marL="914400" lvl="1" indent="-457200">
              <a:spcBef>
                <a:spcPts val="1500"/>
              </a:spcBef>
              <a:buFont typeface="+mj-lt"/>
              <a:buAutoNum type="arabicPeriod"/>
            </a:pPr>
            <a:r>
              <a:rPr lang="en-US" sz="2000" dirty="0">
                <a:solidFill>
                  <a:srgbClr val="000000"/>
                </a:solidFill>
                <a:latin typeface="Arial" panose="020B0604020202020204" pitchFamily="34" charset="0"/>
                <a:cs typeface="Arial" panose="020B0604020202020204" pitchFamily="34" charset="0"/>
              </a:rPr>
              <a:t>Never exploring may lead to being stuck in a suboptimal course of actions</a:t>
            </a:r>
          </a:p>
          <a:p>
            <a:pPr marL="914400" lvl="1" indent="-457200">
              <a:spcBef>
                <a:spcPts val="1500"/>
              </a:spcBef>
              <a:buFont typeface="+mj-lt"/>
              <a:buAutoNum type="arabicPeriod"/>
            </a:pPr>
            <a:r>
              <a:rPr lang="en-US" sz="2000" dirty="0">
                <a:solidFill>
                  <a:srgbClr val="000000"/>
                </a:solidFill>
                <a:latin typeface="Arial" panose="020B0604020202020204" pitchFamily="34" charset="0"/>
                <a:cs typeface="Arial" panose="020B0604020202020204" pitchFamily="34" charset="0"/>
              </a:rPr>
              <a:t>Exploring too much is a waste of the knowledge accumulated via experience</a:t>
            </a: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26</a:t>
            </a:fld>
            <a:endParaRPr lang="en-GB"/>
          </a:p>
        </p:txBody>
      </p:sp>
      <p:pic>
        <p:nvPicPr>
          <p:cNvPr id="11"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58846"/>
            <a:ext cx="1259383" cy="470124"/>
          </a:xfrm>
          <a:prstGeom prst="rect">
            <a:avLst/>
          </a:prstGeom>
          <a:solidFill>
            <a:schemeClr val="accent5">
              <a:lumMod val="20000"/>
              <a:lumOff val="80000"/>
            </a:schemeClr>
          </a:solidFill>
          <a:ln w="57150">
            <a:solidFill>
              <a:srgbClr val="00B0F0"/>
            </a:solidFill>
          </a:ln>
          <a:extLst/>
        </p:spPr>
      </p:pic>
      <p:sp>
        <p:nvSpPr>
          <p:cNvPr id="12" name="Rectangle 11"/>
          <p:cNvSpPr>
            <a:spLocks noChangeArrowheads="1"/>
          </p:cNvSpPr>
          <p:nvPr/>
        </p:nvSpPr>
        <p:spPr bwMode="auto">
          <a:xfrm>
            <a:off x="1074604" y="3703661"/>
            <a:ext cx="2385056" cy="424732"/>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solidFill>
                  <a:srgbClr val="FF0000"/>
                </a:solidFill>
                <a:latin typeface="+mj-lt"/>
              </a:rPr>
              <a:t>A. </a:t>
            </a:r>
            <a:r>
              <a:rPr lang="en-US" sz="2000" dirty="0">
                <a:solidFill>
                  <a:srgbClr val="000000"/>
                </a:solidFill>
                <a:latin typeface="Arial" panose="020B0604020202020204" pitchFamily="34" charset="0"/>
                <a:cs typeface="Arial" panose="020B0604020202020204" pitchFamily="34" charset="0"/>
              </a:rPr>
              <a:t>Only (1) is true</a:t>
            </a:r>
          </a:p>
        </p:txBody>
      </p:sp>
      <p:sp>
        <p:nvSpPr>
          <p:cNvPr id="13" name="Rectangle 12"/>
          <p:cNvSpPr>
            <a:spLocks noChangeArrowheads="1"/>
          </p:cNvSpPr>
          <p:nvPr/>
        </p:nvSpPr>
        <p:spPr bwMode="auto">
          <a:xfrm>
            <a:off x="3851920" y="3683803"/>
            <a:ext cx="2338175" cy="424732"/>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spcBef>
                <a:spcPts val="1800"/>
              </a:spcBef>
            </a:pPr>
            <a:r>
              <a:rPr lang="en-US" b="1" dirty="0">
                <a:solidFill>
                  <a:srgbClr val="FF0000"/>
                </a:solidFill>
                <a:latin typeface="+mn-lt"/>
              </a:rPr>
              <a:t>B. </a:t>
            </a:r>
            <a:r>
              <a:rPr lang="en-US" sz="2000" dirty="0">
                <a:solidFill>
                  <a:srgbClr val="000000"/>
                </a:solidFill>
                <a:latin typeface="Arial" panose="020B0604020202020204" pitchFamily="34" charset="0"/>
                <a:cs typeface="Arial" panose="020B0604020202020204" pitchFamily="34" charset="0"/>
              </a:rPr>
              <a:t>Only (2) is true</a:t>
            </a:r>
          </a:p>
        </p:txBody>
      </p:sp>
      <p:sp>
        <p:nvSpPr>
          <p:cNvPr id="14" name="Rectangle 13"/>
          <p:cNvSpPr>
            <a:spLocks noChangeArrowheads="1"/>
          </p:cNvSpPr>
          <p:nvPr/>
        </p:nvSpPr>
        <p:spPr bwMode="auto">
          <a:xfrm>
            <a:off x="1134412" y="4509120"/>
            <a:ext cx="2069436" cy="424732"/>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solidFill>
                  <a:srgbClr val="FF0000"/>
                </a:solidFill>
                <a:latin typeface="+mj-lt"/>
              </a:rPr>
              <a:t>C. </a:t>
            </a:r>
            <a:r>
              <a:rPr lang="en-US" sz="2000" dirty="0">
                <a:solidFill>
                  <a:srgbClr val="000000"/>
                </a:solidFill>
                <a:latin typeface="Arial" panose="020B0604020202020204" pitchFamily="34" charset="0"/>
                <a:cs typeface="Arial" panose="020B0604020202020204" pitchFamily="34" charset="0"/>
              </a:rPr>
              <a:t>Both are true</a:t>
            </a:r>
            <a:endParaRPr lang="en-US" b="1" dirty="0">
              <a:latin typeface="+mj-lt"/>
            </a:endParaRPr>
          </a:p>
        </p:txBody>
      </p:sp>
      <p:sp>
        <p:nvSpPr>
          <p:cNvPr id="15" name="Rectangle 14"/>
          <p:cNvSpPr>
            <a:spLocks noChangeArrowheads="1"/>
          </p:cNvSpPr>
          <p:nvPr/>
        </p:nvSpPr>
        <p:spPr bwMode="auto">
          <a:xfrm>
            <a:off x="3851920" y="4509120"/>
            <a:ext cx="2160240" cy="424732"/>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solidFill>
                  <a:srgbClr val="FF0000"/>
                </a:solidFill>
                <a:latin typeface="+mj-lt"/>
              </a:rPr>
              <a:t>D. </a:t>
            </a:r>
            <a:r>
              <a:rPr lang="en-US" sz="2000" dirty="0">
                <a:solidFill>
                  <a:srgbClr val="000000"/>
                </a:solidFill>
                <a:latin typeface="Arial" panose="020B0604020202020204" pitchFamily="34" charset="0"/>
                <a:cs typeface="Arial" panose="020B0604020202020204" pitchFamily="34" charset="0"/>
              </a:rPr>
              <a:t>Both are false</a:t>
            </a:r>
            <a:endParaRPr lang="en-US" b="1"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Exploration vs. Exploitation</a:t>
            </a:r>
            <a:endParaRPr lang="en-US" i="1" dirty="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1268760"/>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When to explore and when the exploit?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Never exploring may lead to being stuck in a suboptimal course of actions</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Exploring too much is a waste of the knowledge accumulated via experience</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Must find the right compromise</a:t>
            </a: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27</a:t>
            </a:fld>
            <a:endParaRPr lang="en-GB"/>
          </a:p>
        </p:txBody>
      </p:sp>
    </p:spTree>
    <p:extLst>
      <p:ext uri="{BB962C8B-B14F-4D97-AF65-F5344CB8AC3E}">
        <p14:creationId xmlns:p14="http://schemas.microsoft.com/office/powerpoint/2010/main" val="1443773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Exploration Strategies</a:t>
            </a:r>
            <a:endParaRPr lang="en-US" i="1" dirty="0">
              <a:latin typeface="Arial" panose="020B0604020202020204" pitchFamily="34" charset="0"/>
              <a:cs typeface="Arial" panose="020B0604020202020204" pitchFamily="34" charset="0"/>
            </a:endParaRPr>
          </a:p>
        </p:txBody>
      </p:sp>
      <p:sp>
        <p:nvSpPr>
          <p:cNvPr id="53251"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Hard to come up with an optimal exploration policy (problem is widely studied in </a:t>
            </a:r>
            <a:r>
              <a:rPr lang="en-US" sz="2400" i="1" dirty="0">
                <a:solidFill>
                  <a:srgbClr val="000000"/>
                </a:solidFill>
                <a:latin typeface="Arial" panose="020B0604020202020204" pitchFamily="34" charset="0"/>
                <a:cs typeface="Arial" panose="020B0604020202020204" pitchFamily="34" charset="0"/>
              </a:rPr>
              <a:t>statistical decision theory</a:t>
            </a:r>
            <a:r>
              <a:rPr lang="en-US" sz="24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intuitively, any such strategy should be </a:t>
            </a:r>
            <a:r>
              <a:rPr lang="en-US" sz="2400" i="1" dirty="0">
                <a:solidFill>
                  <a:srgbClr val="000000"/>
                </a:solidFill>
                <a:latin typeface="Arial" panose="020B0604020202020204" pitchFamily="34" charset="0"/>
                <a:cs typeface="Arial" panose="020B0604020202020204" pitchFamily="34" charset="0"/>
              </a:rPr>
              <a:t>greedy in the limit of infinite exploration </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GLIE</a:t>
            </a:r>
            <a:r>
              <a:rPr lang="en-US" sz="2400" dirty="0">
                <a:solidFill>
                  <a:srgbClr val="000000"/>
                </a:solidFill>
                <a:latin typeface="Arial" panose="020B0604020202020204" pitchFamily="34" charset="0"/>
                <a:cs typeface="Arial" panose="020B0604020202020204" pitchFamily="34" charset="0"/>
              </a:rPr>
              <a:t>), i.e. </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Try each action an unbounded number of times</a:t>
            </a:r>
            <a:r>
              <a:rPr lang="en-US" sz="2000" dirty="0">
                <a:solidFill>
                  <a:srgbClr val="000000"/>
                </a:solidFill>
                <a:latin typeface="Arial" panose="020B0604020202020204" pitchFamily="34" charset="0"/>
                <a:cs typeface="Arial" panose="020B0604020202020204" pitchFamily="34" charset="0"/>
              </a:rPr>
              <a:t>, to avoid the possibility of missing  an optimal action because of an unusually bad series of outcomes </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when, in the limit</a:t>
            </a:r>
            <a:r>
              <a:rPr lang="en-US" sz="2000" dirty="0">
                <a:solidFill>
                  <a:srgbClr val="000000"/>
                </a:solidFill>
                <a:latin typeface="Arial" panose="020B0604020202020204" pitchFamily="34" charset="0"/>
                <a:cs typeface="Arial" panose="020B0604020202020204" pitchFamily="34" charset="0"/>
              </a:rPr>
              <a:t>, it has found the optimal value function/policy</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We will look at two 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838200" lvl="1" indent="-381000">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Exploration Strategies</a:t>
            </a:r>
            <a:endParaRPr lang="en-US" i="1" dirty="0">
              <a:latin typeface="Arial" panose="020B0604020202020204" pitchFamily="34" charset="0"/>
              <a:cs typeface="Arial" panose="020B0604020202020204" pitchFamily="34" charset="0"/>
            </a:endParaRPr>
          </a:p>
        </p:txBody>
      </p:sp>
      <p:sp>
        <p:nvSpPr>
          <p:cNvPr id="53251"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Hard to come up with an optimal exploration policy (problem is widely studied in </a:t>
            </a:r>
            <a:r>
              <a:rPr lang="en-US" sz="2400" i="1" dirty="0">
                <a:solidFill>
                  <a:srgbClr val="000000"/>
                </a:solidFill>
                <a:latin typeface="Arial" panose="020B0604020202020204" pitchFamily="34" charset="0"/>
                <a:cs typeface="Arial" panose="020B0604020202020204" pitchFamily="34" charset="0"/>
              </a:rPr>
              <a:t>statistical decision theory</a:t>
            </a:r>
            <a:r>
              <a:rPr lang="en-US" sz="24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intuitively, any such strategy should be </a:t>
            </a:r>
            <a:r>
              <a:rPr lang="en-US" sz="2400" i="1" dirty="0">
                <a:solidFill>
                  <a:srgbClr val="000000"/>
                </a:solidFill>
                <a:latin typeface="Arial" panose="020B0604020202020204" pitchFamily="34" charset="0"/>
                <a:cs typeface="Arial" panose="020B0604020202020204" pitchFamily="34" charset="0"/>
              </a:rPr>
              <a:t>greedy in the limit of infinite exploration </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GLIE</a:t>
            </a:r>
            <a:r>
              <a:rPr lang="en-US" sz="2400" dirty="0">
                <a:solidFill>
                  <a:srgbClr val="000000"/>
                </a:solidFill>
                <a:latin typeface="Arial" panose="020B0604020202020204" pitchFamily="34" charset="0"/>
                <a:cs typeface="Arial" panose="020B0604020202020204" pitchFamily="34" charset="0"/>
              </a:rPr>
              <a:t>), i.e. </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Try each action an unbounded number of times</a:t>
            </a:r>
          </a:p>
          <a:p>
            <a:pPr marL="381000" indent="-381000">
              <a:spcBef>
                <a:spcPts val="1500"/>
              </a:spcBef>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We will look at two 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838200" lvl="1" indent="-381000">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29</a:t>
            </a:fld>
            <a:endParaRPr lang="en-GB"/>
          </a:p>
        </p:txBody>
      </p:sp>
    </p:spTree>
    <p:extLst>
      <p:ext uri="{BB962C8B-B14F-4D97-AF65-F5344CB8AC3E}">
        <p14:creationId xmlns:p14="http://schemas.microsoft.com/office/powerpoint/2010/main" val="9664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8</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686800" cy="17145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a:solidFill>
                  <a:srgbClr val="000000"/>
                </a:solidFill>
                <a:latin typeface="Arial Unicode MS"/>
                <a:ea typeface="+mn-ea"/>
                <a:cs typeface="+mn-cs"/>
              </a:rPr>
              <a:t>Finish Q-learning</a:t>
            </a:r>
            <a:endParaRPr lang="en-US" sz="3200" kern="0" dirty="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Algorithm Summary</a:t>
            </a:r>
          </a:p>
          <a:p>
            <a:pPr marL="800100" lvl="1"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Example</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
        <p:nvSpPr>
          <p:cNvPr id="7" name="Rectangle 3"/>
          <p:cNvSpPr txBox="1">
            <a:spLocks noChangeArrowheads="1"/>
          </p:cNvSpPr>
          <p:nvPr/>
        </p:nvSpPr>
        <p:spPr bwMode="auto">
          <a:xfrm>
            <a:off x="190500" y="3861048"/>
            <a:ext cx="8610600" cy="86409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 typeface="Arial" pitchFamily="34" charset="0"/>
              <a:buChar char="•"/>
              <a:defRPr/>
            </a:pPr>
            <a:r>
              <a:rPr lang="en-US" sz="3200" kern="0" dirty="0">
                <a:solidFill>
                  <a:srgbClr val="000000"/>
                </a:solidFill>
                <a:latin typeface="Arial Unicode MS"/>
              </a:rPr>
              <a:t>Exploration vs. Exploitation</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41967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dirty="0"/>
              <a:t>ε</a:t>
            </a:r>
            <a:r>
              <a:rPr lang="en-US" dirty="0"/>
              <a:t>-greedy</a:t>
            </a:r>
          </a:p>
        </p:txBody>
      </p:sp>
      <p:sp>
        <p:nvSpPr>
          <p:cNvPr id="54275"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Choose a </a:t>
            </a:r>
            <a:r>
              <a:rPr lang="en-US" sz="2400" b="1" dirty="0">
                <a:solidFill>
                  <a:srgbClr val="000000"/>
                </a:solidFill>
                <a:latin typeface="Arial" panose="020B0604020202020204" pitchFamily="34" charset="0"/>
                <a:cs typeface="Arial" panose="020B0604020202020204" pitchFamily="34" charset="0"/>
              </a:rPr>
              <a:t>random action with probability  </a:t>
            </a:r>
            <a:r>
              <a:rPr lang="el-GR" sz="2400" b="1" dirty="0">
                <a:solidFill>
                  <a:srgbClr val="000000"/>
                </a:solidFill>
                <a:latin typeface="Arial" panose="020B0604020202020204" pitchFamily="34" charset="0"/>
                <a:cs typeface="Arial" panose="020B0604020202020204" pitchFamily="34" charset="0"/>
              </a:rPr>
              <a:t>ε</a:t>
            </a:r>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and choose </a:t>
            </a:r>
            <a:r>
              <a:rPr lang="en-US" sz="2400" b="1" dirty="0">
                <a:solidFill>
                  <a:srgbClr val="000000"/>
                </a:solidFill>
                <a:latin typeface="Arial" panose="020B0604020202020204" pitchFamily="34" charset="0"/>
                <a:cs typeface="Arial" panose="020B0604020202020204" pitchFamily="34" charset="0"/>
              </a:rPr>
              <a:t>best action with probability 1- </a:t>
            </a:r>
            <a:r>
              <a:rPr lang="el-GR" sz="2400" b="1" dirty="0">
                <a:solidFill>
                  <a:srgbClr val="000000"/>
                </a:solidFill>
                <a:latin typeface="Arial" panose="020B0604020202020204" pitchFamily="34" charset="0"/>
                <a:cs typeface="Arial" panose="020B0604020202020204" pitchFamily="34" charset="0"/>
              </a:rPr>
              <a:t>ε</a:t>
            </a:r>
            <a:endParaRPr lang="en-CA" sz="2400" b="1"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CA"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First  GLIE condition (try every action an unbounded number of times)  is  satisfied via the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random selection</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What about second condition?</a:t>
            </a:r>
          </a:p>
          <a:p>
            <a:pPr marL="838200" lvl="1" indent="-381000">
              <a:spcBef>
                <a:spcPts val="1500"/>
              </a:spcBef>
              <a:buFont typeface="Times New Roman" pitchFamily="18" charset="0"/>
              <a:buChar char="•"/>
            </a:pPr>
            <a:r>
              <a:rPr lang="en-CA" sz="2000" dirty="0">
                <a:solidFill>
                  <a:srgbClr val="000000"/>
                </a:solidFill>
                <a:latin typeface="Arial" panose="020B0604020202020204" pitchFamily="34" charset="0"/>
                <a:cs typeface="Arial" panose="020B0604020202020204" pitchFamily="34" charset="0"/>
              </a:rPr>
              <a:t>Select predicted best action in the limit.</a:t>
            </a:r>
            <a:endParaRPr lang="en-US" sz="2000" dirty="0">
              <a:solidFill>
                <a:srgbClr val="000000"/>
              </a:solidFill>
              <a:latin typeface="Arial" panose="020B0604020202020204" pitchFamily="34" charset="0"/>
              <a:cs typeface="Arial" panose="020B0604020202020204" pitchFamily="34" charset="0"/>
            </a:endParaRPr>
          </a:p>
          <a:p>
            <a:pPr marL="381000" indent="-381000">
              <a:spcBef>
                <a:spcPts val="1500"/>
              </a:spcBef>
              <a:buFont typeface="Wingdings" pitchFamily="2" charset="2"/>
              <a:buChar char="Ø"/>
            </a:pPr>
            <a:r>
              <a:rPr lang="en-US" sz="2400" dirty="0">
                <a:solidFill>
                  <a:srgbClr val="000000"/>
                </a:solidFill>
                <a:latin typeface="Arial" panose="020B0604020202020204" pitchFamily="34" charset="0"/>
                <a:cs typeface="Arial" panose="020B0604020202020204" pitchFamily="34" charset="0"/>
              </a:rPr>
              <a:t>reduce </a:t>
            </a:r>
            <a:r>
              <a:rPr lang="el-GR" sz="2400" dirty="0">
                <a:solidFill>
                  <a:srgbClr val="000000"/>
                </a:solidFill>
                <a:latin typeface="Arial" panose="020B0604020202020204" pitchFamily="34" charset="0"/>
                <a:cs typeface="Arial" panose="020B0604020202020204" pitchFamily="34" charset="0"/>
              </a:rPr>
              <a:t>ε</a:t>
            </a:r>
            <a:r>
              <a:rPr lang="en-CA" sz="2400" dirty="0">
                <a:solidFill>
                  <a:srgbClr val="000000"/>
                </a:solidFill>
                <a:latin typeface="Arial" panose="020B0604020202020204" pitchFamily="34" charset="0"/>
                <a:cs typeface="Arial" panose="020B0604020202020204" pitchFamily="34" charset="0"/>
              </a:rPr>
              <a:t> overtime!</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30</a:t>
            </a:fld>
            <a:endParaRPr lang="en-GB"/>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271520" y="1653480"/>
              <a:ext cx="4035960" cy="1197720"/>
            </p14:xfrm>
          </p:contentPart>
        </mc:Choice>
        <mc:Fallback xmlns="">
          <p:pic>
            <p:nvPicPr>
              <p:cNvPr id="4" name="Ink 3"/>
              <p:cNvPicPr/>
              <p:nvPr/>
            </p:nvPicPr>
            <p:blipFill>
              <a:blip r:embed="rId4"/>
              <a:stretch>
                <a:fillRect/>
              </a:stretch>
            </p:blipFill>
            <p:spPr>
              <a:xfrm>
                <a:off x="1265400" y="1645200"/>
                <a:ext cx="4045680" cy="1212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b="1" i="1" dirty="0">
                <a:solidFill>
                  <a:srgbClr val="000000"/>
                </a:solidFill>
                <a:latin typeface="Arial" panose="020B0604020202020204" pitchFamily="34" charset="0"/>
                <a:cs typeface="Arial" panose="020B0604020202020204" pitchFamily="34" charset="0"/>
              </a:rPr>
              <a:t>a</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in state </a:t>
            </a:r>
            <a:r>
              <a:rPr lang="en-US" sz="2000" b="1"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a:t>
            </a:r>
            <a:r>
              <a:rPr lang="en-US" sz="2000" b="1" dirty="0">
                <a:solidFill>
                  <a:srgbClr val="000000"/>
                </a:solidFill>
                <a:latin typeface="Arial" panose="020B0604020202020204" pitchFamily="34" charset="0"/>
                <a:cs typeface="Arial" panose="020B0604020202020204" pitchFamily="34" charset="0"/>
              </a:rPr>
              <a:t>Q[</a:t>
            </a:r>
            <a:r>
              <a:rPr lang="en-US" sz="2000" b="1" dirty="0" err="1">
                <a:solidFill>
                  <a:srgbClr val="000000"/>
                </a:solidFill>
                <a:latin typeface="Arial" panose="020B0604020202020204" pitchFamily="34" charset="0"/>
                <a:cs typeface="Arial" panose="020B0604020202020204" pitchFamily="34" charset="0"/>
              </a:rPr>
              <a:t>s,a</a:t>
            </a:r>
            <a:r>
              <a:rPr lang="en-US" sz="2000" b="1"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a:xfrm>
            <a:off x="-108520" y="6525344"/>
            <a:ext cx="2892425" cy="454025"/>
          </a:xfrm>
        </p:spPr>
        <p:txBody>
          <a:bodyPr/>
          <a:lstStyle/>
          <a:p>
            <a:pPr>
              <a:defRPr/>
            </a:pPr>
            <a:r>
              <a:rPr lang="en-GB" dirty="0"/>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31</a:t>
            </a:fld>
            <a:endParaRPr lang="en-GB"/>
          </a:p>
        </p:txBody>
      </p:sp>
      <p:graphicFrame>
        <p:nvGraphicFramePr>
          <p:cNvPr id="9" name="Object 4"/>
          <p:cNvGraphicFramePr>
            <a:graphicFrameLocks noChangeAspect="1"/>
          </p:cNvGraphicFramePr>
          <p:nvPr>
            <p:extLst/>
          </p:nvPr>
        </p:nvGraphicFramePr>
        <p:xfrm>
          <a:off x="784225" y="2379663"/>
          <a:ext cx="1525588" cy="1265237"/>
        </p:xfrm>
        <a:graphic>
          <a:graphicData uri="http://schemas.openxmlformats.org/presentationml/2006/ole">
            <mc:AlternateContent xmlns:mc="http://schemas.openxmlformats.org/markup-compatibility/2006">
              <mc:Choice xmlns:v="urn:schemas-microsoft-com:vml" Requires="v">
                <p:oleObj spid="_x0000_s112647" name="Equation" r:id="rId4" imgW="672840" imgH="558720" progId="Equation.3">
                  <p:embed/>
                </p:oleObj>
              </mc:Choice>
              <mc:Fallback>
                <p:oleObj name="Equation" r:id="rId4" imgW="672840" imgH="558720" progId="Equation.3">
                  <p:embed/>
                  <p:pic>
                    <p:nvPicPr>
                      <p:cNvPr id="9" name="Object 4"/>
                      <p:cNvPicPr>
                        <a:picLocks noChangeAspect="1" noChangeArrowheads="1"/>
                      </p:cNvPicPr>
                      <p:nvPr/>
                    </p:nvPicPr>
                    <p:blipFill>
                      <a:blip r:embed="rId5"/>
                      <a:srcRect/>
                      <a:stretch>
                        <a:fillRect/>
                      </a:stretch>
                    </p:blipFill>
                    <p:spPr bwMode="auto">
                      <a:xfrm>
                        <a:off x="784225" y="2379663"/>
                        <a:ext cx="1525588" cy="126523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D1F5A841-A8D0-408F-A20F-607883A9281D}"/>
                  </a:ext>
                </a:extLst>
              </p14:cNvPr>
              <p14:cNvContentPartPr/>
              <p14:nvPr/>
            </p14:nvContentPartPr>
            <p14:xfrm>
              <a:off x="2760384" y="2736980"/>
              <a:ext cx="867240" cy="501483"/>
            </p14:xfrm>
          </p:contentPart>
        </mc:Choice>
        <mc:Fallback xmlns="">
          <p:pic>
            <p:nvPicPr>
              <p:cNvPr id="12" name="Ink 11">
                <a:extLst>
                  <a:ext uri="{FF2B5EF4-FFF2-40B4-BE49-F238E27FC236}">
                    <a16:creationId xmlns:a16="http://schemas.microsoft.com/office/drawing/2014/main" id="{D1F5A841-A8D0-408F-A20F-607883A9281D}"/>
                  </a:ext>
                </a:extLst>
              </p:cNvPr>
              <p:cNvPicPr/>
              <p:nvPr/>
            </p:nvPicPr>
            <p:blipFill>
              <a:blip r:embed="rId7"/>
              <a:stretch>
                <a:fillRect/>
              </a:stretch>
            </p:blipFill>
            <p:spPr>
              <a:xfrm>
                <a:off x="2736274" y="2712929"/>
                <a:ext cx="907543" cy="54168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2230AD5-6D0D-4C11-85D4-407F880140E1}"/>
                  </a:ext>
                </a:extLst>
              </p14:cNvPr>
              <p14:cNvContentPartPr/>
              <p14:nvPr/>
            </p14:nvContentPartPr>
            <p14:xfrm>
              <a:off x="3707904" y="2754620"/>
              <a:ext cx="1214640" cy="1780560"/>
            </p14:xfrm>
          </p:contentPart>
        </mc:Choice>
        <mc:Fallback xmlns="">
          <p:pic>
            <p:nvPicPr>
              <p:cNvPr id="13" name="Ink 12">
                <a:extLst>
                  <a:ext uri="{FF2B5EF4-FFF2-40B4-BE49-F238E27FC236}">
                    <a16:creationId xmlns:a16="http://schemas.microsoft.com/office/drawing/2014/main" id="{62230AD5-6D0D-4C11-85D4-407F880140E1}"/>
                  </a:ext>
                </a:extLst>
              </p:cNvPr>
              <p:cNvPicPr/>
              <p:nvPr/>
            </p:nvPicPr>
            <p:blipFill>
              <a:blip r:embed="rId9"/>
              <a:stretch>
                <a:fillRect/>
              </a:stretch>
            </p:blipFill>
            <p:spPr>
              <a:xfrm>
                <a:off x="3690989" y="2737710"/>
                <a:ext cx="1247750" cy="18136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81BE08F7-2BC6-42A9-AFF5-5F2CC9AAFFBF}"/>
                  </a:ext>
                </a:extLst>
              </p14:cNvPr>
              <p14:cNvContentPartPr/>
              <p14:nvPr/>
            </p14:nvContentPartPr>
            <p14:xfrm>
              <a:off x="539552" y="2276872"/>
              <a:ext cx="8430480" cy="5843520"/>
            </p14:xfrm>
          </p:contentPart>
        </mc:Choice>
        <mc:Fallback xmlns="">
          <p:pic>
            <p:nvPicPr>
              <p:cNvPr id="14" name="Ink 13">
                <a:extLst>
                  <a:ext uri="{FF2B5EF4-FFF2-40B4-BE49-F238E27FC236}">
                    <a16:creationId xmlns:a16="http://schemas.microsoft.com/office/drawing/2014/main" id="{81BE08F7-2BC6-42A9-AFF5-5F2CC9AAFFBF}"/>
                  </a:ext>
                </a:extLst>
              </p:cNvPr>
              <p:cNvPicPr/>
              <p:nvPr/>
            </p:nvPicPr>
            <p:blipFill>
              <a:blip r:embed="rId11"/>
              <a:stretch>
                <a:fillRect/>
              </a:stretch>
            </p:blipFill>
            <p:spPr>
              <a:xfrm>
                <a:off x="522632" y="2259952"/>
                <a:ext cx="8463600" cy="587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5CEF8E83-F7E8-4ACA-8907-69251BCFFDEA}"/>
                  </a:ext>
                </a:extLst>
              </p14:cNvPr>
              <p14:cNvContentPartPr/>
              <p14:nvPr/>
            </p14:nvContentPartPr>
            <p14:xfrm>
              <a:off x="2943539" y="5833143"/>
              <a:ext cx="1479600" cy="108000"/>
            </p14:xfrm>
          </p:contentPart>
        </mc:Choice>
        <mc:Fallback xmlns="">
          <p:pic>
            <p:nvPicPr>
              <p:cNvPr id="7" name="Ink 6">
                <a:extLst>
                  <a:ext uri="{FF2B5EF4-FFF2-40B4-BE49-F238E27FC236}">
                    <a16:creationId xmlns:a16="http://schemas.microsoft.com/office/drawing/2014/main" id="{5CEF8E83-F7E8-4ACA-8907-69251BCFFDEA}"/>
                  </a:ext>
                </a:extLst>
              </p:cNvPr>
              <p:cNvPicPr/>
              <p:nvPr/>
            </p:nvPicPr>
            <p:blipFill>
              <a:blip r:embed="rId13"/>
              <a:stretch>
                <a:fillRect/>
              </a:stretch>
            </p:blipFill>
            <p:spPr>
              <a:xfrm>
                <a:off x="2934539" y="5824143"/>
                <a:ext cx="1497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70B61C2D-831E-453F-87C5-32480F6DAC31}"/>
                  </a:ext>
                </a:extLst>
              </p14:cNvPr>
              <p14:cNvContentPartPr/>
              <p14:nvPr/>
            </p14:nvContentPartPr>
            <p14:xfrm>
              <a:off x="7496459" y="5857983"/>
              <a:ext cx="1504440" cy="20880"/>
            </p14:xfrm>
          </p:contentPart>
        </mc:Choice>
        <mc:Fallback xmlns="">
          <p:pic>
            <p:nvPicPr>
              <p:cNvPr id="18" name="Ink 17">
                <a:extLst>
                  <a:ext uri="{FF2B5EF4-FFF2-40B4-BE49-F238E27FC236}">
                    <a16:creationId xmlns:a16="http://schemas.microsoft.com/office/drawing/2014/main" id="{70B61C2D-831E-453F-87C5-32480F6DAC31}"/>
                  </a:ext>
                </a:extLst>
              </p:cNvPr>
              <p:cNvPicPr/>
              <p:nvPr/>
            </p:nvPicPr>
            <p:blipFill>
              <a:blip r:embed="rId15"/>
              <a:stretch>
                <a:fillRect/>
              </a:stretch>
            </p:blipFill>
            <p:spPr>
              <a:xfrm>
                <a:off x="7487459" y="5848983"/>
                <a:ext cx="1522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 name="Ink 52">
                <a:extLst>
                  <a:ext uri="{FF2B5EF4-FFF2-40B4-BE49-F238E27FC236}">
                    <a16:creationId xmlns:a16="http://schemas.microsoft.com/office/drawing/2014/main" id="{348A544D-BB55-42C2-9569-5B8AD5BF78D6}"/>
                  </a:ext>
                </a:extLst>
              </p14:cNvPr>
              <p14:cNvContentPartPr/>
              <p14:nvPr/>
            </p14:nvContentPartPr>
            <p14:xfrm>
              <a:off x="6314579" y="2072943"/>
              <a:ext cx="2456640" cy="2720880"/>
            </p14:xfrm>
          </p:contentPart>
        </mc:Choice>
        <mc:Fallback xmlns="">
          <p:pic>
            <p:nvPicPr>
              <p:cNvPr id="53" name="Ink 52">
                <a:extLst>
                  <a:ext uri="{FF2B5EF4-FFF2-40B4-BE49-F238E27FC236}">
                    <a16:creationId xmlns:a16="http://schemas.microsoft.com/office/drawing/2014/main" id="{348A544D-BB55-42C2-9569-5B8AD5BF78D6}"/>
                  </a:ext>
                </a:extLst>
              </p:cNvPr>
              <p:cNvPicPr/>
              <p:nvPr/>
            </p:nvPicPr>
            <p:blipFill>
              <a:blip r:embed="rId17"/>
              <a:stretch>
                <a:fillRect/>
              </a:stretch>
            </p:blipFill>
            <p:spPr>
              <a:xfrm>
                <a:off x="6305939" y="2064303"/>
                <a:ext cx="2474280" cy="27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0" name="Ink 59">
                <a:extLst>
                  <a:ext uri="{FF2B5EF4-FFF2-40B4-BE49-F238E27FC236}">
                    <a16:creationId xmlns:a16="http://schemas.microsoft.com/office/drawing/2014/main" id="{73DEB96E-717B-4AB6-93A2-C0D778563552}"/>
                  </a:ext>
                </a:extLst>
              </p14:cNvPr>
              <p14:cNvContentPartPr/>
              <p14:nvPr/>
            </p14:nvContentPartPr>
            <p14:xfrm>
              <a:off x="3503339" y="5227623"/>
              <a:ext cx="963360" cy="495360"/>
            </p14:xfrm>
          </p:contentPart>
        </mc:Choice>
        <mc:Fallback xmlns="">
          <p:pic>
            <p:nvPicPr>
              <p:cNvPr id="60" name="Ink 59">
                <a:extLst>
                  <a:ext uri="{FF2B5EF4-FFF2-40B4-BE49-F238E27FC236}">
                    <a16:creationId xmlns:a16="http://schemas.microsoft.com/office/drawing/2014/main" id="{73DEB96E-717B-4AB6-93A2-C0D778563552}"/>
                  </a:ext>
                </a:extLst>
              </p:cNvPr>
              <p:cNvPicPr/>
              <p:nvPr/>
            </p:nvPicPr>
            <p:blipFill>
              <a:blip r:embed="rId19"/>
              <a:stretch>
                <a:fillRect/>
              </a:stretch>
            </p:blipFill>
            <p:spPr>
              <a:xfrm>
                <a:off x="3494342" y="5218623"/>
                <a:ext cx="980993"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506" name="Ink 21505">
                <a:extLst>
                  <a:ext uri="{FF2B5EF4-FFF2-40B4-BE49-F238E27FC236}">
                    <a16:creationId xmlns:a16="http://schemas.microsoft.com/office/drawing/2014/main" id="{29EF3659-E72A-41FA-8F44-221C16BE25D2}"/>
                  </a:ext>
                </a:extLst>
              </p14:cNvPr>
              <p14:cNvContentPartPr/>
              <p14:nvPr/>
            </p14:nvContentPartPr>
            <p14:xfrm>
              <a:off x="5173019" y="5277303"/>
              <a:ext cx="1650240" cy="635400"/>
            </p14:xfrm>
          </p:contentPart>
        </mc:Choice>
        <mc:Fallback xmlns="">
          <p:pic>
            <p:nvPicPr>
              <p:cNvPr id="21506" name="Ink 21505">
                <a:extLst>
                  <a:ext uri="{FF2B5EF4-FFF2-40B4-BE49-F238E27FC236}">
                    <a16:creationId xmlns:a16="http://schemas.microsoft.com/office/drawing/2014/main" id="{29EF3659-E72A-41FA-8F44-221C16BE25D2}"/>
                  </a:ext>
                </a:extLst>
              </p:cNvPr>
              <p:cNvPicPr/>
              <p:nvPr/>
            </p:nvPicPr>
            <p:blipFill>
              <a:blip r:embed="rId21"/>
              <a:stretch>
                <a:fillRect/>
              </a:stretch>
            </p:blipFill>
            <p:spPr>
              <a:xfrm>
                <a:off x="5164379" y="5268663"/>
                <a:ext cx="166788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515" name="Ink 21514">
                <a:extLst>
                  <a:ext uri="{FF2B5EF4-FFF2-40B4-BE49-F238E27FC236}">
                    <a16:creationId xmlns:a16="http://schemas.microsoft.com/office/drawing/2014/main" id="{84DBB938-362E-4679-A326-EED6DF280126}"/>
                  </a:ext>
                </a:extLst>
              </p14:cNvPr>
              <p14:cNvContentPartPr/>
              <p14:nvPr/>
            </p14:nvContentPartPr>
            <p14:xfrm>
              <a:off x="8119619" y="5288463"/>
              <a:ext cx="833040" cy="475920"/>
            </p14:xfrm>
          </p:contentPart>
        </mc:Choice>
        <mc:Fallback xmlns="">
          <p:pic>
            <p:nvPicPr>
              <p:cNvPr id="21515" name="Ink 21514">
                <a:extLst>
                  <a:ext uri="{FF2B5EF4-FFF2-40B4-BE49-F238E27FC236}">
                    <a16:creationId xmlns:a16="http://schemas.microsoft.com/office/drawing/2014/main" id="{84DBB938-362E-4679-A326-EED6DF280126}"/>
                  </a:ext>
                </a:extLst>
              </p:cNvPr>
              <p:cNvPicPr/>
              <p:nvPr/>
            </p:nvPicPr>
            <p:blipFill>
              <a:blip r:embed="rId23"/>
              <a:stretch>
                <a:fillRect/>
              </a:stretch>
            </p:blipFill>
            <p:spPr>
              <a:xfrm>
                <a:off x="8110619" y="5279463"/>
                <a:ext cx="850680" cy="49356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a:t>
            </a:r>
            <a:r>
              <a:rPr lang="el-GR" dirty="0">
                <a:solidFill>
                  <a:srgbClr val="00B0F0"/>
                </a:solidFill>
                <a:cs typeface="Arial" panose="020B0604020202020204" pitchFamily="34" charset="0"/>
              </a:rPr>
              <a:t>τ </a:t>
            </a:r>
            <a:r>
              <a:rPr lang="en-US" dirty="0">
                <a:latin typeface="Arial" panose="020B0604020202020204" pitchFamily="34" charset="0"/>
                <a:cs typeface="Arial" panose="020B0604020202020204" pitchFamily="34" charset="0"/>
              </a:rPr>
              <a:t>controlled) 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b="1" i="1" dirty="0">
                <a:solidFill>
                  <a:srgbClr val="000000"/>
                </a:solidFill>
                <a:latin typeface="Arial" panose="020B0604020202020204" pitchFamily="34" charset="0"/>
                <a:cs typeface="Arial" panose="020B0604020202020204" pitchFamily="34" charset="0"/>
              </a:rPr>
              <a:t>a</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in state </a:t>
            </a:r>
            <a:r>
              <a:rPr lang="en-US" sz="2000" b="1"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a:t>
            </a:r>
            <a:r>
              <a:rPr lang="en-US" sz="2000" b="1" dirty="0">
                <a:solidFill>
                  <a:srgbClr val="000000"/>
                </a:solidFill>
                <a:latin typeface="Arial" panose="020B0604020202020204" pitchFamily="34" charset="0"/>
                <a:cs typeface="Arial" panose="020B0604020202020204" pitchFamily="34" charset="0"/>
              </a:rPr>
              <a:t>Q[</a:t>
            </a:r>
            <a:r>
              <a:rPr lang="en-US" sz="2000" b="1" dirty="0" err="1">
                <a:solidFill>
                  <a:srgbClr val="000000"/>
                </a:solidFill>
                <a:latin typeface="Arial" panose="020B0604020202020204" pitchFamily="34" charset="0"/>
                <a:cs typeface="Arial" panose="020B0604020202020204" pitchFamily="34" charset="0"/>
              </a:rPr>
              <a:t>s,a</a:t>
            </a:r>
            <a:r>
              <a:rPr lang="en-US" sz="2000" b="1"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nvPr>
        </p:nvGraphicFramePr>
        <p:xfrm>
          <a:off x="3563888" y="2062929"/>
          <a:ext cx="2159942" cy="1582095"/>
        </p:xfrm>
        <a:graphic>
          <a:graphicData uri="http://schemas.openxmlformats.org/presentationml/2006/ole">
            <mc:AlternateContent xmlns:mc="http://schemas.openxmlformats.org/markup-compatibility/2006">
              <mc:Choice xmlns:v="urn:schemas-microsoft-com:vml" Requires="v">
                <p:oleObj spid="_x0000_s113671" name="Equation" r:id="rId4" imgW="761760" imgH="558720" progId="Equation.3">
                  <p:embed/>
                </p:oleObj>
              </mc:Choice>
              <mc:Fallback>
                <p:oleObj name="Equation" r:id="rId4" imgW="761760" imgH="558720" progId="Equation.3">
                  <p:embed/>
                  <p:pic>
                    <p:nvPicPr>
                      <p:cNvPr id="6185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062929"/>
                        <a:ext cx="2159942" cy="1582095"/>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a:solidFill>
                  <a:srgbClr val="000000"/>
                </a:solidFill>
                <a:latin typeface="Arial" panose="020B0604020202020204" pitchFamily="34" charset="0"/>
                <a:cs typeface="Arial" panose="020B0604020202020204" pitchFamily="34" charset="0"/>
              </a:rPr>
              <a:t> (tau) </a:t>
            </a:r>
            <a:r>
              <a:rPr lang="en-US" sz="2400" dirty="0">
                <a:solidFill>
                  <a:srgbClr val="000000"/>
                </a:solidFill>
                <a:latin typeface="Arial" panose="020B0604020202020204" pitchFamily="34" charset="0"/>
                <a:cs typeface="Arial" panose="020B0604020202020204" pitchFamily="34" charset="0"/>
              </a:rPr>
              <a:t> in the formula above influences how randomly actions should 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has approximately the same probability of being chosen ( exploration or exploitation?)</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as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a:t>
            </a:r>
            <a:r>
              <a:rPr lang="el-GR" sz="2000" dirty="0">
                <a:solidFill>
                  <a:srgbClr val="00B0F0"/>
                </a:solidFill>
                <a:latin typeface="Arial" panose="020B0604020202020204" pitchFamily="34" charset="0"/>
                <a:cs typeface="Arial" panose="020B0604020202020204" pitchFamily="34" charset="0"/>
              </a:rPr>
              <a:t>→</a:t>
            </a:r>
            <a:r>
              <a:rPr lang="en-US" sz="2000" dirty="0">
                <a:solidFill>
                  <a:srgbClr val="00B0F0"/>
                </a:solidFill>
                <a:latin typeface="Arial" panose="020B0604020202020204" pitchFamily="34" charset="0"/>
                <a:cs typeface="Arial" panose="020B0604020202020204" pitchFamily="34" charset="0"/>
              </a:rPr>
              <a:t> 0</a:t>
            </a:r>
            <a:r>
              <a:rPr lang="en-US" sz="2000" dirty="0">
                <a:solidFill>
                  <a:srgbClr val="000000"/>
                </a:solidFill>
                <a:latin typeface="Arial" panose="020B0604020202020204" pitchFamily="34" charset="0"/>
                <a:cs typeface="Arial" panose="020B0604020202020204" pitchFamily="34" charset="0"/>
              </a:rPr>
              <a:t>, the exponential with the highest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 dominates, and the current best action is always chosen (exploration or exploitation?)</a:t>
            </a: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32</a:t>
            </a:fld>
            <a:endParaRPr lang="en-GB"/>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74680" y="2037960"/>
              <a:ext cx="8254080" cy="3960360"/>
            </p14:xfrm>
          </p:contentPart>
        </mc:Choice>
        <mc:Fallback xmlns="">
          <p:pic>
            <p:nvPicPr>
              <p:cNvPr id="4" name="Ink 3"/>
              <p:cNvPicPr/>
              <p:nvPr/>
            </p:nvPicPr>
            <p:blipFill>
              <a:blip r:embed="rId7"/>
              <a:stretch>
                <a:fillRect/>
              </a:stretch>
            </p:blipFill>
            <p:spPr>
              <a:xfrm>
                <a:off x="264960" y="2030400"/>
                <a:ext cx="8273520" cy="397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4137480" y="5068800"/>
              <a:ext cx="4368600" cy="1226520"/>
            </p14:xfrm>
          </p:contentPart>
        </mc:Choice>
        <mc:Fallback xmlns="">
          <p:pic>
            <p:nvPicPr>
              <p:cNvPr id="6" name="Ink 5"/>
              <p:cNvPicPr/>
              <p:nvPr/>
            </p:nvPicPr>
            <p:blipFill>
              <a:blip r:embed="rId13"/>
              <a:stretch>
                <a:fillRect/>
              </a:stretch>
            </p:blipFill>
            <p:spPr>
              <a:xfrm>
                <a:off x="4130640" y="5058720"/>
                <a:ext cx="4386240" cy="124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C070DDAE-958E-4C80-AEAE-52732BECE4F1}"/>
                  </a:ext>
                </a:extLst>
              </p14:cNvPr>
              <p14:cNvContentPartPr/>
              <p14:nvPr/>
            </p14:nvContentPartPr>
            <p14:xfrm>
              <a:off x="4921019" y="2274060"/>
              <a:ext cx="133200" cy="5760"/>
            </p14:xfrm>
          </p:contentPart>
        </mc:Choice>
        <mc:Fallback xmlns="">
          <p:pic>
            <p:nvPicPr>
              <p:cNvPr id="7" name="Ink 6">
                <a:extLst>
                  <a:ext uri="{FF2B5EF4-FFF2-40B4-BE49-F238E27FC236}">
                    <a16:creationId xmlns:a16="http://schemas.microsoft.com/office/drawing/2014/main" id="{C070DDAE-958E-4C80-AEAE-52732BECE4F1}"/>
                  </a:ext>
                </a:extLst>
              </p:cNvPr>
              <p:cNvPicPr/>
              <p:nvPr/>
            </p:nvPicPr>
            <p:blipFill>
              <a:blip r:embed="rId15"/>
              <a:stretch>
                <a:fillRect/>
              </a:stretch>
            </p:blipFill>
            <p:spPr>
              <a:xfrm>
                <a:off x="4849019" y="2130060"/>
                <a:ext cx="2768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A7832AF0-947F-47C6-AB22-0FC025B17354}"/>
                  </a:ext>
                </a:extLst>
              </p14:cNvPr>
              <p14:cNvContentPartPr/>
              <p14:nvPr/>
            </p14:nvContentPartPr>
            <p14:xfrm>
              <a:off x="5150699" y="2848260"/>
              <a:ext cx="149760" cy="11880"/>
            </p14:xfrm>
          </p:contentPart>
        </mc:Choice>
        <mc:Fallback xmlns="">
          <p:pic>
            <p:nvPicPr>
              <p:cNvPr id="8" name="Ink 7">
                <a:extLst>
                  <a:ext uri="{FF2B5EF4-FFF2-40B4-BE49-F238E27FC236}">
                    <a16:creationId xmlns:a16="http://schemas.microsoft.com/office/drawing/2014/main" id="{A7832AF0-947F-47C6-AB22-0FC025B17354}"/>
                  </a:ext>
                </a:extLst>
              </p:cNvPr>
              <p:cNvPicPr/>
              <p:nvPr/>
            </p:nvPicPr>
            <p:blipFill>
              <a:blip r:embed="rId17"/>
              <a:stretch>
                <a:fillRect/>
              </a:stretch>
            </p:blipFill>
            <p:spPr>
              <a:xfrm>
                <a:off x="5078699" y="2704620"/>
                <a:ext cx="293400" cy="299520"/>
              </a:xfrm>
              <a:prstGeom prst="rect">
                <a:avLst/>
              </a:prstGeom>
            </p:spPr>
          </p:pic>
        </mc:Fallback>
      </mc:AlternateContent>
    </p:spTree>
    <p:extLst>
      <p:ext uri="{BB962C8B-B14F-4D97-AF65-F5344CB8AC3E}">
        <p14:creationId xmlns:p14="http://schemas.microsoft.com/office/powerpoint/2010/main" val="217133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b="1" i="1" dirty="0">
                <a:solidFill>
                  <a:srgbClr val="000000"/>
                </a:solidFill>
                <a:latin typeface="Arial" panose="020B0604020202020204" pitchFamily="34" charset="0"/>
                <a:cs typeface="Arial" panose="020B0604020202020204" pitchFamily="34" charset="0"/>
              </a:rPr>
              <a:t>a</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in state </a:t>
            </a:r>
            <a:r>
              <a:rPr lang="en-US" sz="2000" b="1"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a:t>
            </a:r>
            <a:r>
              <a:rPr lang="en-US" sz="2000" b="1" dirty="0">
                <a:solidFill>
                  <a:srgbClr val="000000"/>
                </a:solidFill>
                <a:latin typeface="Arial" panose="020B0604020202020204" pitchFamily="34" charset="0"/>
                <a:cs typeface="Arial" panose="020B0604020202020204" pitchFamily="34" charset="0"/>
              </a:rPr>
              <a:t>Q[</a:t>
            </a:r>
            <a:r>
              <a:rPr lang="en-US" sz="2000" b="1" dirty="0" err="1">
                <a:solidFill>
                  <a:srgbClr val="000000"/>
                </a:solidFill>
                <a:latin typeface="Arial" panose="020B0604020202020204" pitchFamily="34" charset="0"/>
                <a:cs typeface="Arial" panose="020B0604020202020204" pitchFamily="34" charset="0"/>
              </a:rPr>
              <a:t>s,a</a:t>
            </a:r>
            <a:r>
              <a:rPr lang="en-US" sz="2000" b="1"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1673560765"/>
              </p:ext>
            </p:extLst>
          </p:nvPr>
        </p:nvGraphicFramePr>
        <p:xfrm>
          <a:off x="3995936" y="2379392"/>
          <a:ext cx="1727894" cy="1265632"/>
        </p:xfrm>
        <a:graphic>
          <a:graphicData uri="http://schemas.openxmlformats.org/presentationml/2006/ole">
            <mc:AlternateContent xmlns:mc="http://schemas.openxmlformats.org/markup-compatibility/2006">
              <mc:Choice xmlns:v="urn:schemas-microsoft-com:vml" Requires="v">
                <p:oleObj spid="_x0000_s101526" name="Equation" r:id="rId4" imgW="761760" imgH="558720" progId="Equation.3">
                  <p:embed/>
                </p:oleObj>
              </mc:Choice>
              <mc:Fallback>
                <p:oleObj name="Equation" r:id="rId4" imgW="761760" imgH="5587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379392"/>
                        <a:ext cx="1727894" cy="1265632"/>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a:solidFill>
                  <a:srgbClr val="000000"/>
                </a:solidFill>
                <a:latin typeface="Arial" panose="020B0604020202020204" pitchFamily="34" charset="0"/>
                <a:cs typeface="Arial" panose="020B0604020202020204" pitchFamily="34" charset="0"/>
              </a:rPr>
              <a:t> (tau) </a:t>
            </a:r>
            <a:r>
              <a:rPr lang="en-US" sz="2400" dirty="0">
                <a:solidFill>
                  <a:srgbClr val="000000"/>
                </a:solidFill>
                <a:latin typeface="Arial" panose="020B0604020202020204" pitchFamily="34" charset="0"/>
                <a:cs typeface="Arial" panose="020B0604020202020204" pitchFamily="34" charset="0"/>
              </a:rPr>
              <a:t> in the formula above influences how randomly actions should 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has approximately the same probability of being chosen ( exploration or exploitation?)</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as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a:t>
            </a:r>
            <a:r>
              <a:rPr lang="el-GR" sz="2000" dirty="0">
                <a:solidFill>
                  <a:srgbClr val="00B0F0"/>
                </a:solidFill>
                <a:latin typeface="Arial" panose="020B0604020202020204" pitchFamily="34" charset="0"/>
                <a:cs typeface="Arial" panose="020B0604020202020204" pitchFamily="34" charset="0"/>
              </a:rPr>
              <a:t>→</a:t>
            </a:r>
            <a:r>
              <a:rPr lang="en-US" sz="2000" dirty="0">
                <a:solidFill>
                  <a:srgbClr val="00B0F0"/>
                </a:solidFill>
                <a:latin typeface="Arial" panose="020B0604020202020204" pitchFamily="34" charset="0"/>
                <a:cs typeface="Arial" panose="020B0604020202020204" pitchFamily="34" charset="0"/>
              </a:rPr>
              <a:t> 0</a:t>
            </a:r>
            <a:r>
              <a:rPr lang="en-US" sz="2000" dirty="0">
                <a:solidFill>
                  <a:srgbClr val="000000"/>
                </a:solidFill>
                <a:latin typeface="Arial" panose="020B0604020202020204" pitchFamily="34" charset="0"/>
                <a:cs typeface="Arial" panose="020B0604020202020204" pitchFamily="34" charset="0"/>
              </a:rPr>
              <a:t>, the exponential with the highest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 dominates, and the current best action is always chosen (exploration or exploitation?)</a:t>
            </a: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33</a:t>
            </a:fld>
            <a:endParaRPr lang="en-GB"/>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74680" y="2037960"/>
              <a:ext cx="8254080" cy="3960360"/>
            </p14:xfrm>
          </p:contentPart>
        </mc:Choice>
        <mc:Fallback xmlns="">
          <p:pic>
            <p:nvPicPr>
              <p:cNvPr id="4" name="Ink 3"/>
              <p:cNvPicPr/>
              <p:nvPr/>
            </p:nvPicPr>
            <p:blipFill>
              <a:blip r:embed="rId7"/>
              <a:stretch>
                <a:fillRect/>
              </a:stretch>
            </p:blipFill>
            <p:spPr>
              <a:xfrm>
                <a:off x="264960" y="2030400"/>
                <a:ext cx="8273520" cy="3974400"/>
              </a:xfrm>
              <a:prstGeom prst="rect">
                <a:avLst/>
              </a:prstGeom>
            </p:spPr>
          </p:pic>
        </mc:Fallback>
      </mc:AlternateContent>
      <p:graphicFrame>
        <p:nvGraphicFramePr>
          <p:cNvPr id="9" name="Object 4"/>
          <p:cNvGraphicFramePr>
            <a:graphicFrameLocks noChangeAspect="1"/>
          </p:cNvGraphicFramePr>
          <p:nvPr>
            <p:extLst>
              <p:ext uri="{D42A27DB-BD31-4B8C-83A1-F6EECF244321}">
                <p14:modId xmlns:p14="http://schemas.microsoft.com/office/powerpoint/2010/main" val="4192778248"/>
              </p:ext>
            </p:extLst>
          </p:nvPr>
        </p:nvGraphicFramePr>
        <p:xfrm>
          <a:off x="784225" y="2379663"/>
          <a:ext cx="1525588" cy="1265237"/>
        </p:xfrm>
        <a:graphic>
          <a:graphicData uri="http://schemas.openxmlformats.org/presentationml/2006/ole">
            <mc:AlternateContent xmlns:mc="http://schemas.openxmlformats.org/markup-compatibility/2006">
              <mc:Choice xmlns:v="urn:schemas-microsoft-com:vml" Requires="v">
                <p:oleObj spid="_x0000_s101527" name="Equation" r:id="rId8" imgW="672840" imgH="558720" progId="Equation.3">
                  <p:embed/>
                </p:oleObj>
              </mc:Choice>
              <mc:Fallback>
                <p:oleObj name="Equation" r:id="rId8" imgW="672840" imgH="558720" progId="Equation.3">
                  <p:embed/>
                  <p:pic>
                    <p:nvPicPr>
                      <p:cNvPr id="0" name=""/>
                      <p:cNvPicPr>
                        <a:picLocks noChangeAspect="1" noChangeArrowheads="1"/>
                      </p:cNvPicPr>
                      <p:nvPr/>
                    </p:nvPicPr>
                    <p:blipFill>
                      <a:blip r:embed="rId9"/>
                      <a:srcRect/>
                      <a:stretch>
                        <a:fillRect/>
                      </a:stretch>
                    </p:blipFill>
                    <p:spPr bwMode="auto">
                      <a:xfrm>
                        <a:off x="784225" y="2379663"/>
                        <a:ext cx="1525588" cy="126523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572400" y="11160"/>
              <a:ext cx="8466840" cy="3621960"/>
            </p14:xfrm>
          </p:contentPart>
        </mc:Choice>
        <mc:Fallback xmlns="">
          <p:pic>
            <p:nvPicPr>
              <p:cNvPr id="5" name="Ink 4"/>
              <p:cNvPicPr/>
              <p:nvPr/>
            </p:nvPicPr>
            <p:blipFill>
              <a:blip r:embed="rId11"/>
              <a:stretch>
                <a:fillRect/>
              </a:stretch>
            </p:blipFill>
            <p:spPr>
              <a:xfrm>
                <a:off x="564120" y="5040"/>
                <a:ext cx="8488800" cy="363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4137480" y="5068800"/>
              <a:ext cx="4368600" cy="1226520"/>
            </p14:xfrm>
          </p:contentPart>
        </mc:Choice>
        <mc:Fallback xmlns="">
          <p:pic>
            <p:nvPicPr>
              <p:cNvPr id="6" name="Ink 5"/>
              <p:cNvPicPr/>
              <p:nvPr/>
            </p:nvPicPr>
            <p:blipFill>
              <a:blip r:embed="rId13"/>
              <a:stretch>
                <a:fillRect/>
              </a:stretch>
            </p:blipFill>
            <p:spPr>
              <a:xfrm>
                <a:off x="4130640" y="5058720"/>
                <a:ext cx="4386240" cy="1247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6033"/>
            <a:ext cx="7602175" cy="682625"/>
          </a:xfrm>
        </p:spPr>
        <p:txBody>
          <a:bodyPr/>
          <a:lstStyle/>
          <a:p>
            <a:r>
              <a:rPr lang="en-US" dirty="0">
                <a:latin typeface="Arial" panose="020B0604020202020204" pitchFamily="34" charset="0"/>
                <a:cs typeface="Arial" panose="020B0604020202020204" pitchFamily="34" charset="0"/>
              </a:rPr>
              <a:t>(</a:t>
            </a:r>
            <a:r>
              <a:rPr lang="el-GR" dirty="0">
                <a:solidFill>
                  <a:srgbClr val="00B0F0"/>
                </a:solidFill>
                <a:cs typeface="Arial" panose="020B0604020202020204" pitchFamily="34" charset="0"/>
              </a:rPr>
              <a:t>τ </a:t>
            </a:r>
            <a:r>
              <a:rPr lang="en-US" dirty="0">
                <a:latin typeface="Arial" panose="020B0604020202020204" pitchFamily="34" charset="0"/>
                <a:cs typeface="Arial" panose="020B0604020202020204" pitchFamily="34" charset="0"/>
              </a:rPr>
              <a:t>controlled) </a:t>
            </a:r>
            <a:r>
              <a:rPr lang="en-CA" dirty="0"/>
              <a:t>Soft-Max example</a:t>
            </a:r>
          </a:p>
        </p:txBody>
      </p:sp>
      <p:sp>
        <p:nvSpPr>
          <p:cNvPr id="5" name="Slide Number Placeholder 4"/>
          <p:cNvSpPr>
            <a:spLocks noGrp="1"/>
          </p:cNvSpPr>
          <p:nvPr>
            <p:ph type="sldNum" idx="12"/>
          </p:nvPr>
        </p:nvSpPr>
        <p:spPr>
          <a:xfrm>
            <a:off x="7080567" y="6246235"/>
            <a:ext cx="1901825" cy="454025"/>
          </a:xfrm>
        </p:spPr>
        <p:txBody>
          <a:bodyPr/>
          <a:lstStyle/>
          <a:p>
            <a:pPr>
              <a:defRPr/>
            </a:pPr>
            <a:fld id="{2419138E-EBE4-4E9A-9C29-DAD66FF7F8FA}" type="slidenum">
              <a:rPr lang="en-GB" smtClean="0"/>
              <a:pPr>
                <a:defRPr/>
              </a:pPr>
              <a:t>34</a:t>
            </a:fld>
            <a:endParaRPr lang="en-GB" dirty="0"/>
          </a:p>
        </p:txBody>
      </p:sp>
      <mc:AlternateContent xmlns:mc="http://schemas.openxmlformats.org/markup-compatibility/2006" xmlns:p14="http://schemas.microsoft.com/office/powerpoint/2010/main">
        <mc:Choice Requires="p14">
          <p:contentPart p14:bwMode="auto" r:id="rId3">
            <p14:nvContentPartPr>
              <p14:cNvPr id="103" name="Ink 102"/>
              <p14:cNvContentPartPr/>
              <p14:nvPr/>
            </p14:nvContentPartPr>
            <p14:xfrm>
              <a:off x="8080080" y="1359040"/>
              <a:ext cx="0" cy="2880"/>
            </p14:xfrm>
          </p:contentPart>
        </mc:Choice>
        <mc:Fallback xmlns="">
          <p:pic>
            <p:nvPicPr>
              <p:cNvPr id="103" name="Ink 102"/>
              <p:cNvPicPr/>
              <p:nvPr/>
            </p:nvPicPr>
            <p:blipFill>
              <a:blip r:embed="rId4"/>
              <a:stretch>
                <a:fillRect/>
              </a:stretch>
            </p:blipFill>
            <p:spPr>
              <a:xfrm>
                <a:off x="0" y="0"/>
                <a:ext cx="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7" name="Ink 106"/>
              <p14:cNvContentPartPr/>
              <p14:nvPr/>
            </p14:nvContentPartPr>
            <p14:xfrm>
              <a:off x="3241680" y="1903720"/>
              <a:ext cx="2772000" cy="106560"/>
            </p14:xfrm>
          </p:contentPart>
        </mc:Choice>
        <mc:Fallback xmlns="">
          <p:pic>
            <p:nvPicPr>
              <p:cNvPr id="107" name="Ink 106"/>
              <p:cNvPicPr/>
              <p:nvPr/>
            </p:nvPicPr>
            <p:blipFill>
              <a:blip r:embed="rId6"/>
              <a:stretch>
                <a:fillRect/>
              </a:stretch>
            </p:blipFill>
            <p:spPr>
              <a:xfrm>
                <a:off x="3236640" y="1898680"/>
                <a:ext cx="278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5" name="Ink 124"/>
              <p14:cNvContentPartPr/>
              <p14:nvPr/>
            </p14:nvContentPartPr>
            <p14:xfrm>
              <a:off x="7843200" y="1668640"/>
              <a:ext cx="249480" cy="1027800"/>
            </p14:xfrm>
          </p:contentPart>
        </mc:Choice>
        <mc:Fallback xmlns="">
          <p:pic>
            <p:nvPicPr>
              <p:cNvPr id="125" name="Ink 124"/>
              <p:cNvPicPr/>
              <p:nvPr/>
            </p:nvPicPr>
            <p:blipFill>
              <a:blip r:embed="rId8"/>
              <a:stretch>
                <a:fillRect/>
              </a:stretch>
            </p:blipFill>
            <p:spPr>
              <a:xfrm>
                <a:off x="7837440" y="1655680"/>
                <a:ext cx="266760" cy="105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6" name="Ink 135"/>
              <p14:cNvContentPartPr/>
              <p14:nvPr/>
            </p14:nvContentPartPr>
            <p14:xfrm>
              <a:off x="476880" y="1044400"/>
              <a:ext cx="867240" cy="501483"/>
            </p14:xfrm>
          </p:contentPart>
        </mc:Choice>
        <mc:Fallback xmlns="">
          <p:pic>
            <p:nvPicPr>
              <p:cNvPr id="136" name="Ink 135"/>
              <p:cNvPicPr/>
              <p:nvPr/>
            </p:nvPicPr>
            <p:blipFill>
              <a:blip r:embed="rId10"/>
              <a:stretch>
                <a:fillRect/>
              </a:stretch>
            </p:blipFill>
            <p:spPr>
              <a:xfrm>
                <a:off x="459600" y="1023520"/>
                <a:ext cx="891000" cy="5331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0" name="Ink 159"/>
              <p14:cNvContentPartPr/>
              <p14:nvPr/>
            </p14:nvContentPartPr>
            <p14:xfrm>
              <a:off x="1424400" y="1062040"/>
              <a:ext cx="1214640" cy="1780560"/>
            </p14:xfrm>
          </p:contentPart>
        </mc:Choice>
        <mc:Fallback xmlns="">
          <p:pic>
            <p:nvPicPr>
              <p:cNvPr id="160" name="Ink 159"/>
              <p:cNvPicPr/>
              <p:nvPr/>
            </p:nvPicPr>
            <p:blipFill>
              <a:blip r:embed="rId12"/>
              <a:stretch>
                <a:fillRect/>
              </a:stretch>
            </p:blipFill>
            <p:spPr>
              <a:xfrm>
                <a:off x="1412520" y="1050520"/>
                <a:ext cx="1237320" cy="180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 name="Ink 168"/>
              <p14:cNvContentPartPr/>
              <p14:nvPr/>
            </p14:nvContentPartPr>
            <p14:xfrm>
              <a:off x="6326880" y="1755760"/>
              <a:ext cx="520920" cy="956520"/>
            </p14:xfrm>
          </p:contentPart>
        </mc:Choice>
        <mc:Fallback xmlns="">
          <p:pic>
            <p:nvPicPr>
              <p:cNvPr id="169" name="Ink 168"/>
              <p:cNvPicPr/>
              <p:nvPr/>
            </p:nvPicPr>
            <p:blipFill>
              <a:blip r:embed="rId14"/>
              <a:stretch>
                <a:fillRect/>
              </a:stretch>
            </p:blipFill>
            <p:spPr>
              <a:xfrm>
                <a:off x="6315720" y="1743880"/>
                <a:ext cx="5403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0" name="Ink 169"/>
              <p14:cNvContentPartPr/>
              <p14:nvPr/>
            </p14:nvContentPartPr>
            <p14:xfrm>
              <a:off x="3109920" y="3762400"/>
              <a:ext cx="389880" cy="357480"/>
            </p14:xfrm>
          </p:contentPart>
        </mc:Choice>
        <mc:Fallback xmlns="">
          <p:pic>
            <p:nvPicPr>
              <p:cNvPr id="170" name="Ink 169"/>
              <p:cNvPicPr/>
              <p:nvPr/>
            </p:nvPicPr>
            <p:blipFill>
              <a:blip r:embed="rId16"/>
              <a:stretch>
                <a:fillRect/>
              </a:stretch>
            </p:blipFill>
            <p:spPr>
              <a:xfrm>
                <a:off x="3093720" y="3748720"/>
                <a:ext cx="4122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0" name="Ink 179"/>
              <p14:cNvContentPartPr/>
              <p14:nvPr/>
            </p14:nvContentPartPr>
            <p14:xfrm>
              <a:off x="2600880" y="4088200"/>
              <a:ext cx="1582920" cy="123480"/>
            </p14:xfrm>
          </p:contentPart>
        </mc:Choice>
        <mc:Fallback xmlns="">
          <p:pic>
            <p:nvPicPr>
              <p:cNvPr id="180" name="Ink 179"/>
              <p:cNvPicPr/>
              <p:nvPr/>
            </p:nvPicPr>
            <p:blipFill>
              <a:blip r:embed="rId18"/>
              <a:stretch>
                <a:fillRect/>
              </a:stretch>
            </p:blipFill>
            <p:spPr>
              <a:xfrm>
                <a:off x="2591160" y="4082440"/>
                <a:ext cx="1598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5" name="Ink 184"/>
              <p14:cNvContentPartPr/>
              <p14:nvPr/>
            </p14:nvContentPartPr>
            <p14:xfrm>
              <a:off x="251520" y="548680"/>
              <a:ext cx="8430120" cy="6286727"/>
            </p14:xfrm>
          </p:contentPart>
        </mc:Choice>
        <mc:Fallback xmlns="">
          <p:pic>
            <p:nvPicPr>
              <p:cNvPr id="185" name="Ink 184"/>
              <p:cNvPicPr/>
              <p:nvPr/>
            </p:nvPicPr>
            <p:blipFill>
              <a:blip r:embed="rId20"/>
              <a:stretch>
                <a:fillRect/>
              </a:stretch>
            </p:blipFill>
            <p:spPr>
              <a:xfrm>
                <a:off x="240720" y="535360"/>
                <a:ext cx="8454600" cy="631372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 name="Ink 193"/>
              <p14:cNvContentPartPr/>
              <p14:nvPr/>
            </p14:nvContentPartPr>
            <p14:xfrm>
              <a:off x="5237160" y="3704080"/>
              <a:ext cx="425520" cy="392400"/>
            </p14:xfrm>
          </p:contentPart>
        </mc:Choice>
        <mc:Fallback xmlns="">
          <p:pic>
            <p:nvPicPr>
              <p:cNvPr id="194" name="Ink 193"/>
              <p:cNvPicPr/>
              <p:nvPr/>
            </p:nvPicPr>
            <p:blipFill>
              <a:blip r:embed="rId22"/>
              <a:stretch>
                <a:fillRect/>
              </a:stretch>
            </p:blipFill>
            <p:spPr>
              <a:xfrm>
                <a:off x="5221680" y="3690040"/>
                <a:ext cx="4554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7" name="Ink 196"/>
              <p14:cNvContentPartPr/>
              <p14:nvPr/>
            </p14:nvContentPartPr>
            <p14:xfrm>
              <a:off x="4817760" y="4140760"/>
              <a:ext cx="1555200" cy="32760"/>
            </p14:xfrm>
          </p:contentPart>
        </mc:Choice>
        <mc:Fallback xmlns="">
          <p:pic>
            <p:nvPicPr>
              <p:cNvPr id="197" name="Ink 196"/>
              <p:cNvPicPr/>
              <p:nvPr/>
            </p:nvPicPr>
            <p:blipFill>
              <a:blip r:embed="rId24"/>
              <a:stretch>
                <a:fillRect/>
              </a:stretch>
            </p:blipFill>
            <p:spPr>
              <a:xfrm>
                <a:off x="4810920" y="4129240"/>
                <a:ext cx="1575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 name="Ink 210"/>
              <p14:cNvContentPartPr/>
              <p14:nvPr/>
            </p14:nvContentPartPr>
            <p14:xfrm>
              <a:off x="7467360" y="3717400"/>
              <a:ext cx="297720" cy="307440"/>
            </p14:xfrm>
          </p:contentPart>
        </mc:Choice>
        <mc:Fallback xmlns="">
          <p:pic>
            <p:nvPicPr>
              <p:cNvPr id="211" name="Ink 210"/>
              <p:cNvPicPr/>
              <p:nvPr/>
            </p:nvPicPr>
            <p:blipFill>
              <a:blip r:embed="rId26"/>
              <a:stretch>
                <a:fillRect/>
              </a:stretch>
            </p:blipFill>
            <p:spPr>
              <a:xfrm>
                <a:off x="7452960" y="3705160"/>
                <a:ext cx="3261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3" name="Ink 212"/>
              <p14:cNvContentPartPr/>
              <p14:nvPr/>
            </p14:nvContentPartPr>
            <p14:xfrm>
              <a:off x="7124280" y="4136080"/>
              <a:ext cx="1413360" cy="86760"/>
            </p14:xfrm>
          </p:contentPart>
        </mc:Choice>
        <mc:Fallback xmlns="">
          <p:pic>
            <p:nvPicPr>
              <p:cNvPr id="213" name="Ink 212"/>
              <p:cNvPicPr/>
              <p:nvPr/>
            </p:nvPicPr>
            <p:blipFill>
              <a:blip r:embed="rId28"/>
              <a:stretch>
                <a:fillRect/>
              </a:stretch>
            </p:blipFill>
            <p:spPr>
              <a:xfrm>
                <a:off x="7113480" y="4128160"/>
                <a:ext cx="143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9" name="Ink 238"/>
              <p14:cNvContentPartPr/>
              <p14:nvPr/>
            </p14:nvContentPartPr>
            <p14:xfrm>
              <a:off x="2429880" y="5171440"/>
              <a:ext cx="1799280" cy="118800"/>
            </p14:xfrm>
          </p:contentPart>
        </mc:Choice>
        <mc:Fallback xmlns="">
          <p:pic>
            <p:nvPicPr>
              <p:cNvPr id="239" name="Ink 238"/>
              <p:cNvPicPr/>
              <p:nvPr/>
            </p:nvPicPr>
            <p:blipFill>
              <a:blip r:embed="rId30"/>
              <a:stretch>
                <a:fillRect/>
              </a:stretch>
            </p:blipFill>
            <p:spPr>
              <a:xfrm>
                <a:off x="2420160" y="5157760"/>
                <a:ext cx="1818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9" name="Ink 268"/>
              <p14:cNvContentPartPr/>
              <p14:nvPr/>
            </p14:nvContentPartPr>
            <p14:xfrm>
              <a:off x="5132040" y="5236240"/>
              <a:ext cx="1684800" cy="78840"/>
            </p14:xfrm>
          </p:contentPart>
        </mc:Choice>
        <mc:Fallback xmlns="">
          <p:pic>
            <p:nvPicPr>
              <p:cNvPr id="269" name="Ink 268"/>
              <p:cNvPicPr/>
              <p:nvPr/>
            </p:nvPicPr>
            <p:blipFill>
              <a:blip r:embed="rId32"/>
              <a:stretch>
                <a:fillRect/>
              </a:stretch>
            </p:blipFill>
            <p:spPr>
              <a:xfrm>
                <a:off x="5121960" y="5222920"/>
                <a:ext cx="1702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7" name="Ink 276"/>
              <p14:cNvContentPartPr/>
              <p14:nvPr/>
            </p14:nvContentPartPr>
            <p14:xfrm>
              <a:off x="7421280" y="5242720"/>
              <a:ext cx="1317240" cy="28080"/>
            </p14:xfrm>
          </p:contentPart>
        </mc:Choice>
        <mc:Fallback xmlns="">
          <p:pic>
            <p:nvPicPr>
              <p:cNvPr id="277" name="Ink 276"/>
              <p:cNvPicPr/>
              <p:nvPr/>
            </p:nvPicPr>
            <p:blipFill>
              <a:blip r:embed="rId34"/>
              <a:stretch>
                <a:fillRect/>
              </a:stretch>
            </p:blipFill>
            <p:spPr>
              <a:xfrm>
                <a:off x="7411560" y="5230480"/>
                <a:ext cx="1332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2" name="Ink 281"/>
              <p14:cNvContentPartPr/>
              <p14:nvPr/>
            </p14:nvContentPartPr>
            <p14:xfrm>
              <a:off x="5469360" y="4873720"/>
              <a:ext cx="644040" cy="676487"/>
            </p14:xfrm>
          </p:contentPart>
        </mc:Choice>
        <mc:Fallback xmlns="">
          <p:pic>
            <p:nvPicPr>
              <p:cNvPr id="282" name="Ink 281"/>
              <p:cNvPicPr/>
              <p:nvPr/>
            </p:nvPicPr>
            <p:blipFill>
              <a:blip r:embed="rId36"/>
              <a:stretch>
                <a:fillRect/>
              </a:stretch>
            </p:blipFill>
            <p:spPr>
              <a:xfrm>
                <a:off x="5451360" y="4860399"/>
                <a:ext cx="675720" cy="70240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6" name="Ink 285"/>
              <p14:cNvContentPartPr/>
              <p14:nvPr/>
            </p14:nvContentPartPr>
            <p14:xfrm>
              <a:off x="4595267" y="5638195"/>
              <a:ext cx="3331800" cy="53280"/>
            </p14:xfrm>
          </p:contentPart>
        </mc:Choice>
        <mc:Fallback xmlns="">
          <p:pic>
            <p:nvPicPr>
              <p:cNvPr id="286" name="Ink 285"/>
              <p:cNvPicPr/>
              <p:nvPr/>
            </p:nvPicPr>
            <p:blipFill>
              <a:blip r:embed="rId38"/>
              <a:stretch>
                <a:fillRect/>
              </a:stretch>
            </p:blipFill>
            <p:spPr>
              <a:xfrm>
                <a:off x="4588067" y="5627035"/>
                <a:ext cx="3344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8" name="Ink 307"/>
              <p14:cNvContentPartPr/>
              <p14:nvPr/>
            </p14:nvContentPartPr>
            <p14:xfrm>
              <a:off x="2946480" y="5965647"/>
              <a:ext cx="293818" cy="350068"/>
            </p14:xfrm>
          </p:contentPart>
        </mc:Choice>
        <mc:Fallback xmlns="">
          <p:pic>
            <p:nvPicPr>
              <p:cNvPr id="308" name="Ink 307"/>
              <p:cNvPicPr/>
              <p:nvPr/>
            </p:nvPicPr>
            <p:blipFill>
              <a:blip r:embed="rId40"/>
              <a:stretch>
                <a:fillRect/>
              </a:stretch>
            </p:blipFill>
            <p:spPr>
              <a:xfrm>
                <a:off x="2932437" y="5957372"/>
                <a:ext cx="318663" cy="37309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9" name="Ink 308"/>
              <p14:cNvContentPartPr/>
              <p14:nvPr/>
            </p14:nvContentPartPr>
            <p14:xfrm>
              <a:off x="2358298" y="6345087"/>
              <a:ext cx="1919880" cy="60480"/>
            </p14:xfrm>
          </p:contentPart>
        </mc:Choice>
        <mc:Fallback xmlns="">
          <p:pic>
            <p:nvPicPr>
              <p:cNvPr id="309" name="Ink 308"/>
              <p:cNvPicPr/>
              <p:nvPr/>
            </p:nvPicPr>
            <p:blipFill>
              <a:blip r:embed="rId42"/>
              <a:stretch>
                <a:fillRect/>
              </a:stretch>
            </p:blipFill>
            <p:spPr>
              <a:xfrm>
                <a:off x="2350378" y="6329967"/>
                <a:ext cx="1938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2" name="Ink 311"/>
              <p14:cNvContentPartPr/>
              <p14:nvPr/>
            </p14:nvContentPartPr>
            <p14:xfrm>
              <a:off x="2629680" y="4852480"/>
              <a:ext cx="1889640" cy="794927"/>
            </p14:xfrm>
          </p:contentPart>
        </mc:Choice>
        <mc:Fallback xmlns="">
          <p:pic>
            <p:nvPicPr>
              <p:cNvPr id="312" name="Ink 311"/>
              <p:cNvPicPr/>
              <p:nvPr/>
            </p:nvPicPr>
            <p:blipFill>
              <a:blip r:embed="rId44"/>
              <a:stretch>
                <a:fillRect/>
              </a:stretch>
            </p:blipFill>
            <p:spPr>
              <a:xfrm>
                <a:off x="2615640" y="4840599"/>
                <a:ext cx="1916640" cy="81472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0" name="Ink 329"/>
              <p14:cNvContentPartPr/>
              <p14:nvPr/>
            </p14:nvContentPartPr>
            <p14:xfrm>
              <a:off x="7418400" y="4862560"/>
              <a:ext cx="613080" cy="380567"/>
            </p14:xfrm>
          </p:contentPart>
        </mc:Choice>
        <mc:Fallback xmlns="">
          <p:pic>
            <p:nvPicPr>
              <p:cNvPr id="330" name="Ink 329"/>
              <p:cNvPicPr/>
              <p:nvPr/>
            </p:nvPicPr>
            <p:blipFill>
              <a:blip r:embed="rId46"/>
              <a:stretch>
                <a:fillRect/>
              </a:stretch>
            </p:blipFill>
            <p:spPr>
              <a:xfrm>
                <a:off x="7408680" y="4851039"/>
                <a:ext cx="632520" cy="40181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1" name="Ink 330"/>
              <p14:cNvContentPartPr/>
              <p14:nvPr/>
            </p14:nvContentPartPr>
            <p14:xfrm>
              <a:off x="4715160" y="5481040"/>
              <a:ext cx="829440" cy="60527"/>
            </p14:xfrm>
          </p:contentPart>
        </mc:Choice>
        <mc:Fallback xmlns="">
          <p:pic>
            <p:nvPicPr>
              <p:cNvPr id="331" name="Ink 330"/>
              <p:cNvPicPr/>
              <p:nvPr/>
            </p:nvPicPr>
            <p:blipFill>
              <a:blip r:embed="rId48"/>
              <a:stretch>
                <a:fillRect/>
              </a:stretch>
            </p:blipFill>
            <p:spPr>
              <a:xfrm>
                <a:off x="4705080" y="5472033"/>
                <a:ext cx="844920" cy="767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3" name="Ink 332"/>
              <p14:cNvContentPartPr/>
              <p14:nvPr/>
            </p14:nvContentPartPr>
            <p14:xfrm>
              <a:off x="4733938" y="6321327"/>
              <a:ext cx="2371680" cy="110160"/>
            </p14:xfrm>
          </p:contentPart>
        </mc:Choice>
        <mc:Fallback xmlns="">
          <p:pic>
            <p:nvPicPr>
              <p:cNvPr id="333" name="Ink 332"/>
              <p:cNvPicPr/>
              <p:nvPr/>
            </p:nvPicPr>
            <p:blipFill>
              <a:blip r:embed="rId50"/>
              <a:stretch>
                <a:fillRect/>
              </a:stretch>
            </p:blipFill>
            <p:spPr>
              <a:xfrm>
                <a:off x="4722418" y="6306207"/>
                <a:ext cx="2392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9" name="Ink 338"/>
              <p14:cNvContentPartPr/>
              <p14:nvPr/>
            </p14:nvContentPartPr>
            <p14:xfrm>
              <a:off x="7402258" y="6383247"/>
              <a:ext cx="1449720" cy="11160"/>
            </p14:xfrm>
          </p:contentPart>
        </mc:Choice>
        <mc:Fallback xmlns="">
          <p:pic>
            <p:nvPicPr>
              <p:cNvPr id="339" name="Ink 338"/>
              <p:cNvPicPr/>
              <p:nvPr/>
            </p:nvPicPr>
            <p:blipFill>
              <a:blip r:embed="rId52"/>
              <a:stretch>
                <a:fillRect/>
              </a:stretch>
            </p:blipFill>
            <p:spPr>
              <a:xfrm>
                <a:off x="7389298" y="6368847"/>
                <a:ext cx="147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0" name="Ink 339"/>
              <p14:cNvContentPartPr/>
              <p14:nvPr/>
            </p14:nvContentPartPr>
            <p14:xfrm>
              <a:off x="2455138" y="5500887"/>
              <a:ext cx="2128320" cy="71280"/>
            </p14:xfrm>
          </p:contentPart>
        </mc:Choice>
        <mc:Fallback xmlns="">
          <p:pic>
            <p:nvPicPr>
              <p:cNvPr id="340" name="Ink 339"/>
              <p:cNvPicPr/>
              <p:nvPr/>
            </p:nvPicPr>
            <p:blipFill>
              <a:blip r:embed="rId54"/>
              <a:stretch>
                <a:fillRect/>
              </a:stretch>
            </p:blipFill>
            <p:spPr>
              <a:xfrm>
                <a:off x="2391778" y="5316927"/>
                <a:ext cx="228276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1" name="Ink 340"/>
              <p14:cNvContentPartPr/>
              <p14:nvPr/>
            </p14:nvContentPartPr>
            <p14:xfrm>
              <a:off x="5340898" y="5391087"/>
              <a:ext cx="1206720" cy="110160"/>
            </p14:xfrm>
          </p:contentPart>
        </mc:Choice>
        <mc:Fallback xmlns="">
          <p:pic>
            <p:nvPicPr>
              <p:cNvPr id="341" name="Ink 340"/>
              <p:cNvPicPr/>
              <p:nvPr/>
            </p:nvPicPr>
            <p:blipFill>
              <a:blip r:embed="rId56"/>
              <a:stretch>
                <a:fillRect/>
              </a:stretch>
            </p:blipFill>
            <p:spPr>
              <a:xfrm>
                <a:off x="5277178" y="5209287"/>
                <a:ext cx="13608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2" name="Ink 341"/>
              <p14:cNvContentPartPr/>
              <p14:nvPr/>
            </p14:nvContentPartPr>
            <p14:xfrm>
              <a:off x="6209880" y="5390320"/>
              <a:ext cx="695938" cy="167087"/>
            </p14:xfrm>
          </p:contentPart>
        </mc:Choice>
        <mc:Fallback xmlns="">
          <p:pic>
            <p:nvPicPr>
              <p:cNvPr id="342" name="Ink 341"/>
              <p:cNvPicPr/>
              <p:nvPr/>
            </p:nvPicPr>
            <p:blipFill>
              <a:blip r:embed="rId58"/>
              <a:stretch>
                <a:fillRect/>
              </a:stretch>
            </p:blipFill>
            <p:spPr>
              <a:xfrm>
                <a:off x="6196559" y="5377356"/>
                <a:ext cx="719700" cy="19193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3" name="Ink 342"/>
              <p14:cNvContentPartPr/>
              <p14:nvPr/>
            </p14:nvContentPartPr>
            <p14:xfrm>
              <a:off x="7526098" y="5395407"/>
              <a:ext cx="1128240" cy="55080"/>
            </p14:xfrm>
          </p:contentPart>
        </mc:Choice>
        <mc:Fallback xmlns="">
          <p:pic>
            <p:nvPicPr>
              <p:cNvPr id="343" name="Ink 342"/>
              <p:cNvPicPr/>
              <p:nvPr/>
            </p:nvPicPr>
            <p:blipFill>
              <a:blip r:embed="rId60"/>
              <a:stretch>
                <a:fillRect/>
              </a:stretch>
            </p:blipFill>
            <p:spPr>
              <a:xfrm>
                <a:off x="7455898" y="5190207"/>
                <a:ext cx="12978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4" name="Ink 343"/>
              <p14:cNvContentPartPr/>
              <p14:nvPr/>
            </p14:nvContentPartPr>
            <p14:xfrm>
              <a:off x="2340658" y="6599247"/>
              <a:ext cx="1892880" cy="99360"/>
            </p14:xfrm>
          </p:contentPart>
        </mc:Choice>
        <mc:Fallback xmlns="">
          <p:pic>
            <p:nvPicPr>
              <p:cNvPr id="344" name="Ink 343"/>
              <p:cNvPicPr/>
              <p:nvPr/>
            </p:nvPicPr>
            <p:blipFill>
              <a:blip r:embed="rId62"/>
              <a:stretch>
                <a:fillRect/>
              </a:stretch>
            </p:blipFill>
            <p:spPr>
              <a:xfrm>
                <a:off x="2270458" y="6402687"/>
                <a:ext cx="205092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5" name="Ink 344"/>
              <p14:cNvContentPartPr/>
              <p14:nvPr/>
            </p14:nvContentPartPr>
            <p14:xfrm>
              <a:off x="4942018" y="6631647"/>
              <a:ext cx="1873800" cy="72000"/>
            </p14:xfrm>
          </p:contentPart>
        </mc:Choice>
        <mc:Fallback xmlns="">
          <p:pic>
            <p:nvPicPr>
              <p:cNvPr id="345" name="Ink 344"/>
              <p:cNvPicPr/>
              <p:nvPr/>
            </p:nvPicPr>
            <p:blipFill>
              <a:blip r:embed="rId64"/>
              <a:stretch>
                <a:fillRect/>
              </a:stretch>
            </p:blipFill>
            <p:spPr>
              <a:xfrm>
                <a:off x="4872178" y="6412047"/>
                <a:ext cx="20404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6" name="Ink 345"/>
              <p14:cNvContentPartPr/>
              <p14:nvPr/>
            </p14:nvContentPartPr>
            <p14:xfrm>
              <a:off x="7540498" y="6616527"/>
              <a:ext cx="1298520" cy="108000"/>
            </p14:xfrm>
          </p:contentPart>
        </mc:Choice>
        <mc:Fallback xmlns="">
          <p:pic>
            <p:nvPicPr>
              <p:cNvPr id="346" name="Ink 345"/>
              <p:cNvPicPr/>
              <p:nvPr/>
            </p:nvPicPr>
            <p:blipFill>
              <a:blip r:embed="rId66"/>
              <a:stretch>
                <a:fillRect/>
              </a:stretch>
            </p:blipFill>
            <p:spPr>
              <a:xfrm>
                <a:off x="7446898" y="6418527"/>
                <a:ext cx="14979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7" name="Ink 346"/>
              <p14:cNvContentPartPr/>
              <p14:nvPr/>
            </p14:nvContentPartPr>
            <p14:xfrm>
              <a:off x="5514360" y="5504800"/>
              <a:ext cx="2657578" cy="790247"/>
            </p14:xfrm>
          </p:contentPart>
        </mc:Choice>
        <mc:Fallback xmlns="">
          <p:pic>
            <p:nvPicPr>
              <p:cNvPr id="347" name="Ink 346"/>
              <p:cNvPicPr/>
              <p:nvPr/>
            </p:nvPicPr>
            <p:blipFill>
              <a:blip r:embed="rId68"/>
              <a:stretch>
                <a:fillRect/>
              </a:stretch>
            </p:blipFill>
            <p:spPr>
              <a:xfrm>
                <a:off x="5499960" y="5493999"/>
                <a:ext cx="2680619" cy="817249"/>
              </a:xfrm>
              <a:prstGeom prst="rect">
                <a:avLst/>
              </a:prstGeom>
            </p:spPr>
          </p:pic>
        </mc:Fallback>
      </mc:AlternateContent>
      <p:graphicFrame>
        <p:nvGraphicFramePr>
          <p:cNvPr id="348" name="Object 4"/>
          <p:cNvGraphicFramePr>
            <a:graphicFrameLocks noChangeAspect="1"/>
          </p:cNvGraphicFramePr>
          <p:nvPr>
            <p:extLst/>
          </p:nvPr>
        </p:nvGraphicFramePr>
        <p:xfrm>
          <a:off x="1938121" y="3125427"/>
          <a:ext cx="906892" cy="752126"/>
        </p:xfrm>
        <a:graphic>
          <a:graphicData uri="http://schemas.openxmlformats.org/presentationml/2006/ole">
            <mc:AlternateContent xmlns:mc="http://schemas.openxmlformats.org/markup-compatibility/2006">
              <mc:Choice xmlns:v="urn:schemas-microsoft-com:vml" Requires="v">
                <p:oleObj spid="_x0000_s114702" name="Equation" r:id="rId69" imgW="672840" imgH="558720" progId="Equation.3">
                  <p:embed/>
                </p:oleObj>
              </mc:Choice>
              <mc:Fallback>
                <p:oleObj name="Equation" r:id="rId69" imgW="672840" imgH="558720" progId="Equation.3">
                  <p:embed/>
                  <p:pic>
                    <p:nvPicPr>
                      <p:cNvPr id="348" name="Object 4"/>
                      <p:cNvPicPr>
                        <a:picLocks noChangeAspect="1" noChangeArrowheads="1"/>
                      </p:cNvPicPr>
                      <p:nvPr/>
                    </p:nvPicPr>
                    <p:blipFill>
                      <a:blip r:embed="rId70"/>
                      <a:srcRect/>
                      <a:stretch>
                        <a:fillRect/>
                      </a:stretch>
                    </p:blipFill>
                    <p:spPr bwMode="auto">
                      <a:xfrm>
                        <a:off x="1938121" y="3125427"/>
                        <a:ext cx="906892" cy="752126"/>
                      </a:xfrm>
                      <a:prstGeom prst="rect">
                        <a:avLst/>
                      </a:prstGeom>
                      <a:noFill/>
                      <a:ln>
                        <a:noFill/>
                      </a:ln>
                      <a:extLst/>
                    </p:spPr>
                  </p:pic>
                </p:oleObj>
              </mc:Fallback>
            </mc:AlternateContent>
          </a:graphicData>
        </a:graphic>
      </p:graphicFrame>
      <p:graphicFrame>
        <p:nvGraphicFramePr>
          <p:cNvPr id="349" name="Object 4"/>
          <p:cNvGraphicFramePr>
            <a:graphicFrameLocks noChangeAspect="1"/>
          </p:cNvGraphicFramePr>
          <p:nvPr>
            <p:extLst/>
          </p:nvPr>
        </p:nvGraphicFramePr>
        <p:xfrm>
          <a:off x="1754518" y="4809623"/>
          <a:ext cx="875161" cy="641030"/>
        </p:xfrm>
        <a:graphic>
          <a:graphicData uri="http://schemas.openxmlformats.org/presentationml/2006/ole">
            <mc:AlternateContent xmlns:mc="http://schemas.openxmlformats.org/markup-compatibility/2006">
              <mc:Choice xmlns:v="urn:schemas-microsoft-com:vml" Requires="v">
                <p:oleObj spid="_x0000_s114703" name="Equation" r:id="rId71" imgW="761760" imgH="558720" progId="Equation.3">
                  <p:embed/>
                </p:oleObj>
              </mc:Choice>
              <mc:Fallback>
                <p:oleObj name="Equation" r:id="rId71" imgW="761760" imgH="558720" progId="Equation.3">
                  <p:embed/>
                  <p:pic>
                    <p:nvPicPr>
                      <p:cNvPr id="349" name="Object 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754518" y="4809623"/>
                        <a:ext cx="875161" cy="641030"/>
                      </a:xfrm>
                      <a:prstGeom prst="rect">
                        <a:avLst/>
                      </a:prstGeom>
                      <a:noFill/>
                      <a:ln>
                        <a:noFill/>
                      </a:ln>
                      <a:extLst/>
                    </p:spPr>
                  </p:pic>
                </p:oleObj>
              </mc:Fallback>
            </mc:AlternateContent>
          </a:graphicData>
        </a:graphic>
      </p:graphicFrame>
      <p:graphicFrame>
        <p:nvGraphicFramePr>
          <p:cNvPr id="350" name="Object 4"/>
          <p:cNvGraphicFramePr>
            <a:graphicFrameLocks noChangeAspect="1"/>
          </p:cNvGraphicFramePr>
          <p:nvPr>
            <p:extLst/>
          </p:nvPr>
        </p:nvGraphicFramePr>
        <p:xfrm>
          <a:off x="1385516" y="6184017"/>
          <a:ext cx="898261" cy="657950"/>
        </p:xfrm>
        <a:graphic>
          <a:graphicData uri="http://schemas.openxmlformats.org/presentationml/2006/ole">
            <mc:AlternateContent xmlns:mc="http://schemas.openxmlformats.org/markup-compatibility/2006">
              <mc:Choice xmlns:v="urn:schemas-microsoft-com:vml" Requires="v">
                <p:oleObj spid="_x0000_s114704" name="Equation" r:id="rId71" imgW="761760" imgH="558720" progId="Equation.3">
                  <p:embed/>
                </p:oleObj>
              </mc:Choice>
              <mc:Fallback>
                <p:oleObj name="Equation" r:id="rId71" imgW="761760" imgH="558720" progId="Equation.3">
                  <p:embed/>
                  <p:pic>
                    <p:nvPicPr>
                      <p:cNvPr id="350" name="Object 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385516" y="6184017"/>
                        <a:ext cx="898261" cy="65795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3">
            <p14:nvContentPartPr>
              <p14:cNvPr id="14" name="Ink 13">
                <a:extLst>
                  <a:ext uri="{FF2B5EF4-FFF2-40B4-BE49-F238E27FC236}">
                    <a16:creationId xmlns:a16="http://schemas.microsoft.com/office/drawing/2014/main" id="{E4E414D1-F5E0-4642-B4FD-0F9176DD8A1D}"/>
                  </a:ext>
                </a:extLst>
              </p14:cNvPr>
              <p14:cNvContentPartPr/>
              <p14:nvPr/>
            </p14:nvContentPartPr>
            <p14:xfrm>
              <a:off x="3663179" y="4785185"/>
              <a:ext cx="369000" cy="239040"/>
            </p14:xfrm>
          </p:contentPart>
        </mc:Choice>
        <mc:Fallback xmlns="">
          <p:pic>
            <p:nvPicPr>
              <p:cNvPr id="14" name="Ink 13">
                <a:extLst>
                  <a:ext uri="{FF2B5EF4-FFF2-40B4-BE49-F238E27FC236}">
                    <a16:creationId xmlns:a16="http://schemas.microsoft.com/office/drawing/2014/main" id="{E4E414D1-F5E0-4642-B4FD-0F9176DD8A1D}"/>
                  </a:ext>
                </a:extLst>
              </p:cNvPr>
              <p:cNvPicPr/>
              <p:nvPr/>
            </p:nvPicPr>
            <p:blipFill>
              <a:blip r:embed="rId74"/>
              <a:stretch>
                <a:fillRect/>
              </a:stretch>
            </p:blipFill>
            <p:spPr>
              <a:xfrm>
                <a:off x="3654188" y="4776532"/>
                <a:ext cx="386623" cy="25670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 name="Ink 14">
                <a:extLst>
                  <a:ext uri="{FF2B5EF4-FFF2-40B4-BE49-F238E27FC236}">
                    <a16:creationId xmlns:a16="http://schemas.microsoft.com/office/drawing/2014/main" id="{984EA2B5-08AC-4C16-A4C5-602AF0C7458F}"/>
                  </a:ext>
                </a:extLst>
              </p14:cNvPr>
              <p14:cNvContentPartPr/>
              <p14:nvPr/>
            </p14:nvContentPartPr>
            <p14:xfrm>
              <a:off x="6176699" y="5067425"/>
              <a:ext cx="149400" cy="82440"/>
            </p14:xfrm>
          </p:contentPart>
        </mc:Choice>
        <mc:Fallback xmlns="">
          <p:pic>
            <p:nvPicPr>
              <p:cNvPr id="15" name="Ink 14">
                <a:extLst>
                  <a:ext uri="{FF2B5EF4-FFF2-40B4-BE49-F238E27FC236}">
                    <a16:creationId xmlns:a16="http://schemas.microsoft.com/office/drawing/2014/main" id="{984EA2B5-08AC-4C16-A4C5-602AF0C7458F}"/>
                  </a:ext>
                </a:extLst>
              </p:cNvPr>
              <p:cNvPicPr/>
              <p:nvPr/>
            </p:nvPicPr>
            <p:blipFill>
              <a:blip r:embed="rId76"/>
              <a:stretch>
                <a:fillRect/>
              </a:stretch>
            </p:blipFill>
            <p:spPr>
              <a:xfrm>
                <a:off x="6167699" y="5058785"/>
                <a:ext cx="16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 name="Ink 15">
                <a:extLst>
                  <a:ext uri="{FF2B5EF4-FFF2-40B4-BE49-F238E27FC236}">
                    <a16:creationId xmlns:a16="http://schemas.microsoft.com/office/drawing/2014/main" id="{54EE3D2E-B1CD-42CC-83D5-05F26D7E1DAE}"/>
                  </a:ext>
                </a:extLst>
              </p14:cNvPr>
              <p14:cNvContentPartPr/>
              <p14:nvPr/>
            </p14:nvContentPartPr>
            <p14:xfrm>
              <a:off x="6167339" y="4964825"/>
              <a:ext cx="165960" cy="60840"/>
            </p14:xfrm>
          </p:contentPart>
        </mc:Choice>
        <mc:Fallback xmlns="">
          <p:pic>
            <p:nvPicPr>
              <p:cNvPr id="16" name="Ink 15">
                <a:extLst>
                  <a:ext uri="{FF2B5EF4-FFF2-40B4-BE49-F238E27FC236}">
                    <a16:creationId xmlns:a16="http://schemas.microsoft.com/office/drawing/2014/main" id="{54EE3D2E-B1CD-42CC-83D5-05F26D7E1DAE}"/>
                  </a:ext>
                </a:extLst>
              </p:cNvPr>
              <p:cNvPicPr/>
              <p:nvPr/>
            </p:nvPicPr>
            <p:blipFill>
              <a:blip r:embed="rId78"/>
              <a:stretch>
                <a:fillRect/>
              </a:stretch>
            </p:blipFill>
            <p:spPr>
              <a:xfrm>
                <a:off x="6158339" y="4956185"/>
                <a:ext cx="183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 name="Ink 16">
                <a:extLst>
                  <a:ext uri="{FF2B5EF4-FFF2-40B4-BE49-F238E27FC236}">
                    <a16:creationId xmlns:a16="http://schemas.microsoft.com/office/drawing/2014/main" id="{CE043B64-2DF4-4C78-A7CB-6CE33985473D}"/>
                  </a:ext>
                </a:extLst>
              </p14:cNvPr>
              <p14:cNvContentPartPr/>
              <p14:nvPr/>
            </p14:nvContentPartPr>
            <p14:xfrm>
              <a:off x="6444899" y="4887785"/>
              <a:ext cx="106200" cy="170280"/>
            </p14:xfrm>
          </p:contentPart>
        </mc:Choice>
        <mc:Fallback xmlns="">
          <p:pic>
            <p:nvPicPr>
              <p:cNvPr id="17" name="Ink 16">
                <a:extLst>
                  <a:ext uri="{FF2B5EF4-FFF2-40B4-BE49-F238E27FC236}">
                    <a16:creationId xmlns:a16="http://schemas.microsoft.com/office/drawing/2014/main" id="{CE043B64-2DF4-4C78-A7CB-6CE33985473D}"/>
                  </a:ext>
                </a:extLst>
              </p:cNvPr>
              <p:cNvPicPr/>
              <p:nvPr/>
            </p:nvPicPr>
            <p:blipFill>
              <a:blip r:embed="rId80"/>
              <a:stretch>
                <a:fillRect/>
              </a:stretch>
            </p:blipFill>
            <p:spPr>
              <a:xfrm>
                <a:off x="6435899" y="4878785"/>
                <a:ext cx="123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 name="Ink 19">
                <a:extLst>
                  <a:ext uri="{FF2B5EF4-FFF2-40B4-BE49-F238E27FC236}">
                    <a16:creationId xmlns:a16="http://schemas.microsoft.com/office/drawing/2014/main" id="{99F0B65E-34FB-492E-9D7B-7BEC08F99DC3}"/>
                  </a:ext>
                </a:extLst>
              </p14:cNvPr>
              <p14:cNvContentPartPr/>
              <p14:nvPr/>
            </p14:nvContentPartPr>
            <p14:xfrm>
              <a:off x="8369099" y="4862945"/>
              <a:ext cx="11160" cy="153000"/>
            </p14:xfrm>
          </p:contentPart>
        </mc:Choice>
        <mc:Fallback xmlns="">
          <p:pic>
            <p:nvPicPr>
              <p:cNvPr id="20" name="Ink 19">
                <a:extLst>
                  <a:ext uri="{FF2B5EF4-FFF2-40B4-BE49-F238E27FC236}">
                    <a16:creationId xmlns:a16="http://schemas.microsoft.com/office/drawing/2014/main" id="{99F0B65E-34FB-492E-9D7B-7BEC08F99DC3}"/>
                  </a:ext>
                </a:extLst>
              </p:cNvPr>
              <p:cNvPicPr/>
              <p:nvPr/>
            </p:nvPicPr>
            <p:blipFill>
              <a:blip r:embed="rId82"/>
              <a:stretch>
                <a:fillRect/>
              </a:stretch>
            </p:blipFill>
            <p:spPr>
              <a:xfrm>
                <a:off x="8360099" y="4854305"/>
                <a:ext cx="28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 name="Ink 20">
                <a:extLst>
                  <a:ext uri="{FF2B5EF4-FFF2-40B4-BE49-F238E27FC236}">
                    <a16:creationId xmlns:a16="http://schemas.microsoft.com/office/drawing/2014/main" id="{18A3F64B-BE23-4DC5-80BB-40FED8BA6B97}"/>
                  </a:ext>
                </a:extLst>
              </p14:cNvPr>
              <p14:cNvContentPartPr/>
              <p14:nvPr/>
            </p14:nvContentPartPr>
            <p14:xfrm>
              <a:off x="8034299" y="4891385"/>
              <a:ext cx="230040" cy="168480"/>
            </p14:xfrm>
          </p:contentPart>
        </mc:Choice>
        <mc:Fallback xmlns="">
          <p:pic>
            <p:nvPicPr>
              <p:cNvPr id="21" name="Ink 20">
                <a:extLst>
                  <a:ext uri="{FF2B5EF4-FFF2-40B4-BE49-F238E27FC236}">
                    <a16:creationId xmlns:a16="http://schemas.microsoft.com/office/drawing/2014/main" id="{18A3F64B-BE23-4DC5-80BB-40FED8BA6B97}"/>
                  </a:ext>
                </a:extLst>
              </p:cNvPr>
              <p:cNvPicPr/>
              <p:nvPr/>
            </p:nvPicPr>
            <p:blipFill>
              <a:blip r:embed="rId84"/>
              <a:stretch>
                <a:fillRect/>
              </a:stretch>
            </p:blipFill>
            <p:spPr>
              <a:xfrm>
                <a:off x="8025659" y="4882385"/>
                <a:ext cx="247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 name="Ink 27">
                <a:extLst>
                  <a:ext uri="{FF2B5EF4-FFF2-40B4-BE49-F238E27FC236}">
                    <a16:creationId xmlns:a16="http://schemas.microsoft.com/office/drawing/2014/main" id="{A4CEC872-150B-4A83-8928-FE28E1CEBF4B}"/>
                  </a:ext>
                </a:extLst>
              </p14:cNvPr>
              <p14:cNvContentPartPr/>
              <p14:nvPr/>
            </p14:nvContentPartPr>
            <p14:xfrm>
              <a:off x="3797819" y="5904425"/>
              <a:ext cx="132120" cy="226800"/>
            </p14:xfrm>
          </p:contentPart>
        </mc:Choice>
        <mc:Fallback xmlns="">
          <p:pic>
            <p:nvPicPr>
              <p:cNvPr id="28" name="Ink 27">
                <a:extLst>
                  <a:ext uri="{FF2B5EF4-FFF2-40B4-BE49-F238E27FC236}">
                    <a16:creationId xmlns:a16="http://schemas.microsoft.com/office/drawing/2014/main" id="{A4CEC872-150B-4A83-8928-FE28E1CEBF4B}"/>
                  </a:ext>
                </a:extLst>
              </p:cNvPr>
              <p:cNvPicPr/>
              <p:nvPr/>
            </p:nvPicPr>
            <p:blipFill>
              <a:blip r:embed="rId86"/>
              <a:stretch>
                <a:fillRect/>
              </a:stretch>
            </p:blipFill>
            <p:spPr>
              <a:xfrm>
                <a:off x="3789179" y="5895785"/>
                <a:ext cx="149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 name="Ink 28">
                <a:extLst>
                  <a:ext uri="{FF2B5EF4-FFF2-40B4-BE49-F238E27FC236}">
                    <a16:creationId xmlns:a16="http://schemas.microsoft.com/office/drawing/2014/main" id="{FF896E11-7A41-445E-B0DC-CDFF27840C84}"/>
                  </a:ext>
                </a:extLst>
              </p14:cNvPr>
              <p14:cNvContentPartPr/>
              <p14:nvPr/>
            </p14:nvContentPartPr>
            <p14:xfrm>
              <a:off x="3555899" y="5953025"/>
              <a:ext cx="147600" cy="194400"/>
            </p14:xfrm>
          </p:contentPart>
        </mc:Choice>
        <mc:Fallback xmlns="">
          <p:pic>
            <p:nvPicPr>
              <p:cNvPr id="29" name="Ink 28">
                <a:extLst>
                  <a:ext uri="{FF2B5EF4-FFF2-40B4-BE49-F238E27FC236}">
                    <a16:creationId xmlns:a16="http://schemas.microsoft.com/office/drawing/2014/main" id="{FF896E11-7A41-445E-B0DC-CDFF27840C84}"/>
                  </a:ext>
                </a:extLst>
              </p:cNvPr>
              <p:cNvPicPr/>
              <p:nvPr/>
            </p:nvPicPr>
            <p:blipFill>
              <a:blip r:embed="rId88"/>
              <a:stretch>
                <a:fillRect/>
              </a:stretch>
            </p:blipFill>
            <p:spPr>
              <a:xfrm>
                <a:off x="3547259" y="5944042"/>
                <a:ext cx="165240" cy="21200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 name="Ink 29">
                <a:extLst>
                  <a:ext uri="{FF2B5EF4-FFF2-40B4-BE49-F238E27FC236}">
                    <a16:creationId xmlns:a16="http://schemas.microsoft.com/office/drawing/2014/main" id="{A0882182-BBFE-409C-8E20-A389565175C5}"/>
                  </a:ext>
                </a:extLst>
              </p14:cNvPr>
              <p14:cNvContentPartPr/>
              <p14:nvPr/>
            </p14:nvContentPartPr>
            <p14:xfrm>
              <a:off x="3360779" y="6122225"/>
              <a:ext cx="110160" cy="117360"/>
            </p14:xfrm>
          </p:contentPart>
        </mc:Choice>
        <mc:Fallback xmlns="">
          <p:pic>
            <p:nvPicPr>
              <p:cNvPr id="30" name="Ink 29">
                <a:extLst>
                  <a:ext uri="{FF2B5EF4-FFF2-40B4-BE49-F238E27FC236}">
                    <a16:creationId xmlns:a16="http://schemas.microsoft.com/office/drawing/2014/main" id="{A0882182-BBFE-409C-8E20-A389565175C5}"/>
                  </a:ext>
                </a:extLst>
              </p:cNvPr>
              <p:cNvPicPr/>
              <p:nvPr/>
            </p:nvPicPr>
            <p:blipFill>
              <a:blip r:embed="rId90"/>
              <a:stretch>
                <a:fillRect/>
              </a:stretch>
            </p:blipFill>
            <p:spPr>
              <a:xfrm>
                <a:off x="3351779" y="6113585"/>
                <a:ext cx="127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6" name="Ink 35">
                <a:extLst>
                  <a:ext uri="{FF2B5EF4-FFF2-40B4-BE49-F238E27FC236}">
                    <a16:creationId xmlns:a16="http://schemas.microsoft.com/office/drawing/2014/main" id="{0FE75AE3-BB9B-48BA-BA7C-491881CC1861}"/>
                  </a:ext>
                </a:extLst>
              </p14:cNvPr>
              <p14:cNvContentPartPr/>
              <p14:nvPr/>
            </p14:nvContentPartPr>
            <p14:xfrm>
              <a:off x="6598619" y="5850785"/>
              <a:ext cx="137880" cy="152280"/>
            </p14:xfrm>
          </p:contentPart>
        </mc:Choice>
        <mc:Fallback xmlns="">
          <p:pic>
            <p:nvPicPr>
              <p:cNvPr id="36" name="Ink 35">
                <a:extLst>
                  <a:ext uri="{FF2B5EF4-FFF2-40B4-BE49-F238E27FC236}">
                    <a16:creationId xmlns:a16="http://schemas.microsoft.com/office/drawing/2014/main" id="{0FE75AE3-BB9B-48BA-BA7C-491881CC1861}"/>
                  </a:ext>
                </a:extLst>
              </p:cNvPr>
              <p:cNvPicPr/>
              <p:nvPr/>
            </p:nvPicPr>
            <p:blipFill>
              <a:blip r:embed="rId92"/>
              <a:stretch>
                <a:fillRect/>
              </a:stretch>
            </p:blipFill>
            <p:spPr>
              <a:xfrm>
                <a:off x="6589619" y="5841785"/>
                <a:ext cx="155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7" name="Ink 36">
                <a:extLst>
                  <a:ext uri="{FF2B5EF4-FFF2-40B4-BE49-F238E27FC236}">
                    <a16:creationId xmlns:a16="http://schemas.microsoft.com/office/drawing/2014/main" id="{EC4050AE-8FA1-4EA7-BD47-9A440FA7B64C}"/>
                  </a:ext>
                </a:extLst>
              </p14:cNvPr>
              <p14:cNvContentPartPr/>
              <p14:nvPr/>
            </p14:nvContentPartPr>
            <p14:xfrm>
              <a:off x="6237899" y="5903345"/>
              <a:ext cx="279720" cy="218160"/>
            </p14:xfrm>
          </p:contentPart>
        </mc:Choice>
        <mc:Fallback xmlns="">
          <p:pic>
            <p:nvPicPr>
              <p:cNvPr id="37" name="Ink 36">
                <a:extLst>
                  <a:ext uri="{FF2B5EF4-FFF2-40B4-BE49-F238E27FC236}">
                    <a16:creationId xmlns:a16="http://schemas.microsoft.com/office/drawing/2014/main" id="{EC4050AE-8FA1-4EA7-BD47-9A440FA7B64C}"/>
                  </a:ext>
                </a:extLst>
              </p:cNvPr>
              <p:cNvPicPr/>
              <p:nvPr/>
            </p:nvPicPr>
            <p:blipFill>
              <a:blip r:embed="rId94"/>
              <a:stretch>
                <a:fillRect/>
              </a:stretch>
            </p:blipFill>
            <p:spPr>
              <a:xfrm>
                <a:off x="6229259" y="5894345"/>
                <a:ext cx="297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 name="Ink 37">
                <a:extLst>
                  <a:ext uri="{FF2B5EF4-FFF2-40B4-BE49-F238E27FC236}">
                    <a16:creationId xmlns:a16="http://schemas.microsoft.com/office/drawing/2014/main" id="{0733CCEB-9A10-4C92-9BBB-D3209F77B142}"/>
                  </a:ext>
                </a:extLst>
              </p14:cNvPr>
              <p14:cNvContentPartPr/>
              <p14:nvPr/>
            </p14:nvContentPartPr>
            <p14:xfrm>
              <a:off x="6044939" y="6027545"/>
              <a:ext cx="95040" cy="115920"/>
            </p14:xfrm>
          </p:contentPart>
        </mc:Choice>
        <mc:Fallback xmlns="">
          <p:pic>
            <p:nvPicPr>
              <p:cNvPr id="38" name="Ink 37">
                <a:extLst>
                  <a:ext uri="{FF2B5EF4-FFF2-40B4-BE49-F238E27FC236}">
                    <a16:creationId xmlns:a16="http://schemas.microsoft.com/office/drawing/2014/main" id="{0733CCEB-9A10-4C92-9BBB-D3209F77B142}"/>
                  </a:ext>
                </a:extLst>
              </p:cNvPr>
              <p:cNvPicPr/>
              <p:nvPr/>
            </p:nvPicPr>
            <p:blipFill>
              <a:blip r:embed="rId96"/>
              <a:stretch>
                <a:fillRect/>
              </a:stretch>
            </p:blipFill>
            <p:spPr>
              <a:xfrm>
                <a:off x="6035939" y="6018545"/>
                <a:ext cx="112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3" name="Ink 42">
                <a:extLst>
                  <a:ext uri="{FF2B5EF4-FFF2-40B4-BE49-F238E27FC236}">
                    <a16:creationId xmlns:a16="http://schemas.microsoft.com/office/drawing/2014/main" id="{05B0FF05-B03E-401C-A2D1-C0E373893079}"/>
                  </a:ext>
                </a:extLst>
              </p14:cNvPr>
              <p14:cNvContentPartPr/>
              <p14:nvPr/>
            </p14:nvContentPartPr>
            <p14:xfrm>
              <a:off x="8683019" y="6020345"/>
              <a:ext cx="6480" cy="10080"/>
            </p14:xfrm>
          </p:contentPart>
        </mc:Choice>
        <mc:Fallback xmlns="">
          <p:pic>
            <p:nvPicPr>
              <p:cNvPr id="43" name="Ink 42">
                <a:extLst>
                  <a:ext uri="{FF2B5EF4-FFF2-40B4-BE49-F238E27FC236}">
                    <a16:creationId xmlns:a16="http://schemas.microsoft.com/office/drawing/2014/main" id="{05B0FF05-B03E-401C-A2D1-C0E373893079}"/>
                  </a:ext>
                </a:extLst>
              </p:cNvPr>
              <p:cNvPicPr/>
              <p:nvPr/>
            </p:nvPicPr>
            <p:blipFill>
              <a:blip r:embed="rId98"/>
              <a:stretch>
                <a:fillRect/>
              </a:stretch>
            </p:blipFill>
            <p:spPr>
              <a:xfrm>
                <a:off x="8674019" y="6011705"/>
                <a:ext cx="24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 name="Ink 43">
                <a:extLst>
                  <a:ext uri="{FF2B5EF4-FFF2-40B4-BE49-F238E27FC236}">
                    <a16:creationId xmlns:a16="http://schemas.microsoft.com/office/drawing/2014/main" id="{738C7C5C-8B8D-4A75-9803-F04952D03D71}"/>
                  </a:ext>
                </a:extLst>
              </p14:cNvPr>
              <p14:cNvContentPartPr/>
              <p14:nvPr/>
            </p14:nvContentPartPr>
            <p14:xfrm>
              <a:off x="8275139" y="5885345"/>
              <a:ext cx="303480" cy="272160"/>
            </p14:xfrm>
          </p:contentPart>
        </mc:Choice>
        <mc:Fallback xmlns="">
          <p:pic>
            <p:nvPicPr>
              <p:cNvPr id="44" name="Ink 43">
                <a:extLst>
                  <a:ext uri="{FF2B5EF4-FFF2-40B4-BE49-F238E27FC236}">
                    <a16:creationId xmlns:a16="http://schemas.microsoft.com/office/drawing/2014/main" id="{738C7C5C-8B8D-4A75-9803-F04952D03D71}"/>
                  </a:ext>
                </a:extLst>
              </p:cNvPr>
              <p:cNvPicPr/>
              <p:nvPr/>
            </p:nvPicPr>
            <p:blipFill>
              <a:blip r:embed="rId100"/>
              <a:stretch>
                <a:fillRect/>
              </a:stretch>
            </p:blipFill>
            <p:spPr>
              <a:xfrm>
                <a:off x="8266150" y="5876694"/>
                <a:ext cx="321099" cy="289823"/>
              </a:xfrm>
              <a:prstGeom prst="rect">
                <a:avLst/>
              </a:prstGeom>
            </p:spPr>
          </p:pic>
        </mc:Fallback>
      </mc:AlternateContent>
    </p:spTree>
    <p:extLst>
      <p:ext uri="{BB962C8B-B14F-4D97-AF65-F5344CB8AC3E}">
        <p14:creationId xmlns:p14="http://schemas.microsoft.com/office/powerpoint/2010/main" val="12385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8</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35</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altLang="en-US" dirty="0">
                <a:latin typeface="Arial" panose="020B0604020202020204" pitchFamily="34" charset="0"/>
                <a:cs typeface="Arial" panose="020B0604020202020204" pitchFamily="34" charset="0"/>
              </a:rPr>
              <a:t>Explain, trace and implement Q-learning</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compare techniques to combine exploration with exploitation</a:t>
            </a: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227442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8</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36</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Fri</a:t>
            </a:r>
          </a:p>
        </p:txBody>
      </p:sp>
      <p:sp>
        <p:nvSpPr>
          <p:cNvPr id="10" name="Rectangle 2"/>
          <p:cNvSpPr txBox="1">
            <a:spLocks noChangeArrowheads="1"/>
          </p:cNvSpPr>
          <p:nvPr/>
        </p:nvSpPr>
        <p:spPr bwMode="auto">
          <a:xfrm>
            <a:off x="201855" y="2132856"/>
            <a:ext cx="8686800" cy="3024336"/>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Carefully read : </a:t>
            </a:r>
            <a:r>
              <a:rPr lang="en-CA" sz="3200" b="1" dirty="0">
                <a:solidFill>
                  <a:schemeClr val="tx2"/>
                </a:solidFill>
              </a:rPr>
              <a:t>A Markov decision process approach to multi-category patient scheduling in a diagnostic facility,</a:t>
            </a:r>
            <a:r>
              <a:rPr lang="en-CA" sz="3200" dirty="0">
                <a:solidFill>
                  <a:schemeClr val="tx2"/>
                </a:solidFill>
              </a:rPr>
              <a:t> Artificial Intelligence in Medicine Journal, </a:t>
            </a:r>
            <a:r>
              <a:rPr lang="en-CA" sz="3200" b="1" dirty="0">
                <a:solidFill>
                  <a:schemeClr val="tx2"/>
                </a:solidFill>
              </a:rPr>
              <a:t>2011</a:t>
            </a:r>
          </a:p>
          <a:p>
            <a:pPr>
              <a:buFont typeface="Arial" pitchFamily="34" charset="0"/>
              <a:buChar char="•"/>
              <a:defRPr/>
            </a:pPr>
            <a:endParaRPr lang="en-CA" sz="3200" b="1" dirty="0">
              <a:solidFill>
                <a:schemeClr val="tx2"/>
              </a:solidFill>
            </a:endParaRPr>
          </a:p>
          <a:p>
            <a:pPr>
              <a:buFont typeface="Arial" pitchFamily="34" charset="0"/>
              <a:buChar char="•"/>
              <a:defRPr/>
            </a:pPr>
            <a:r>
              <a:rPr lang="en-CA" sz="3200" b="1" kern="0" dirty="0">
                <a:solidFill>
                  <a:schemeClr val="tx2"/>
                </a:solidFill>
                <a:latin typeface="Arial Unicode MS"/>
              </a:rPr>
              <a:t> Follow instructions on course </a:t>
            </a:r>
            <a:r>
              <a:rPr lang="en-CA" sz="3200" b="1" kern="0" dirty="0" err="1">
                <a:solidFill>
                  <a:schemeClr val="tx2"/>
                </a:solidFill>
                <a:latin typeface="Arial Unicode MS"/>
              </a:rPr>
              <a:t>WebPage</a:t>
            </a:r>
            <a:endParaRPr lang="en-CA" sz="3200" b="1" kern="0" dirty="0">
              <a:solidFill>
                <a:schemeClr val="tx2"/>
              </a:solidFill>
              <a:latin typeface="Arial Unicode MS"/>
            </a:endParaRPr>
          </a:p>
          <a:p>
            <a:pPr>
              <a:defRPr/>
            </a:pPr>
            <a:r>
              <a:rPr lang="en-US" sz="3600" dirty="0">
                <a:solidFill>
                  <a:schemeClr val="accent6"/>
                </a:solidFill>
              </a:rPr>
              <a:t>&lt;Readings&gt;</a:t>
            </a:r>
          </a:p>
          <a:p>
            <a:pPr>
              <a:defRPr/>
            </a:pPr>
            <a:endParaRPr lang="en-US" sz="3600" dirty="0">
              <a:solidFill>
                <a:schemeClr val="accent6"/>
              </a:solidFill>
            </a:endParaRPr>
          </a:p>
          <a:p>
            <a:pPr marL="571500" indent="-571500">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Keep working on assignment-1 (due next Wed)</a:t>
            </a:r>
          </a:p>
          <a:p>
            <a:pPr>
              <a:defRPr/>
            </a:pPr>
            <a:endParaRPr lang="en-US" sz="3600" dirty="0">
              <a:solidFill>
                <a:schemeClr val="accent6"/>
              </a:solidFill>
            </a:endParaRPr>
          </a:p>
          <a:p>
            <a:pPr>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291543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4</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a:extLst/>
              </p14:cNvPr>
              <p14:cNvContentPartPr/>
              <p14:nvPr/>
            </p14:nvContentPartPr>
            <p14:xfrm>
              <a:off x="0" y="12275"/>
              <a:ext cx="3066840" cy="4615920"/>
            </p14:xfrm>
          </p:contentPart>
        </mc:Choice>
        <mc:Fallback xmlns="">
          <p:pic>
            <p:nvPicPr>
              <p:cNvPr id="6" name="Ink 5">
                <a:extLst/>
              </p:cNvPr>
              <p:cNvPicPr/>
              <p:nvPr/>
            </p:nvPicPr>
            <p:blipFill>
              <a:blip r:embed="rId3"/>
              <a:stretch>
                <a:fillRect/>
              </a:stretch>
            </p:blipFill>
            <p:spPr>
              <a:xfrm>
                <a:off x="-9360" y="2915"/>
                <a:ext cx="3085560" cy="4634640"/>
              </a:xfrm>
              <a:prstGeom prst="rect">
                <a:avLst/>
              </a:prstGeom>
            </p:spPr>
          </p:pic>
        </mc:Fallback>
      </mc:AlternateContent>
    </p:spTree>
    <p:extLst>
      <p:ext uri="{BB962C8B-B14F-4D97-AF65-F5344CB8AC3E}">
        <p14:creationId xmlns:p14="http://schemas.microsoft.com/office/powerpoint/2010/main" val="283957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5</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a:extLst/>
              </p14:cNvPr>
              <p14:cNvContentPartPr/>
              <p14:nvPr/>
            </p14:nvContentPartPr>
            <p14:xfrm>
              <a:off x="0" y="12275"/>
              <a:ext cx="3066840" cy="4615920"/>
            </p14:xfrm>
          </p:contentPart>
        </mc:Choice>
        <mc:Fallback xmlns="">
          <p:pic>
            <p:nvPicPr>
              <p:cNvPr id="6" name="Ink 5">
                <a:extLst/>
              </p:cNvPr>
              <p:cNvPicPr/>
              <p:nvPr/>
            </p:nvPicPr>
            <p:blipFill>
              <a:blip r:embed="rId3"/>
              <a:stretch>
                <a:fillRect/>
              </a:stretch>
            </p:blipFill>
            <p:spPr>
              <a:xfrm>
                <a:off x="-9360" y="2915"/>
                <a:ext cx="3085560" cy="463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76011CB-D79A-45AC-B239-02CAE7F0FB50}"/>
                  </a:ext>
                </a:extLst>
              </p14:cNvPr>
              <p14:cNvContentPartPr/>
              <p14:nvPr/>
            </p14:nvContentPartPr>
            <p14:xfrm>
              <a:off x="4013459" y="2050755"/>
              <a:ext cx="171000" cy="253800"/>
            </p14:xfrm>
          </p:contentPart>
        </mc:Choice>
        <mc:Fallback xmlns="">
          <p:pic>
            <p:nvPicPr>
              <p:cNvPr id="2" name="Ink 1">
                <a:extLst>
                  <a:ext uri="{FF2B5EF4-FFF2-40B4-BE49-F238E27FC236}">
                    <a16:creationId xmlns:a16="http://schemas.microsoft.com/office/drawing/2014/main" id="{776011CB-D79A-45AC-B239-02CAE7F0FB50}"/>
                  </a:ext>
                </a:extLst>
              </p:cNvPr>
              <p:cNvPicPr/>
              <p:nvPr/>
            </p:nvPicPr>
            <p:blipFill>
              <a:blip r:embed="rId5"/>
              <a:stretch>
                <a:fillRect/>
              </a:stretch>
            </p:blipFill>
            <p:spPr>
              <a:xfrm>
                <a:off x="4004459" y="2041755"/>
                <a:ext cx="188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C6F68CA-B691-4585-BA68-3203706F3F5C}"/>
                  </a:ext>
                </a:extLst>
              </p14:cNvPr>
              <p14:cNvContentPartPr/>
              <p14:nvPr/>
            </p14:nvContentPartPr>
            <p14:xfrm>
              <a:off x="4967459" y="2038515"/>
              <a:ext cx="189360" cy="230400"/>
            </p14:xfrm>
          </p:contentPart>
        </mc:Choice>
        <mc:Fallback xmlns="">
          <p:pic>
            <p:nvPicPr>
              <p:cNvPr id="8" name="Ink 7">
                <a:extLst>
                  <a:ext uri="{FF2B5EF4-FFF2-40B4-BE49-F238E27FC236}">
                    <a16:creationId xmlns:a16="http://schemas.microsoft.com/office/drawing/2014/main" id="{EC6F68CA-B691-4585-BA68-3203706F3F5C}"/>
                  </a:ext>
                </a:extLst>
              </p:cNvPr>
              <p:cNvPicPr/>
              <p:nvPr/>
            </p:nvPicPr>
            <p:blipFill>
              <a:blip r:embed="rId7"/>
              <a:stretch>
                <a:fillRect/>
              </a:stretch>
            </p:blipFill>
            <p:spPr>
              <a:xfrm>
                <a:off x="4958459" y="2029875"/>
                <a:ext cx="207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E5FF4CD-630B-403D-AC68-21AFA843F1AF}"/>
                  </a:ext>
                </a:extLst>
              </p14:cNvPr>
              <p14:cNvContentPartPr/>
              <p14:nvPr/>
            </p14:nvContentPartPr>
            <p14:xfrm>
              <a:off x="4329899" y="2058675"/>
              <a:ext cx="522720" cy="213840"/>
            </p14:xfrm>
          </p:contentPart>
        </mc:Choice>
        <mc:Fallback xmlns="">
          <p:pic>
            <p:nvPicPr>
              <p:cNvPr id="9" name="Ink 8">
                <a:extLst>
                  <a:ext uri="{FF2B5EF4-FFF2-40B4-BE49-F238E27FC236}">
                    <a16:creationId xmlns:a16="http://schemas.microsoft.com/office/drawing/2014/main" id="{2E5FF4CD-630B-403D-AC68-21AFA843F1AF}"/>
                  </a:ext>
                </a:extLst>
              </p:cNvPr>
              <p:cNvPicPr/>
              <p:nvPr/>
            </p:nvPicPr>
            <p:blipFill>
              <a:blip r:embed="rId9"/>
              <a:stretch>
                <a:fillRect/>
              </a:stretch>
            </p:blipFill>
            <p:spPr>
              <a:xfrm>
                <a:off x="4320899" y="2050035"/>
                <a:ext cx="540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C1DE7FF-F102-4606-92CF-1A9E3B3DDBCE}"/>
                  </a:ext>
                </a:extLst>
              </p14:cNvPr>
              <p14:cNvContentPartPr/>
              <p14:nvPr/>
            </p14:nvContentPartPr>
            <p14:xfrm>
              <a:off x="5215139" y="1842315"/>
              <a:ext cx="25200" cy="101160"/>
            </p14:xfrm>
          </p:contentPart>
        </mc:Choice>
        <mc:Fallback xmlns="">
          <p:pic>
            <p:nvPicPr>
              <p:cNvPr id="10" name="Ink 9">
                <a:extLst>
                  <a:ext uri="{FF2B5EF4-FFF2-40B4-BE49-F238E27FC236}">
                    <a16:creationId xmlns:a16="http://schemas.microsoft.com/office/drawing/2014/main" id="{0C1DE7FF-F102-4606-92CF-1A9E3B3DDBCE}"/>
                  </a:ext>
                </a:extLst>
              </p:cNvPr>
              <p:cNvPicPr/>
              <p:nvPr/>
            </p:nvPicPr>
            <p:blipFill>
              <a:blip r:embed="rId11"/>
              <a:stretch>
                <a:fillRect/>
              </a:stretch>
            </p:blipFill>
            <p:spPr>
              <a:xfrm>
                <a:off x="5206499" y="1833315"/>
                <a:ext cx="42840" cy="118800"/>
              </a:xfrm>
              <a:prstGeom prst="rect">
                <a:avLst/>
              </a:prstGeom>
            </p:spPr>
          </p:pic>
        </mc:Fallback>
      </mc:AlternateContent>
    </p:spTree>
    <p:extLst>
      <p:ext uri="{BB962C8B-B14F-4D97-AF65-F5344CB8AC3E}">
        <p14:creationId xmlns:p14="http://schemas.microsoft.com/office/powerpoint/2010/main" val="39883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6</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0" y="12275"/>
              <a:ext cx="4142880" cy="5172840"/>
            </p14:xfrm>
          </p:contentPart>
        </mc:Choice>
        <mc:Fallback xmlns="">
          <p:pic>
            <p:nvPicPr>
              <p:cNvPr id="6" name="Ink 5"/>
              <p:cNvPicPr/>
              <p:nvPr/>
            </p:nvPicPr>
            <p:blipFill>
              <a:blip r:embed="rId3"/>
              <a:stretch>
                <a:fillRect/>
              </a:stretch>
            </p:blipFill>
            <p:spPr>
              <a:xfrm>
                <a:off x="-6840" y="2555"/>
                <a:ext cx="4163040" cy="519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203848" y="1524455"/>
              <a:ext cx="2622600" cy="2148480"/>
            </p14:xfrm>
          </p:contentPart>
        </mc:Choice>
        <mc:Fallback xmlns="">
          <p:pic>
            <p:nvPicPr>
              <p:cNvPr id="7" name="Ink 6"/>
              <p:cNvPicPr/>
              <p:nvPr/>
            </p:nvPicPr>
            <p:blipFill>
              <a:blip r:embed="rId5"/>
              <a:stretch>
                <a:fillRect/>
              </a:stretch>
            </p:blipFill>
            <p:spPr>
              <a:xfrm>
                <a:off x="3196648" y="1515095"/>
                <a:ext cx="2639160" cy="21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438160" y="118800"/>
              <a:ext cx="3403080" cy="4448880"/>
            </p14:xfrm>
          </p:contentPart>
        </mc:Choice>
        <mc:Fallback xmlns="">
          <p:pic>
            <p:nvPicPr>
              <p:cNvPr id="8" name="Ink 7"/>
              <p:cNvPicPr/>
              <p:nvPr/>
            </p:nvPicPr>
            <p:blipFill>
              <a:blip r:embed="rId7"/>
              <a:stretch>
                <a:fillRect/>
              </a:stretch>
            </p:blipFill>
            <p:spPr>
              <a:xfrm>
                <a:off x="5429880" y="109800"/>
                <a:ext cx="3420720" cy="447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48880" y="5081400"/>
              <a:ext cx="6619320" cy="1569600"/>
            </p14:xfrm>
          </p:contentPart>
        </mc:Choice>
        <mc:Fallback xmlns="">
          <p:pic>
            <p:nvPicPr>
              <p:cNvPr id="9" name="Ink 8"/>
              <p:cNvPicPr/>
              <p:nvPr/>
            </p:nvPicPr>
            <p:blipFill>
              <a:blip r:embed="rId9"/>
              <a:stretch>
                <a:fillRect/>
              </a:stretch>
            </p:blipFill>
            <p:spPr>
              <a:xfrm>
                <a:off x="840240" y="5070600"/>
                <a:ext cx="664092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977400" y="5032440"/>
              <a:ext cx="6671520" cy="1767960"/>
            </p14:xfrm>
          </p:contentPart>
        </mc:Choice>
        <mc:Fallback xmlns="">
          <p:pic>
            <p:nvPicPr>
              <p:cNvPr id="2" name="Ink 1"/>
              <p:cNvPicPr/>
              <p:nvPr/>
            </p:nvPicPr>
            <p:blipFill>
              <a:blip r:embed="rId11"/>
              <a:stretch>
                <a:fillRect/>
              </a:stretch>
            </p:blipFill>
            <p:spPr>
              <a:xfrm>
                <a:off x="970560" y="5022360"/>
                <a:ext cx="6690240" cy="1788120"/>
              </a:xfrm>
              <a:prstGeom prst="rect">
                <a:avLst/>
              </a:prstGeom>
            </p:spPr>
          </p:pic>
        </mc:Fallback>
      </mc:AlternateContent>
    </p:spTree>
    <p:extLst>
      <p:ext uri="{BB962C8B-B14F-4D97-AF65-F5344CB8AC3E}">
        <p14:creationId xmlns:p14="http://schemas.microsoft.com/office/powerpoint/2010/main" val="39405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Clarification on the </a:t>
            </a:r>
            <a:r>
              <a:rPr lang="en-US" dirty="0" err="1">
                <a:latin typeface="Symbol" panose="05050102010706020507" pitchFamily="18" charset="2"/>
                <a:cs typeface="Arial" panose="020B0604020202020204" pitchFamily="34" charset="0"/>
              </a:rPr>
              <a:t>a</a:t>
            </a:r>
            <a:r>
              <a:rPr lang="en-US" baseline="-25000" dirty="0" err="1">
                <a:latin typeface="Symbol" panose="05050102010706020507" pitchFamily="18" charset="2"/>
                <a:cs typeface="Arial" panose="020B0604020202020204" pitchFamily="34" charset="0"/>
              </a:rPr>
              <a:t>k</a:t>
            </a:r>
            <a:r>
              <a:rPr lang="en-US" dirty="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7</a:t>
            </a:fld>
            <a:endParaRPr lang="en-GB"/>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72840" y="238320"/>
              <a:ext cx="8200080" cy="5280120"/>
            </p14:xfrm>
          </p:contentPart>
        </mc:Choice>
        <mc:Fallback xmlns="">
          <p:pic>
            <p:nvPicPr>
              <p:cNvPr id="4" name="Ink 3"/>
              <p:cNvPicPr/>
              <p:nvPr/>
            </p:nvPicPr>
            <p:blipFill>
              <a:blip r:embed="rId3"/>
              <a:stretch>
                <a:fillRect/>
              </a:stretch>
            </p:blipFill>
            <p:spPr>
              <a:xfrm>
                <a:off x="663480" y="232200"/>
                <a:ext cx="8221680" cy="529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5AA0983-19E5-4456-97D9-36974EC509D3}"/>
                  </a:ext>
                </a:extLst>
              </p14:cNvPr>
              <p14:cNvContentPartPr/>
              <p14:nvPr/>
            </p14:nvContentPartPr>
            <p14:xfrm>
              <a:off x="882720" y="1404360"/>
              <a:ext cx="5693400" cy="4223160"/>
            </p14:xfrm>
          </p:contentPart>
        </mc:Choice>
        <mc:Fallback xmlns="">
          <p:pic>
            <p:nvPicPr>
              <p:cNvPr id="5" name="Ink 4">
                <a:extLst>
                  <a:ext uri="{FF2B5EF4-FFF2-40B4-BE49-F238E27FC236}">
                    <a16:creationId xmlns:a16="http://schemas.microsoft.com/office/drawing/2014/main" id="{C5AA0983-19E5-4456-97D9-36974EC509D3}"/>
                  </a:ext>
                </a:extLst>
              </p:cNvPr>
              <p:cNvPicPr/>
              <p:nvPr/>
            </p:nvPicPr>
            <p:blipFill>
              <a:blip r:embed="rId5"/>
              <a:stretch>
                <a:fillRect/>
              </a:stretch>
            </p:blipFill>
            <p:spPr>
              <a:xfrm>
                <a:off x="873360" y="1395000"/>
                <a:ext cx="5712120" cy="4241880"/>
              </a:xfrm>
              <a:prstGeom prst="rect">
                <a:avLst/>
              </a:prstGeom>
            </p:spPr>
          </p:pic>
        </mc:Fallback>
      </mc:AlternateContent>
    </p:spTree>
    <p:extLst>
      <p:ext uri="{BB962C8B-B14F-4D97-AF65-F5344CB8AC3E}">
        <p14:creationId xmlns:p14="http://schemas.microsoft.com/office/powerpoint/2010/main" val="353656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222E07-271B-4702-AA7C-3899DAA57D12}"/>
              </a:ext>
            </a:extLst>
          </p:cNvPr>
          <p:cNvSpPr>
            <a:spLocks noGrp="1"/>
          </p:cNvSpPr>
          <p:nvPr>
            <p:ph type="ftr" sz="quarter" idx="11"/>
          </p:nvPr>
        </p:nvSpPr>
        <p:spPr/>
        <p:txBody>
          <a:bodyPr/>
          <a:lstStyle/>
          <a:p>
            <a:pPr>
              <a:defRPr/>
            </a:pPr>
            <a:r>
              <a:rPr lang="en-US">
                <a:solidFill>
                  <a:srgbClr val="000000"/>
                </a:solidFill>
              </a:rPr>
              <a:t>CPSC 422, Lecture 8</a:t>
            </a:r>
          </a:p>
        </p:txBody>
      </p:sp>
      <p:sp>
        <p:nvSpPr>
          <p:cNvPr id="3" name="Slide Number Placeholder 2">
            <a:extLst>
              <a:ext uri="{FF2B5EF4-FFF2-40B4-BE49-F238E27FC236}">
                <a16:creationId xmlns:a16="http://schemas.microsoft.com/office/drawing/2014/main" id="{AF14772C-E89E-42E4-B7FD-41DCEC0AFCFE}"/>
              </a:ext>
            </a:extLst>
          </p:cNvPr>
          <p:cNvSpPr>
            <a:spLocks noGrp="1"/>
          </p:cNvSpPr>
          <p:nvPr>
            <p:ph type="sldNum" sz="quarter" idx="12"/>
          </p:nvPr>
        </p:nvSpPr>
        <p:spPr/>
        <p:txBody>
          <a:bodyPr/>
          <a:lstStyle/>
          <a:p>
            <a:pPr>
              <a:defRPr/>
            </a:pPr>
            <a:r>
              <a:rPr lang="en-US">
                <a:solidFill>
                  <a:srgbClr val="000000"/>
                </a:solidFill>
              </a:rPr>
              <a:t>Slide </a:t>
            </a:r>
            <a:fld id="{2AD99C34-7C11-4721-9FED-B5532851C344}" type="slidenum">
              <a:rPr lang="en-US" smtClean="0">
                <a:solidFill>
                  <a:srgbClr val="000000"/>
                </a:solidFill>
              </a:rPr>
              <a:pPr>
                <a:defRPr/>
              </a:pPr>
              <a:t>8</a:t>
            </a:fld>
            <a:endParaRPr lang="en-US">
              <a:solidFill>
                <a:srgbClr val="000000"/>
              </a:solidFill>
            </a:endParaRPr>
          </a:p>
        </p:txBody>
      </p:sp>
      <p:pic>
        <p:nvPicPr>
          <p:cNvPr id="4" name="Picture 12">
            <a:extLst>
              <a:ext uri="{FF2B5EF4-FFF2-40B4-BE49-F238E27FC236}">
                <a16:creationId xmlns:a16="http://schemas.microsoft.com/office/drawing/2014/main" id="{BC2F75EE-CFC3-46BC-9A7E-0418EA4B2B3A}"/>
              </a:ext>
            </a:extLst>
          </p:cNvPr>
          <p:cNvPicPr>
            <a:picLocks noChangeAspect="1" noChangeArrowheads="1"/>
          </p:cNvPicPr>
          <p:nvPr/>
        </p:nvPicPr>
        <p:blipFill>
          <a:blip r:embed="rId3" cstate="print"/>
          <a:srcRect/>
          <a:stretch>
            <a:fillRect/>
          </a:stretch>
        </p:blipFill>
        <p:spPr bwMode="auto">
          <a:xfrm>
            <a:off x="1475656" y="692696"/>
            <a:ext cx="5676900" cy="5305425"/>
          </a:xfrm>
          <a:prstGeom prst="rect">
            <a:avLst/>
          </a:prstGeom>
          <a:noFill/>
          <a:ln w="9525">
            <a:noFill/>
            <a:miter lim="800000"/>
            <a:headEnd/>
            <a:tailEnd/>
          </a:ln>
        </p:spPr>
      </p:pic>
    </p:spTree>
    <p:extLst>
      <p:ext uri="{BB962C8B-B14F-4D97-AF65-F5344CB8AC3E}">
        <p14:creationId xmlns:p14="http://schemas.microsoft.com/office/powerpoint/2010/main" val="300988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71802" y="0"/>
            <a:ext cx="6388085" cy="682625"/>
          </a:xfrm>
        </p:spPr>
        <p:txBody>
          <a:bodyPr/>
          <a:lstStyle/>
          <a:p>
            <a:pPr eaLnBrk="1" hangingPunct="1"/>
            <a:r>
              <a:rPr lang="en-US" dirty="0"/>
              <a:t>Example</a:t>
            </a:r>
          </a:p>
        </p:txBody>
      </p:sp>
      <p:sp>
        <p:nvSpPr>
          <p:cNvPr id="541703" name="Rectangle 7"/>
          <p:cNvSpPr>
            <a:spLocks noGrp="1" noChangeArrowheads="1"/>
          </p:cNvSpPr>
          <p:nvPr>
            <p:ph type="body" idx="1"/>
          </p:nvPr>
        </p:nvSpPr>
        <p:spPr>
          <a:xfrm>
            <a:off x="214282" y="5286388"/>
            <a:ext cx="8064500" cy="1252538"/>
          </a:xfrm>
        </p:spPr>
        <p:txBody>
          <a:bodyPr/>
          <a:lstStyle/>
          <a:p>
            <a:pPr eaLnBrk="1" hangingPunct="1">
              <a:lnSpc>
                <a:spcPct val="90000"/>
              </a:lnSpc>
            </a:pPr>
            <a:r>
              <a:rPr lang="en-GB" dirty="0"/>
              <a:t>Reward Model: </a:t>
            </a:r>
          </a:p>
          <a:p>
            <a:pPr lvl="1" eaLnBrk="1" hangingPunct="1"/>
            <a:r>
              <a:rPr lang="en-GB" sz="2000" dirty="0"/>
              <a:t>-1 for doing </a:t>
            </a:r>
            <a:r>
              <a:rPr lang="en-GB" sz="2000" i="1" dirty="0" err="1"/>
              <a:t>UpCareful</a:t>
            </a:r>
            <a:endParaRPr lang="en-GB" sz="2000" dirty="0"/>
          </a:p>
          <a:p>
            <a:pPr lvl="1" eaLnBrk="1" hangingPunct="1">
              <a:lnSpc>
                <a:spcPct val="80000"/>
              </a:lnSpc>
            </a:pPr>
            <a:r>
              <a:rPr lang="en-GB" sz="2000" dirty="0"/>
              <a:t>Negative reward when hitting  a wall, as marked on the picture</a:t>
            </a:r>
            <a:endParaRPr lang="en-GB" sz="2000" i="1" dirty="0"/>
          </a:p>
        </p:txBody>
      </p:sp>
      <p:sp>
        <p:nvSpPr>
          <p:cNvPr id="541707" name="Rectangle 11"/>
          <p:cNvSpPr>
            <a:spLocks noChangeArrowheads="1"/>
          </p:cNvSpPr>
          <p:nvPr/>
        </p:nvSpPr>
        <p:spPr bwMode="auto">
          <a:xfrm>
            <a:off x="142844" y="285728"/>
            <a:ext cx="6408737" cy="230505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GB" sz="2400" dirty="0">
                <a:solidFill>
                  <a:srgbClr val="000000"/>
                </a:solidFill>
                <a:latin typeface="+mn-lt"/>
              </a:rPr>
              <a:t>Six possible states &lt;s</a:t>
            </a:r>
            <a:r>
              <a:rPr lang="en-GB" sz="2400" baseline="-25000" dirty="0">
                <a:solidFill>
                  <a:srgbClr val="000000"/>
                </a:solidFill>
                <a:latin typeface="+mn-lt"/>
              </a:rPr>
              <a:t>0</a:t>
            </a:r>
            <a:r>
              <a:rPr lang="en-GB" sz="2400" dirty="0">
                <a:solidFill>
                  <a:srgbClr val="000000"/>
                </a:solidFill>
                <a:latin typeface="+mn-lt"/>
              </a:rPr>
              <a:t>,..,s</a:t>
            </a:r>
            <a:r>
              <a:rPr lang="en-GB" sz="2400" baseline="-25000" dirty="0">
                <a:solidFill>
                  <a:srgbClr val="000000"/>
                </a:solidFill>
                <a:latin typeface="+mn-lt"/>
              </a:rPr>
              <a:t>5</a:t>
            </a:r>
            <a:r>
              <a:rPr lang="en-GB" sz="2400" dirty="0">
                <a:solidFill>
                  <a:srgbClr val="000000"/>
                </a:solidFill>
                <a:latin typeface="+mn-lt"/>
              </a:rPr>
              <a:t>&gt;</a:t>
            </a:r>
          </a:p>
          <a:p>
            <a:pPr marL="339725" indent="-339725">
              <a:lnSpc>
                <a:spcPct val="100000"/>
              </a:lnSpc>
              <a:spcBef>
                <a:spcPts val="1800"/>
              </a:spcBef>
              <a:buFont typeface="Wingdings" pitchFamily="2" charset="2"/>
              <a:buChar char=""/>
            </a:pPr>
            <a:r>
              <a:rPr lang="en-GB" dirty="0">
                <a:solidFill>
                  <a:srgbClr val="000000"/>
                </a:solidFill>
                <a:latin typeface="+mn-lt"/>
              </a:rPr>
              <a:t>4 actions: </a:t>
            </a:r>
          </a:p>
          <a:p>
            <a:pPr marL="739775" lvl="1" indent="-282575">
              <a:spcBef>
                <a:spcPts val="1500"/>
              </a:spcBef>
              <a:buFont typeface="Times New Roman" pitchFamily="18" charset="0"/>
              <a:buChar char="•"/>
            </a:pPr>
            <a:r>
              <a:rPr lang="en-GB" sz="2000" i="1" dirty="0" err="1">
                <a:solidFill>
                  <a:srgbClr val="00B0F0"/>
                </a:solidFill>
                <a:latin typeface="+mn-lt"/>
              </a:rPr>
              <a:t>UpCareful</a:t>
            </a:r>
            <a:r>
              <a:rPr lang="en-GB" sz="2000" i="1" dirty="0">
                <a:solidFill>
                  <a:srgbClr val="000000"/>
                </a:solidFill>
                <a:latin typeface="+mn-lt"/>
              </a:rPr>
              <a:t>: </a:t>
            </a:r>
            <a:r>
              <a:rPr lang="en-GB" sz="2000" dirty="0">
                <a:solidFill>
                  <a:srgbClr val="000000"/>
                </a:solidFill>
                <a:latin typeface="+mn-lt"/>
              </a:rPr>
              <a:t>moves one tile up unless there is wall, in which case stays in same tile. Always generates a penalty of -1</a:t>
            </a:r>
          </a:p>
          <a:p>
            <a:pPr marL="739775" lvl="1" indent="-282575">
              <a:spcBef>
                <a:spcPts val="1500"/>
              </a:spcBef>
              <a:buFont typeface="Times New Roman" pitchFamily="18" charset="0"/>
              <a:buChar char="•"/>
            </a:pPr>
            <a:r>
              <a:rPr lang="en-GB" sz="2000" i="1" dirty="0">
                <a:solidFill>
                  <a:srgbClr val="00B0F0"/>
                </a:solidFill>
                <a:latin typeface="+mn-lt"/>
              </a:rPr>
              <a:t>Left</a:t>
            </a:r>
            <a:r>
              <a:rPr lang="en-GB" sz="2000" i="1" dirty="0">
                <a:solidFill>
                  <a:srgbClr val="000000"/>
                </a:solidFill>
                <a:latin typeface="+mn-lt"/>
              </a:rPr>
              <a:t>: </a:t>
            </a:r>
            <a:r>
              <a:rPr lang="en-GB" sz="2000" dirty="0">
                <a:solidFill>
                  <a:srgbClr val="000000"/>
                </a:solidFill>
                <a:latin typeface="+mn-lt"/>
              </a:rPr>
              <a:t>moves one tile left  unless there is wall, in which case </a:t>
            </a:r>
          </a:p>
          <a:p>
            <a:pPr marL="1143000" lvl="2" indent="-228600">
              <a:spcBef>
                <a:spcPts val="600"/>
              </a:spcBef>
              <a:buFont typeface="Wingdings" pitchFamily="2" charset="2"/>
              <a:buChar char=""/>
            </a:pPr>
            <a:r>
              <a:rPr lang="en-GB" sz="2000" dirty="0">
                <a:solidFill>
                  <a:srgbClr val="000000"/>
                </a:solidFill>
                <a:latin typeface="+mn-lt"/>
              </a:rPr>
              <a:t>stays in same tile if  in s</a:t>
            </a:r>
            <a:r>
              <a:rPr lang="en-GB" sz="2000" baseline="-25000" dirty="0">
                <a:solidFill>
                  <a:srgbClr val="000000"/>
                </a:solidFill>
                <a:latin typeface="+mn-lt"/>
              </a:rPr>
              <a:t>0</a:t>
            </a:r>
            <a:r>
              <a:rPr lang="en-GB" sz="2000" dirty="0">
                <a:solidFill>
                  <a:srgbClr val="000000"/>
                </a:solidFill>
                <a:latin typeface="+mn-lt"/>
              </a:rPr>
              <a:t> or s</a:t>
            </a:r>
            <a:r>
              <a:rPr lang="en-GB" sz="2000" baseline="-25000" dirty="0">
                <a:solidFill>
                  <a:srgbClr val="000000"/>
                </a:solidFill>
                <a:latin typeface="+mn-lt"/>
              </a:rPr>
              <a:t>2</a:t>
            </a:r>
          </a:p>
          <a:p>
            <a:pPr marL="1143000" lvl="2" indent="-228600">
              <a:spcBef>
                <a:spcPts val="600"/>
              </a:spcBef>
              <a:buFont typeface="Wingdings" pitchFamily="2" charset="2"/>
              <a:buChar char=""/>
            </a:pPr>
            <a:r>
              <a:rPr lang="en-GB" sz="2000" dirty="0">
                <a:solidFill>
                  <a:srgbClr val="000000"/>
                </a:solidFill>
                <a:latin typeface="+mn-lt"/>
              </a:rPr>
              <a:t>Is sent to s</a:t>
            </a:r>
            <a:r>
              <a:rPr lang="en-GB" sz="2000" baseline="-25000" dirty="0">
                <a:solidFill>
                  <a:srgbClr val="000000"/>
                </a:solidFill>
                <a:latin typeface="+mn-lt"/>
              </a:rPr>
              <a:t>0</a:t>
            </a:r>
            <a:r>
              <a:rPr lang="en-GB" sz="2000" dirty="0">
                <a:solidFill>
                  <a:srgbClr val="000000"/>
                </a:solidFill>
                <a:latin typeface="+mn-lt"/>
              </a:rPr>
              <a:t> if in s</a:t>
            </a:r>
            <a:r>
              <a:rPr lang="en-GB" sz="2000" baseline="-25000" dirty="0">
                <a:solidFill>
                  <a:srgbClr val="000000"/>
                </a:solidFill>
                <a:latin typeface="+mn-lt"/>
              </a:rPr>
              <a:t>4</a:t>
            </a:r>
            <a:r>
              <a:rPr lang="en-GB" sz="2000" dirty="0">
                <a:solidFill>
                  <a:srgbClr val="000000"/>
                </a:solidFill>
                <a:latin typeface="+mn-lt"/>
              </a:rPr>
              <a:t> </a:t>
            </a:r>
          </a:p>
          <a:p>
            <a:pPr marL="739775" lvl="1" indent="-282575">
              <a:spcBef>
                <a:spcPts val="1500"/>
              </a:spcBef>
              <a:buFont typeface="Times New Roman" pitchFamily="18" charset="0"/>
              <a:buChar char="•"/>
            </a:pPr>
            <a:r>
              <a:rPr lang="en-GB" sz="2000" i="1" dirty="0">
                <a:solidFill>
                  <a:srgbClr val="00B0F0"/>
                </a:solidFill>
                <a:latin typeface="+mn-lt"/>
              </a:rPr>
              <a:t>Right</a:t>
            </a:r>
            <a:r>
              <a:rPr lang="en-GB" sz="2000" i="1" dirty="0">
                <a:solidFill>
                  <a:srgbClr val="000000"/>
                </a:solidFill>
                <a:latin typeface="+mn-lt"/>
              </a:rPr>
              <a:t>: </a:t>
            </a:r>
            <a:r>
              <a:rPr lang="en-GB" sz="2000" dirty="0">
                <a:solidFill>
                  <a:srgbClr val="000000"/>
                </a:solidFill>
                <a:latin typeface="+mn-lt"/>
              </a:rPr>
              <a:t>moves one tile right  unless there is wall, in which case stays in same tile</a:t>
            </a:r>
          </a:p>
          <a:p>
            <a:pPr marL="739775" lvl="1" indent="-282575">
              <a:spcBef>
                <a:spcPts val="1500"/>
              </a:spcBef>
              <a:buFont typeface="Times New Roman" pitchFamily="18" charset="0"/>
              <a:buChar char="•"/>
            </a:pPr>
            <a:r>
              <a:rPr lang="en-GB" sz="2000" i="1" dirty="0">
                <a:solidFill>
                  <a:srgbClr val="00B0F0"/>
                </a:solidFill>
                <a:latin typeface="+mn-lt"/>
              </a:rPr>
              <a:t>Up</a:t>
            </a:r>
            <a:r>
              <a:rPr lang="en-GB" sz="2000" i="1" dirty="0">
                <a:solidFill>
                  <a:srgbClr val="000000"/>
                </a:solidFill>
                <a:latin typeface="+mn-lt"/>
              </a:rPr>
              <a:t>: </a:t>
            </a:r>
            <a:r>
              <a:rPr lang="en-GB" sz="2000" dirty="0">
                <a:solidFill>
                  <a:srgbClr val="000000"/>
                </a:solidFill>
                <a:latin typeface="+mn-lt"/>
              </a:rPr>
              <a:t>0.8 goes up unless there is a wall, 0.1 like </a:t>
            </a:r>
            <a:r>
              <a:rPr lang="en-GB" sz="2000" i="1" dirty="0">
                <a:solidFill>
                  <a:srgbClr val="000000"/>
                </a:solidFill>
                <a:latin typeface="+mn-lt"/>
              </a:rPr>
              <a:t>Left</a:t>
            </a:r>
            <a:r>
              <a:rPr lang="en-GB" sz="2000" dirty="0">
                <a:solidFill>
                  <a:srgbClr val="000000"/>
                </a:solidFill>
                <a:latin typeface="+mn-lt"/>
              </a:rPr>
              <a:t>, 0.1 like </a:t>
            </a:r>
            <a:r>
              <a:rPr lang="en-GB" sz="2000" i="1" dirty="0">
                <a:solidFill>
                  <a:srgbClr val="000000"/>
                </a:solidFill>
                <a:latin typeface="+mn-lt"/>
              </a:rPr>
              <a:t>Right</a:t>
            </a:r>
          </a:p>
        </p:txBody>
      </p:sp>
      <p:grpSp>
        <p:nvGrpSpPr>
          <p:cNvPr id="2" name="Group 23"/>
          <p:cNvGrpSpPr>
            <a:grpSpLocks/>
          </p:cNvGrpSpPr>
          <p:nvPr/>
        </p:nvGrpSpPr>
        <p:grpSpPr bwMode="auto">
          <a:xfrm>
            <a:off x="6407150" y="978247"/>
            <a:ext cx="2736850" cy="3387378"/>
            <a:chOff x="3742" y="210"/>
            <a:chExt cx="1860" cy="2178"/>
          </a:xfrm>
        </p:grpSpPr>
        <p:pic>
          <p:nvPicPr>
            <p:cNvPr id="36870" name="Picture 14"/>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36871" name="Text Box 15"/>
            <p:cNvSpPr txBox="1">
              <a:spLocks noChangeArrowheads="1"/>
            </p:cNvSpPr>
            <p:nvPr/>
          </p:nvSpPr>
          <p:spPr bwMode="auto">
            <a:xfrm>
              <a:off x="3742" y="346"/>
              <a:ext cx="363" cy="182"/>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00CC99"/>
                  </a:solidFill>
                </a:rPr>
                <a:t>+ 10</a:t>
              </a:r>
            </a:p>
          </p:txBody>
        </p:sp>
        <p:sp>
          <p:nvSpPr>
            <p:cNvPr id="36872" name="Text Box 16"/>
            <p:cNvSpPr txBox="1">
              <a:spLocks noChangeArrowheads="1"/>
            </p:cNvSpPr>
            <p:nvPr/>
          </p:nvSpPr>
          <p:spPr bwMode="auto">
            <a:xfrm>
              <a:off x="3742" y="1071"/>
              <a:ext cx="363"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-100</a:t>
              </a:r>
            </a:p>
          </p:txBody>
        </p:sp>
        <p:sp>
          <p:nvSpPr>
            <p:cNvPr id="36875" name="Text Box 19"/>
            <p:cNvSpPr txBox="1">
              <a:spLocks noChangeArrowheads="1"/>
            </p:cNvSpPr>
            <p:nvPr/>
          </p:nvSpPr>
          <p:spPr bwMode="auto">
            <a:xfrm>
              <a:off x="5374" y="436"/>
              <a:ext cx="228"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sp>
          <p:nvSpPr>
            <p:cNvPr id="36876" name="Text Box 20"/>
            <p:cNvSpPr txBox="1">
              <a:spLocks noChangeArrowheads="1"/>
            </p:cNvSpPr>
            <p:nvPr/>
          </p:nvSpPr>
          <p:spPr bwMode="auto">
            <a:xfrm>
              <a:off x="5374" y="1117"/>
              <a:ext cx="228"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sp>
          <p:nvSpPr>
            <p:cNvPr id="36877" name="Text Box 21"/>
            <p:cNvSpPr txBox="1">
              <a:spLocks noChangeArrowheads="1"/>
            </p:cNvSpPr>
            <p:nvPr/>
          </p:nvSpPr>
          <p:spPr bwMode="auto">
            <a:xfrm>
              <a:off x="5374" y="1888"/>
              <a:ext cx="228"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sp>
          <p:nvSpPr>
            <p:cNvPr id="36878" name="Text Box 22"/>
            <p:cNvSpPr txBox="1">
              <a:spLocks noChangeArrowheads="1"/>
            </p:cNvSpPr>
            <p:nvPr/>
          </p:nvSpPr>
          <p:spPr bwMode="auto">
            <a:xfrm>
              <a:off x="3878" y="1933"/>
              <a:ext cx="227" cy="182"/>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grpSp>
      <p:sp>
        <p:nvSpPr>
          <p:cNvPr id="13" name="Text Box 18"/>
          <p:cNvSpPr txBox="1">
            <a:spLocks noChangeArrowheads="1"/>
          </p:cNvSpPr>
          <p:nvPr/>
        </p:nvSpPr>
        <p:spPr bwMode="auto">
          <a:xfrm>
            <a:off x="7218362" y="685800"/>
            <a:ext cx="360363"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14" name="Text Box 19"/>
          <p:cNvSpPr txBox="1">
            <a:spLocks noChangeArrowheads="1"/>
          </p:cNvSpPr>
          <p:nvPr/>
        </p:nvSpPr>
        <p:spPr bwMode="auto">
          <a:xfrm>
            <a:off x="8153400" y="685800"/>
            <a:ext cx="360362"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15" name="Slide Number Placeholder 14"/>
          <p:cNvSpPr>
            <a:spLocks noGrp="1"/>
          </p:cNvSpPr>
          <p:nvPr>
            <p:ph type="sldNum" idx="12"/>
          </p:nvPr>
        </p:nvSpPr>
        <p:spPr/>
        <p:txBody>
          <a:bodyPr/>
          <a:lstStyle/>
          <a:p>
            <a:pPr>
              <a:defRPr/>
            </a:pPr>
            <a:fld id="{4858CC72-EA20-440E-BD71-EF09ADC8CC22}" type="slidenum">
              <a:rPr lang="en-GB" smtClean="0">
                <a:solidFill>
                  <a:srgbClr val="000000"/>
                </a:solidFill>
              </a:rPr>
              <a:pPr>
                <a:defRPr/>
              </a:pPr>
              <a:t>9</a:t>
            </a:fld>
            <a:endParaRPr lang="en-GB">
              <a:solidFill>
                <a:srgbClr val="000000"/>
              </a:solidFill>
            </a:endParaRPr>
          </a:p>
        </p:txBody>
      </p:sp>
      <p:sp>
        <p:nvSpPr>
          <p:cNvPr id="16" name="Footer Placeholder 15"/>
          <p:cNvSpPr>
            <a:spLocks noGrp="1"/>
          </p:cNvSpPr>
          <p:nvPr>
            <p:ph type="ftr" idx="11"/>
          </p:nvPr>
        </p:nvSpPr>
        <p:spPr>
          <a:xfrm>
            <a:off x="6781800" y="5486400"/>
            <a:ext cx="2892425" cy="454025"/>
          </a:xfrm>
        </p:spPr>
        <p:txBody>
          <a:bodyPr/>
          <a:lstStyle/>
          <a:p>
            <a:pPr>
              <a:defRPr/>
            </a:pPr>
            <a:r>
              <a:rPr lang="en-GB">
                <a:solidFill>
                  <a:srgbClr val="000000"/>
                </a:solidFill>
              </a:rPr>
              <a:t>CPSC 422, Lecture 8</a:t>
            </a:r>
            <a:endParaRPr lang="en-GB"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564226" name="Ink 2"/>
              <p14:cNvContentPartPr>
                <a14:cpLocks xmlns:a14="http://schemas.microsoft.com/office/drawing/2010/main" noRot="1" noChangeAspect="1" noEditPoints="1" noChangeArrowheads="1" noChangeShapeType="1"/>
              </p14:cNvContentPartPr>
              <p14:nvPr/>
            </p14:nvContentPartPr>
            <p14:xfrm>
              <a:off x="6183313" y="1717675"/>
              <a:ext cx="719137" cy="1852613"/>
            </p14:xfrm>
          </p:contentPart>
        </mc:Choice>
        <mc:Fallback xmlns="">
          <p:pic>
            <p:nvPicPr>
              <p:cNvPr id="564226" name="Ink 2"/>
              <p:cNvPicPr>
                <a:picLocks noRot="1" noChangeAspect="1" noEditPoints="1" noChangeArrowheads="1" noChangeShapeType="1"/>
              </p:cNvPicPr>
              <p:nvPr/>
            </p:nvPicPr>
            <p:blipFill>
              <a:blip r:embed="rId4"/>
              <a:stretch>
                <a:fillRect/>
              </a:stretch>
            </p:blipFill>
            <p:spPr>
              <a:xfrm>
                <a:off x="6174675" y="1711195"/>
                <a:ext cx="731375" cy="1873134"/>
              </a:xfrm>
              <a:prstGeom prst="rect">
                <a:avLst/>
              </a:prstGeom>
            </p:spPr>
          </p:pic>
        </mc:Fallback>
      </mc:AlternateContent>
    </p:spTree>
    <p:extLst>
      <p:ext uri="{BB962C8B-B14F-4D97-AF65-F5344CB8AC3E}">
        <p14:creationId xmlns:p14="http://schemas.microsoft.com/office/powerpoint/2010/main" val="28800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7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17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17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17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170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170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170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70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170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17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35678</TotalTime>
  <Words>3196</Words>
  <Application>Microsoft Office PowerPoint</Application>
  <PresentationFormat>On-screen Show (4:3)</PresentationFormat>
  <Paragraphs>598</Paragraphs>
  <Slides>36</Slides>
  <Notes>20</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6" baseType="lpstr">
      <vt:lpstr>Arial</vt:lpstr>
      <vt:lpstr>Arial Unicode MS</vt:lpstr>
      <vt:lpstr>Georgia</vt:lpstr>
      <vt:lpstr>Symbol</vt:lpstr>
      <vt:lpstr>Times New Roman</vt:lpstr>
      <vt:lpstr>Wingdings</vt:lpstr>
      <vt:lpstr>Default Design</vt:lpstr>
      <vt:lpstr>1_Default Design</vt:lpstr>
      <vt:lpstr>2_Default Design</vt:lpstr>
      <vt:lpstr>Equation</vt:lpstr>
      <vt:lpstr>PowerPoint Presentation</vt:lpstr>
      <vt:lpstr>PowerPoint Presentation</vt:lpstr>
      <vt:lpstr>Lecture Overview</vt:lpstr>
      <vt:lpstr>PowerPoint Presentation</vt:lpstr>
      <vt:lpstr>PowerPoint Presentation</vt:lpstr>
      <vt:lpstr>PowerPoint Presentation</vt:lpstr>
      <vt:lpstr>Clarification on the ak  </vt:lpstr>
      <vt:lpstr>PowerPoint Presentation</vt:lpstr>
      <vt:lpstr>Example</vt:lpstr>
      <vt:lpstr>Example</vt:lpstr>
      <vt:lpstr>Example (variable αk)</vt:lpstr>
      <vt:lpstr>PowerPoint Presentation</vt:lpstr>
      <vt:lpstr>PowerPoint Presentation</vt:lpstr>
      <vt:lpstr>PowerPoint Presentation</vt:lpstr>
      <vt:lpstr>Example (variable αk)</vt:lpstr>
      <vt:lpstr>Example (Fixed α=1)</vt:lpstr>
      <vt:lpstr>PowerPoint Presentation</vt:lpstr>
      <vt:lpstr>Comparing fixed α and …</vt:lpstr>
      <vt:lpstr>On the approximation… </vt:lpstr>
      <vt:lpstr>Matrix sparseness</vt:lpstr>
      <vt:lpstr>Why approximations work… </vt:lpstr>
      <vt:lpstr>Lecture Overview</vt:lpstr>
      <vt:lpstr>What Does Q-Learning learn</vt:lpstr>
      <vt:lpstr>Q values</vt:lpstr>
      <vt:lpstr>Exploration vs. Exploitation</vt:lpstr>
      <vt:lpstr>Exploration vs. Exploitation</vt:lpstr>
      <vt:lpstr>Exploration vs. Exploitation</vt:lpstr>
      <vt:lpstr>Exploration Strategies</vt:lpstr>
      <vt:lpstr>Exploration Strategies</vt:lpstr>
      <vt:lpstr>ε-greedy</vt:lpstr>
      <vt:lpstr>Soft-Max</vt:lpstr>
      <vt:lpstr>(τ controlled) Soft-Max</vt:lpstr>
      <vt:lpstr>Soft-Max</vt:lpstr>
      <vt:lpstr>(τ controlled) Soft-Max example</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1582</cp:revision>
  <cp:lastPrinted>2014-01-22T16:57:08Z</cp:lastPrinted>
  <dcterms:modified xsi:type="dcterms:W3CDTF">2021-01-28T02:07:15Z</dcterms:modified>
</cp:coreProperties>
</file>