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3.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4.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5.xml" ContentType="application/vnd.openxmlformats-officedocument.presentationml.notesSlide+xml"/>
  <Override PartName="/ppt/ink/ink102.xml" ContentType="application/inkml+xml"/>
  <Override PartName="/ppt/ink/ink103.xml" ContentType="application/inkml+xml"/>
  <Override PartName="/ppt/notesSlides/notesSlide6.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7.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8.xml" ContentType="application/vnd.openxmlformats-officedocument.presentationml.notesSlide+xml"/>
  <Override PartName="/ppt/ink/ink169.xml" ContentType="application/inkml+xml"/>
  <Override PartName="/ppt/notesSlides/notesSlide9.xml" ContentType="application/vnd.openxmlformats-officedocument.presentationml.notesSlide+xml"/>
  <Override PartName="/ppt/ink/ink17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notesSlides/notesSlide15.xml" ContentType="application/vnd.openxmlformats-officedocument.presentationml.notesSlide+xml"/>
  <Override PartName="/ppt/ink/ink206.xml" ContentType="application/inkml+xml"/>
  <Override PartName="/ppt/notesSlides/notesSlide16.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7.xml" ContentType="application/vnd.openxmlformats-officedocument.presentationml.notesSlide+xml"/>
  <Override PartName="/ppt/ink/ink211.xml" ContentType="application/inkml+xml"/>
  <Override PartName="/ppt/ink/ink212.xml" ContentType="application/inkml+xml"/>
  <Override PartName="/ppt/notesSlides/notesSlide18.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25.xml" ContentType="application/vnd.openxmlformats-officedocument.presentationml.notesSlide+xml"/>
  <Override PartName="/ppt/ink/ink229.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241.xml" ContentType="application/inkml+xml"/>
  <Override PartName="/ppt/ink/ink242.xml" ContentType="application/inkml+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93" r:id="rId2"/>
    <p:sldId id="295" r:id="rId3"/>
    <p:sldId id="296" r:id="rId4"/>
    <p:sldId id="298" r:id="rId5"/>
    <p:sldId id="299" r:id="rId6"/>
    <p:sldId id="300" r:id="rId7"/>
    <p:sldId id="301" r:id="rId8"/>
    <p:sldId id="302" r:id="rId9"/>
    <p:sldId id="303" r:id="rId10"/>
    <p:sldId id="257" r:id="rId11"/>
    <p:sldId id="258" r:id="rId12"/>
    <p:sldId id="280" r:id="rId13"/>
    <p:sldId id="259" r:id="rId14"/>
    <p:sldId id="261" r:id="rId15"/>
    <p:sldId id="263" r:id="rId16"/>
    <p:sldId id="281" r:id="rId17"/>
    <p:sldId id="265" r:id="rId18"/>
    <p:sldId id="266" r:id="rId19"/>
    <p:sldId id="267" r:id="rId20"/>
    <p:sldId id="268" r:id="rId21"/>
    <p:sldId id="269" r:id="rId22"/>
    <p:sldId id="291" r:id="rId23"/>
    <p:sldId id="271" r:id="rId24"/>
    <p:sldId id="272" r:id="rId25"/>
    <p:sldId id="284" r:id="rId26"/>
    <p:sldId id="287" r:id="rId27"/>
    <p:sldId id="273" r:id="rId28"/>
    <p:sldId id="274" r:id="rId29"/>
    <p:sldId id="292" r:id="rId30"/>
    <p:sldId id="275" r:id="rId31"/>
    <p:sldId id="276" r:id="rId32"/>
    <p:sldId id="277" r:id="rId33"/>
    <p:sldId id="278" r:id="rId34"/>
    <p:sldId id="285" r:id="rId35"/>
    <p:sldId id="28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1169"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9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577F56C-C0E6-441B-B0C6-FCA1448F4889}" type="datetimeFigureOut">
              <a:rPr lang="en-US"/>
              <a:pPr>
                <a:defRPr/>
              </a:pPr>
              <a:t>6/21/2017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554606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07.3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946 332 17,'11'-1'9,"-11"1"-1,0 0 0,0 0-1,0 0-2,0 0 1,0 0-2,0 0 1,0 0 0,0 0 0,0 0 2,0 0 0,0 0-1,0 0 1,0 0-1,-14 6 0,14-6-1,-26 2 0,8 0-1,-13-2 0,-4 2 0,-10-1-1,-5 2-1,-9 0-1,0 0 0,-2 0-1,2-1 1,3 3-1,4-3 0,8 1 0,6-2 1,10 2-1,4-3 0,6 1 1,5 0-1,13-1 0,-10-1 1,10 1-1,0 0-1,0 0-1,0 0-3,9 0-10,-9 0-10,18-5-1,-18 5 1,20-19 0</inkml:trace>
  <inkml:trace contextRef="#ctx0" brushRef="#br0" timeOffset="511">172 328 7,'0'0'14,"-4"14"-1,4-14 1,32-22-10,2 3-3,13-8 0,10-3 3,8-7 2,5-1 2,1-2 0,-2 5 1,-11 4 0,-7 7-1,-15 5-1,-8 6-2,-12 6-4,-16 7-2,0 0-2,-15 20-3,-4-5-2,-11 1-3,-2 6-3,-7-1 0,-3 1-2,-2-1 1,-7-4 1,1-1 1</inkml:trace>
  <inkml:trace contextRef="#ctx0" brushRef="#br0" timeOffset="781">115 264 13,'-27'12'9,"5"1"0,0 1 1,7-1-2,2 2 0,3 1 1,6-2-1,2 0-1,6 2 2,0 0-2,8 3 1,5-2 0,10 3 0,3-2-2,10 3 0,5-3-2,9 2 1,0-2-2,3-2 0,-8-1-2,-1-1 0,-8-2 0,-4 0 0,-9-2 0,-7-1-1,-6-2-1,-3-1-3,1-1-10,-12-5-11,20-5-2,-10-11 1,4-12-1</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4.975"/>
    </inkml:context>
    <inkml:brush xml:id="br0">
      <inkml:brushProperty name="width" value="0.05292" units="cm"/>
      <inkml:brushProperty name="height" value="0.05292" units="cm"/>
      <inkml:brushProperty name="fitToCurve" value="1"/>
    </inkml:brush>
  </inkml:definitions>
  <inkml:trace contextRef="#ctx0" brushRef="#br0">312 0 10,'0'0'5,"0"0"1,0 0 0,0 0-1,0 0 0,0 0-2,0 0 1,3 12 0,-3-12 0,-1 18 0,-1-7 0,2 5 0,-2 1 0,-1 4-1,0 4 0,-1 4 0,-1 2-1,1 4 0,-1 4-1,-1 1 0,1 5 1,0 2-1,-2 0 1,2 1-2,0 0 1,-1-1-1,2-2 1,-1-2-1,0-2 0,-1-5 0,0-2 1,1-3-1,-1-3 0,-1-5 0,1-1-2,-4-4-1,4-5-6,-1-2-2,7-11-2,-11 9-1,11-9 0,-10-7 0</inkml:trace>
  <inkml:trace contextRef="#ctx0" brushRef="#br0" timeOffset="551">0 672 11,'9'6'7,"-9"-6"0,0 0-1,12 12-3,-12-12-1,7 14 2,-7-14 1,5 17 0,-3-4 1,3 1 0,-1 3-1,3 2 0,1 3-2,-1 3 0,2 2-1,0 1-1,3 0 0,-2-1 0,1-1 1,1-1-1,0-3 0,1-2 0,0-2 0,0-2 1,-1-5 0,2-3 0,-2-2 0,2-1 0,-3-5 0,3-4-1,0-2 0,1-3 1,0-4-2,3-2 1,3-6 0,1-1-1,2-3 1,2-4 0,1-2-1,2-3-1,1 2-1,0-3-4,0 2-5,-2 1-5,-1 2 0,-3 3 0,-1-1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9.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0 107 77,'38'22'26,"-7"-9"-2,-6-7-3,-2-1-30,-5-6-16,5-3-2,-5-9 0,-1-7 0</inkml:trace>
  <inkml:trace contextRef="#ctx0" brushRef="#br0" timeOffset="190">765 0 10,'27'17'20,"-7"-7"0,-5-2 0,-4-4-14,-11-4-16,0 0-2,-27-8-4,-4-6-3</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43.8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4604 1856 9,'0'0'10,"0"0"-1,0 0-2,0 0 0,-11-2-2,11 2 0,0 0 0,0 0 0,0 0 1,-12-7 1,12 7 0,0 0 0,-12-6-3,12 6 0,-16-7-2,7 3 0,-1 2-2,-4-2 0,0 0 0,-2-2 0,-3 1 0,0 1 0,-2 1 0,0 1 0,-2 1 0,1 2 1,-1 1-1,0 2 0,2 1 0,0 0 0,-1 0 0,1 1 0,1-2 0,0 2 0,1 0 0,0 1 0,0-1 0,3 1 0,-2 0 0,3-1 0,1 3 0,1-1 0,-1 1 0,-1 1 0,2 0 0,-2-1 0,0 3 0,-1-2-1,2 0 2,-2 1-2,2-1 2,1 0-2,1 1 2,0-1-2,2-1 1,-1 3 0,1-2 1,0 1-1,0 1 0,0-3 0,1 4 0,0 0 0,1-2-1,1 5 1,1-1 0,1 1 0,0 0-1,0 4 2,1-2-2,-1-1 1,-2 5 1,2-2-1,-2 0 0,1 3 0,-1 0 1,2 0-1,0 0 0,1 0 0,2-1 0,-1-1 0,2 0 0,0-1 0,1-2 1,0 2-1,1-1 0,1-1 0,1 2 1,0-4-1,2 2 0,0-2 0,1 0 0,0-1 1,2-1 0,-3-2 0,2 0 0,-2-2 1,1 2 1,0-2-1,3 1 1,-2 1-1,2-1 0,0 0 1,1 2-2,1-1 1,1 1-2,0-2 1,1-1 0,2-1 0,1 1-1,1-3 1,-1 1-1,3-2 0,-1 0 0,0 0 0,1 0 1,-1 1-1,1 0 0,1-1 0,2 1 0,0-1 1,0 1-1,2-3 1,1 0-1,0-3 1,0-1-1,-1 0 1,1-1-1,1-1 0,1 1 1,-1 0-1,0 0 0,0 2 0,0-2 0,1 1 0,-1-1 0,-1-1 1,0 0-1,2-3 0,-1 0 1,-1-1-1,1-1 1,0 0-1,0-3 0,-1 1 1,-1-1-1,0-2 1,-2 0-1,0-1 0,1-2 1,-3-1-2,-2 0 2,0-1-1,-2-1 0,0-3 0,-3 2 0,-1-2 1,-1 1-1,-3-1 0,-1 2 1,0-3-1,-3 0 1,-2 1-1,-1-2 0,-1-1 1,-1-2-1,-2-1 0,-1-1 0,-2 0 0,0 2 0,-2-3 0,-2 2 0,-1 2 0,-1 2 0,0 2 0,-3 3 0,0 1 0,-2 2 0,1 2 0,-3-1 0,0-1 0,0 2 0,-2-1 0,2 0 0,-2 0 0,-2-2 0,1 3-1,-4 0 1,0 4 0,-2 0-1,-1 2 0,-2 2 0,-1 3 1,-1 0-1,1 2 0,-1-1-2,2 4-4,-5-3-8,1 3-9,-3 0-2,-4-2 1,-6-2 0</inkml:trace>
  <inkml:trace contextRef="#ctx0" brushRef="#br0" timeOffset="3054">1027 1851 0,'0'0'8,"0"0"-1,0 0 0,0 0-1,-9-5-2,9 5-1,0 0 0,0 0 0,0 0 0,-9-4-1,9 4 0,-11-4-1,11 4 0,-16-7 1,5 2 0,-4 0 2,0-3 0,-2 2 0,0 1 0,-3-1 0,0 0 0,-1 3-2,-2 0 0,4 2-1,-2 1-1,-2-1 0,-1 1 0,1 0 0,-2 1 0,2-1 2,-2 1-1,1-2 0,-2 0 0,2 2-1,-1-2 1,1 3 0,-4-1-1,3 3 1,2 2-1,-1 0 0,3 1 0,-2 2 0,2 4 0,1-2 0,4 3 0,-4-1 0,0-1 0,2 1 0,-2 1 0,0 0-1,3-1 1,-4 3 0,4-1-1,0 2 1,2-1 0,0 4-1,0-1 1,0 3-1,3 2 1,1 1-1,-1 1 1,1 0-1,0 0 1,1 1-2,3 1 1,3 0 1,-2 1-1,4 0 1,1 3 0,2-1 0,2 2 1,1 1-1,1 0 0,0-1 1,2-1-1,1-1 0,2-2 0,0-2 2,1-3-2,-1-1 1,4 0-1,2-2 1,1-1 0,3 2 0,0-3 0,1 0 0,2 0 0,2 0-1,-5-4 2,4 2-2,-2-4 0,3 1 1,-1-2-1,-2-1 1,6 1 0,1-3-1,-1-1 1,1 0 0,-3-3-1,1 0 1,-1-1-1,6 0 1,-7-2-1,4 0 1,0-1 0,-2 0-1,3-1 1,-1-3 0,1-1 1,-2-2-1,0-2 0,-2-2 1,-3-2-1,2-1 1,-3-4-1,2 1 1,-6-2-2,3-3 2,-1-3-2,2 1 1,-1-3-1,1-1 1,0-1-2,0-1 1,0 0 0,0 1 0,-3-1 1,-2 2-1,0-3 1,-3 2 0,-1-1 0,-2 1 0,-2-1 0,-1 2 0,-1-1 0,0 1-1,-2 1 0,0 0 0,-1 1 1,0 1-1,0 0 0,-1 0 1,-4 0 0,-1 1 0,-5 1 0,1 0 2,-5-1-2,-2 2 0,-1 1 0,0 0 0,-5 3 0,1-1-1,1 2 0,-2 1 0,2 0 0,-2 1 0,-1 3 0,0-2 1,0 3-1,1-1 0,-3 2 0,-2 1 0,0 0 0,-2 0 0,1 4-1,-4-1 1,-1 3 0,0-1-1,-1 2 1,1 0-1,3 2 0,1-1 0,1 4-2,1 0-2,5 3-4,-2-2-3,5 6-7,1 1-5,0 1 1,0-2 1</inkml:trace>
  <inkml:trace contextRef="#ctx0" brushRef="#br0" timeOffset="6439">1106 113 0,'0'0'1,"0"0"-2,0 0 1,0 0 4,0 0 2,0 0 2,0 0 0,0 0 1,0 0 0,0 0-1,0 0 0,0 0-4,0 0-3,0 0-1,0 0-1,0 0 0,0 0 0,0 0 0,5 12-1,-5-12 2,11 4 0,-11-4 0,18 14 1,-10-4-1,7 1 1,-3 2 0,1 2 0,2 1 0,1 1 1,3-3 0,-2 5-1,4-4 1,1 3 0,-1 1 0,2-2 1,2 3-2,2 0 1,0-2 0,0 2 0,0 2 0,1-1-1,1 2 0,0 2 1,-1-2-1,-1 1 1,-6 2 0,4 1 0,4-1 0,0 1 0,-1-3 0,2-1 0,-2 0 0,2-1 1,3 0-1,1-1 0,-5 0 0,1 1-1,2-2 1,1 2-1,1 2 0,1 0 0,1 0 0,-1-1 0,-1 3-1,0-1 0,-3 0 1,1 0-1,-2-2 0,-1-1 1,1 0-1,-2-1 1,0 0-1,0 0 1,0 2-1,1-1 1,-1 2-1,2 1 1,-1-2 0,2 0 0,1-1-1,1 1 1,0-4-1,-1-1 1,-2 2-1,0 0 0,-1 0 0,-1 1-1,-1-1 1,0 1 0,-1 2 0,1 0-1,0 0 2,0-1-1,-1 1 0,1 0 0,-2 3 0,3-2 1,-2 1-1,0-1 0,1-1 0,-2 0 0,1-2 1,-1 0-1,2-2 0,-2-1 0,0 0 0,-1-1 1,-1 0-1,0 1 0,-2-3 0,1 2 0,-4-3 0,1 1 0,-1 0 0,1 1 1,0-3-1,-2 3 0,0-2 0,-2-2 0,-1 1 0,-2-2 0,-1 0 0,-11-11 0,17 16 0,-17-16 0,11 9 0,-11-9 0,10 10 0,-10-10 1,0 0-1,0 0 0,0 0 1,0 0-1,0 0 1,0 0 0,0 0-1,0 0 1,0 0-1,0 0 0,0 0 1,0 0-1,0 0 0,0 0 0,0 0 0,0 0 0,0 0 0,0 0 0,0 0 0,0 0 0,0 0 0,0 0 0,0 0 0,0 0 0,0 0 0,0 0 0,0 0 0,0 0 1,0 0-1,0 0 1,0 0-1,0 0 1,0 0 0,0 0 0,0 0 0,0 0 0,0 0 0,-13-9-1,3 1 0,-1 1 1,-6-1-1,-1-1 1,-3 1-2,-3 0 1,-2 0 0,-2 1 0,-2 4 0,2-2 0,-1 1-1,1 0 1,1 0 0,2 0 0,4-1 0,2 1 0,5 1 0,1 0 0,4 0 0,9 3 0,-11-3-1,11 3 0,0 0 0,0 0 0,0 0 0,0 0 0,0 0 0,0 0 0,13 7 1,-13-7-1,15 7 1,-3-3 0,1 2 0,2 0 0,2-2 0,2 2 0,0 2 0,2-1-1,0 0 1,-2 1-1,0-1 1,-1 1-1,-1 0 1,0-1-1,0-2 0,-2 0 0,2 1 0,-3-4 0,0 1 0,-1-1 0,-1-1 0,-2-2 0,-10 1 1,13-1 0,-13 1 1,11-4-1,-11 4 0,0 0 0,10-9 1,-10 9-1,0 0 1,10-12 0,-10 12-1,0 0 1,7-14 0,-8 4 0,-3-1 0,0 0 0,-3-7-1,0-2 1,-2-4-1,1-1 1,-1-2 0,2-1 0,0-1 0,0 0-1,1-1 1,1 1 0,-2 0 1,2 1-1,-3-2 0,2 3 0,-2-1 1,0 1-1,-1 3 0,2 1-1,1 1 1,0 5-1,1 1 0,1 3 0,0 3 0,4 10 0,-3-12 0,3 12 0,0 0 0,0 0-1,0 0 0,0 0-1,0 0-1,0 0-7,0 0-16,0 0 0,0 0-2,0 0 2</inkml:trace>
  <inkml:trace contextRef="#ctx0" brushRef="#br0" timeOffset="19297">4816 0 3,'0'0'6,"14"10"-1,-14-10-1,14 11 0,-4-4-1,0 1 0,2-1 0,3 0 0,0 1 2,2 2-1,1-2 2,4 0-1,1 5 1,1 1-2,4-1 1,1 4-2,3 3 1,2-1-2,4 4 1,-1 3-1,3 2 0,3 0 0,1 6-1,3-1 0,0 0 0,2 2-1,0 2 1,5 0 0,0-1 0,-2 0 1,2 0 0,1 2 0,-1-1 1,1 0 0,2 2-1,-3 0 1,2 0-1,-1 0 0,3 1 0,-3 0-1,2 2 0,-2 0-1,-3 0 1,-2 1 0,-3 1 0,0-1 1,-5 3-1,-1-3 1,0 0 0,-2-1-1,0-1-1,-1-1 1,-1-2-1,-2-2 1,-1-2-1,-1-1 0,0-1 0,-2-1 1,-1-2 0,-1-2 0,1-2 0,-1 0 0,0-2-1,-3-2 1,-3-2-1,-3-3 0,-2-2 0,-4-2 0,0 1 0,-4-3 1,0 2-1,0-3 0,0 1 0,0 2 1,1 0-1,2-1 0,0 0 0,0-1 0,-1 0 1,-2-1-1,0-3 0,-10-6 0,14 8 0,-14-8 0,0 0 0,10 6 0,-10-6 0,0 0 0,0 0 1,0 0-1,0 0-1,10 6 1,-10-6 0,0 0 0,0 0-1,0 0-2,0 0 0,10 3-2,-10-3 0,0 0-1,10 0-1,-10 0 0,10 1-2,-10-1 1,10 1-2,-10-1 2,12-1 0,-12 1 1,12-1 1,-12 1 1,10 0 1,-10 0 2,0 0 1,0 0 1,9 5 0,-9-5 0,0 0 0,0 0 2,0 0 2,0 0 1,0 0 1,0 0 0,-9 7 3,0-8-1,-1 2 2,-5-3-3,-2 2-2,-5-1-1,-1 1-1,-4-1-1,-2 2 0,-2-1-1,0 1 0,-2-1 1,2 1-1,2-1 1,2 1 0,-1-2-1,2 0 1,0 0-1,3 0 0,0 1 0,2-1-1,2 1 1,1 0-1,2 0 1,3 1 0,4-1 0,9 0 0,-14 0 0,14 0 0,0 0 0,0 0-1,0 0 0,0 0-1,0 0-1,0 0 1,13-2-1,-1 0-1,7 1-1,2-1-1,7 1 1,0-1 0,6 2 0,-2-1 0,3 2 1,-3-1 0,0 0 2,-3 0 0,0 0-1,-3 0 1,0 0 0,-5 0-2,-2 0 2,-3 0 0,-3 0 1,-4 0 1,-9 0 3,9 0 0,-9 0 1,0 0 1,0 0 0,-4-14 0,-1 5 0,2-3-1,-2-5-2,1-4-1,0-5 0,0-3-1,0-3 0,2-1 0,-1-2 1,1 2 0,-2-1 0,3 5 0,-3-1 0,3 5 0,-3 2-1,4 4 0,-2 2 0,1 5-1,0 1 1,1 11-1,0-12 0,0 12 0,0 0-1,0 0 1,0 0-1,0 0 0,0 0 0,0 0-1,0 0-5,0 0-11,-7 14-7,7-14-1,0 0 1,0 0 0</inkml:trace>
  <inkml:trace contextRef="#ctx0" brushRef="#br0" timeOffset="31715">8215 276 4,'0'0'6,"14"-3"-2,-5 3 0,0 2 1,1-1 0,2 2 1,1 1 0,4 1 2,4 2 0,1 1 1,7 2-1,1 1-1,5 3 1,1-1-3,6 3-1,1 0-2,1 4 0,3 0-1,1 4 0,0 1 0,2 2 0,2 1 1,1 3 0,1-1 0,3 2 1,2-1 0,4 3 0,2 1-1,4 4 1,-1-1-1,0 2-1,2 1 0,0 3-1,-1 1 1,-3 1-1,0-1 0,2 1 1,-2-2-1,0 2 0,0-1 1,-2 0 0,2-5-1,0 5 1,-4-2-1,-2 1 1,-2-1-1,-2-1 0,-3 0 0,-4-2 1,-3 0-1,-5-4 1,-3-4 0,-2-3 0,-6-4-1,-3-1 1,-3-4 0,-3-3-1,-3-2 1,-2-2-1,-2-1 0,-3-2 1,-1-2-1,0 1 0,-10-9 1,13 14-1,-13-14 0,10 14 0,-10-14 0,13 14 0,-13-14 0,15 16 0,-3-9 0,0 1 0,2-1 0,0 1 1,-3-2-1,2-1 0,-3-1-1,-10-4 1,14 6-1,-14-6 0,0 0-1,11 5 1,-11-5-1,0 0 0,11 6 1,-11-6-1,0 0 1,11 2 0,-11-2 0,0 0 1,0 0-1,11 5 0,-11-5 0,0 0 1,9 6-1,-9-6 1,0 0-1,0 0 1,10 8 0,-10-8 0,0 0 1,0 0 0,0 0 0,0 0 1,0 0-1,-13 3 0,13-3 1,-16-1-1,5 0 0,-2 0 0,-4-1 0,-1 0 0,-2 1 0,-2-1-1,-1 0 1,-2 0-1,-2 1 1,0 0-1,1-1 0,-2 2 0,3-2 0,0 1 1,1-2 0,4 2 0,-1-3 0,4 2 0,1-1 0,4 1 0,-2-1 0,5 1 0,0-1 0,9 3-1,-13-3 1,13 3-1,0 0 1,0 0-1,0 0 0,-9-5 0,9 5 0,0 0-1,0 0 0,0 0 0,0 0 1,13 1-1,-3 0 0,2 0 1,3 1-1,6-1 1,4 1-1,3-2 0,3 1 0,1-1 0,2 0 1,0-1-1,0 0 0,-1 0 1,-3 0-1,0-1 1,-4 1 0,0 0-1,-2 0 1,-2 0 0,-3 0-1,-2 0 1,-4 0 0,0 0 0,-13 1 1,15-3-1,-15 3 1,0 0-1,9-12 1,-9 12 0,3-20 0,-2 5-1,1-3 1,-1-2 0,-1-4 0,0 1 0,-4-5 1,2 2-1,-2-3 1,0 2 0,-1 0 0,-1 0-1,-1-1 1,1 1-1,-1 2 0,2-4 0,0 2 0,0 3 1,-2 2-1,3 0 0,-1 1 0,0 4 2,1-1-2,0 8 0,0 0 0,4 10 0,-7-16-1,7 16 0,0 0 0,0 0 0,-4-9 0,4 9 0,0 0-1,0 0 0,0 0 0,0 0-4,0 0-1,-5 12-15,1-3-7,-8 0-1,-3-2 1,-5-5-1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2:37.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165 195 10,'0'0'11,"9"-1"-1,-9 1-1,0 0-2,0 0-1,0 0 0,7 10-2,-7-10-1,0 0-1,0 11 0,0-11 0,0 0 0,1 12 0,-1-12 0,3 12 0,-3-12 1,5 18 0,-2-5-1,0 5 1,1 5-1,0 7 0,-2 6 1,1 5 0,-4 4 0,-1 8 1,-2 0-1,1 3 0,-2-5 0,0-2 0,1-4-2,1-4 0,0-7-2,1-9-3,4-6-4,-3-6-11,1-13-4,0 0 1,3-18-1</inkml:trace>
  <inkml:trace contextRef="#ctx0" brushRef="#br0" timeOffset="460">0 275 10,'5'-22'16,"5"3"-1,3-1 1,4 1-10,6 3-2,2 0 0,4 4 1,1 1-1,4 5 2,0 1-2,4 5-1,-2 3 1,2 5-2,-1 2-1,-1 4 0,-1 2-1,-5 3 0,-4 2 0,-5 0 1,-6-1-1,-4 1 1,-8-1 1,-5 0 0,-7-4 1,-1 3 0,-7-5 0,-3 2 0,-9-1 0,-1-1 0,-5-1 0,-1-1-1,-2-2 0,2 2-1,1-4 0,5-2-1,4-3 1,4 0-1,8-5-2,1-4-6,12-3-13,5-6-4,4-4 1,3-6-1</inkml:trace>
  <inkml:trace contextRef="#ctx0" brushRef="#br0" timeOffset="2944">1149 16 3,'0'0'12,"0"0"-2,0 0-2,-10 1 0,10-1 0,-9 5-1,9-5 0,-15 5-1,6-1-1,-1 2-1,-3-1-1,-1 5-1,-2-4 1,0 5-1,-3-1 1,0 4-1,-4-1 0,2 3 0,-3 3 1,-4 4-1,3 5 0,-2 5 1,-3 4-1,2 7 0,-1 3 0,3 3 0,2-1-1,10 2 1,2-2 0,10 1-1,11-5 1,10-5-1,11-3 1,12-4-1,8-5 0,7-5 0,6-5 0,3-4-1,-2-5 1,-2-2-1,-4-4 1,-6-1-1,-9-1 0,-5 0 0,-11-1 0,-6 2 0,-7-2 0,-4 0-1,-10 0 0,10 0-1,-10 0-4,0 0-9,0 0-9,0 0 1,0-10-1,0-2 1</inkml:trace>
  <inkml:trace contextRef="#ctx0" brushRef="#br0" timeOffset="4336">1573 633 14,'-16'-5'11,"-2"-3"1,2-2-1,0-2-1,3-4-3,1-1-1,5-5-1,6-5 0,2-3 0,7-2-2,7 0-3,7-1 1,5 1-1,5 2 0,4 3 0,2 6 0,3 5 0,-1 5-1,-2 5 1,-2 6 0,-4 6 0,-4 4-1,-5 8 1,-5 4 0,-4 7 0,-5 3 0,-5 2 0,-4 5 1,-3-2 0,-5 2 0,-3-4 1,-4-2 1,-5-3 1,1-5 1,-6-5 0,-1-6 0,-6-2 1,0-4-1,-4-4 0,2-3 0,1-6-3,1-1-1,5-5-3,3-1-4,10-3-5,3 0-12,8-5-2,3 0 0,5-1 1</inkml:trace>
  <inkml:trace contextRef="#ctx0" brushRef="#br0" timeOffset="5127">2162 477 5,'0'0'9,"0"0"0,11-5-1,-11 5 1,0 0-1,0 0-1,0 0-2,0 0 0,-2 9 0,2-9-2,-7 18 0,0-3-1,1 1 1,-2 5 1,1 0-1,-2 5 1,-3 4 0,3 2 0,-1 0 1,4 1-2,-1-4 1,6 1-1,2-2-1,7-5 0,6-5 0,6-5-1,5-5-1,5-6-1,7-2-3,-2-7-4,3-4-10,-2-1-5,-3-5 1,-6 0 0</inkml:trace>
  <inkml:trace contextRef="#ctx0" brushRef="#br0" timeOffset="5638">2026 647 1,'0'0'14,"0"0"0,0 0-5,16 7-2,-4-5 1,6-2-1,6 0 0,2 0-2,5 1-1,3-1-1,0 0 0,-3 0 1,2 0 0,-8 0 0,-3 0-1,-3 0 1,-5 1-1,-2-1-1,-12 0-5,15-1-10,-15 1-8,13-4 0,-13 4 0</inkml:trace>
  <inkml:trace contextRef="#ctx0" brushRef="#br0" timeOffset="6529">2863 82 8,'0'0'11,"-10"-7"1,10 7-1,0 0-1,0 0-2,0 0 0,0 0-1,0 0-1,0 0 0,0 0-3,0 0 0,0 0-2,0 0 0,-3 12 0,2 0 0,0 5 0,-1 8 0,1 9 1,-2 9-1,0 9 1,-1 7-1,1 5 0,-1 3 0,3 0 1,-1-2-1,-1-6-1,2-5 1,0-8 0,1-7-1,-1-8 1,1-7 0,0-7 0,-2-4 0,2-13 0,1 10-3,-1-10-7,1-16-12,3-1-1,2-7 0,0-6 0</inkml:trace>
  <inkml:trace contextRef="#ctx0" brushRef="#br0" timeOffset="7110">3342 177 2,'0'0'10,"0"0"-3,0 0-1,0 0-1,3 13 1,-6-2 0,-3 7 1,-1 5 0,-3 5 1,-3 5 0,-5 5-1,0 5 1,-4-1-3,2 4 0,-2-3 0,4-3-1,2-2 0,7-3-1,5-7 0,7-2-1,8-7 0,9-3-1,8-6 1,8-2-1,6-6 0,5-7-3,1-2-5,3-4-8,-2-4-8,-3-2 0,-4-4 1,-1 1-1</inkml:trace>
  <inkml:trace contextRef="#ctx0" brushRef="#br0" timeOffset="7480">3744 613 7,'-20'4'14,"8"-1"1,-2-9-1,7-4-10,7-2 0,6-5 1,9-2 0,2-1 1,8 1-1,1 1 1,5 5-2,-1 4-1,1 7 0,-5 5-1,-1 7-1,-5 2 0,-3 6 0,-4 4-1,-4 1 2,-6-1-1,-4 2 2,-7 1 0,1 0 1,-6-4 1,-2-2-1,-3-5 1,-1-1 0,-3-3-1,1-5-1,-2-13-3,1-3-2,5-1-5,-1-9-5,8 0-5,2-4-8,11-1 1,6-2-1,6 5 1</inkml:trace>
  <inkml:trace contextRef="#ctx0" brushRef="#br0" timeOffset="7911">4361 493 0,'0'0'15,"0"0"1,-19 4 2,7-3-7,-4 4-1,-3-1-1,-3 6 0,-6-1-2,1 6-1,-4-1 0,2 4-2,1-2-1,5 2-1,2-3 1,8 1-1,4 1 1,9 2 0,5-6 0,8 3-1,3-4 1,6 0-1,5 1 0,4-5-3,5-3-5,-3-7-10,6-1-7,-1-5-2,2-5 0,-3-3 0</inkml:trace>
  <inkml:trace contextRef="#ctx0" brushRef="#br0" timeOffset="8402">4684 565 2,'0'0'13,"0"0"0,2 10 1,-2-10-10,-2 13 1,0 0 2,-4 2 0,1 8 0,-2 0 2,0 6 1,-6-1-2,3 5-1,-3-4-1,3 3-2,1-6-1,5-4 1,3-1-3,5-3 1,5-4-2,7-2-1,6-3-1,3-7-5,7 1-4,-3-7-5,2-2-5,-4-2-1,-4-6 0,-7 0 2</inkml:trace>
  <inkml:trace contextRef="#ctx0" brushRef="#br0" timeOffset="8752">4471 714 1,'0'0'13,"6"11"0,11-7 1,5 1-10,7-3 1,5 4 0,4-4 1,7 1-1,-3-2-1,-1-1-4,-2 0-9,-2 0-5,-6-5-2,2-2-1</inkml:trace>
  <inkml:trace contextRef="#ctx0" brushRef="#br0" timeOffset="9253">4902 21 7,'0'0'16,"-8"-14"1,8 14 0,0 0-7,0-9-3,0 9 0,0 0 0,0 0-1,0 0-1,0 0-1,0 0 1,0 0-1,10 14-1,-1-1 1,5 2-2,3 7 0,6 6 0,5 8 0,0 7-1,4 5-1,3 5 1,-2 5-1,-1 0 0,-4 0 0,-4 1 0,-7-2 1,1-4-1,-9-5 0,-5-3 1,-4-6-1,-5-3 1,-1-2 0,-4-4 0,-1-6 0,-2-3 1,-2-2-1,1-2 0,1-6 1,0 0-1,2-4 0,1-1 0,10-6 0,-11 5-1,11-5 0,0 0-3,0 0-21,0 0 0,-1-16-3,3-2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5:51.9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603-11 3,'0'0'8,"0"0"-3,-9 4 1,9-4-2,-10 3 1,10-3-2,-9 5 0,9-5-1,0 0-1,-7 10 0,7-10 0,-9 8 0,9-8 0,0 0 0,-3 12 0,3-12 0,-10 10 0,10-10 1,-10 12-1,10-12 0,-3 17 0,-5-5 0,5 2 0,3 3 0,-2 3 0,2-1 0,-2 6 1,3 6-1,-3 4 0,2 4 0,-5 5 0,2 6 1,-6 8-1,-1 10 0,-4 2 0,-2-1 0,-6 0 0,0 6 1,-1-3-1,-3-2 1,0-6-1,0-5 1,-2-4-1,2 0 1,1-2-1,1-9 2,-1-2-2,4-3 1,-1-4-1,3-4 1,2-4 0,0-5 1,2-5 0,0-4 0,4-2 1,-2-4-1,13-7 0,-17 8 1,17-8-2,-10 2 1,10-2-1,0 0-1,0 0 0,-10 1 0,10-1 0,0 0-1,0 0 1,0 0-1,6-13 1,0 0 0,1-6-1,4-8 1,0-9-1,7-8 0,2-7 0,4-6 1,1-1-1,5-4 0,1 0 0,3 1 0,0 3 0,0 0 0,-2-1 1,-3 0-1,-3 0 1,-5 0 0,-4 1-1,-3-1 1,-1-2-1,-1 4 0,2 8 0,-3 5-1,2 4 1,-3 6 0,1 1 0,4 6-1,-6 8 1,1 1 0,-7-2 1,5 2-1,-8 2 0,7 2 0,-7 1 1,-8 4 0,8 0-1,0 9 1,0-10-1,0 10 1,0 0-1,0 0 0,0 0 0,0 0 0,0 0 0,0 0-1,0 0 1,0 0 0,0 0-1,0 0 0,0 0 0,0 0-1,0 0 1,8 11 0,-8 0 0,0 5 0,8 4 0,-7 4 1,-1 3 0,1 8 0,-1 5 0,-9 5 1,10 1-1,-9 6 1,-2 4-1,-3 6 1,1 6-1,-10 0 1,-2-1-1,-3 8 0,-8 2 0,-4 1 0,-2-2 0,1-3 0,-1-4-1,5-7 2,3-2-2,5-11 1,4-6 0,4-8-1,3-5 1,1-7 0,4-4 0,2-2 0,1-5 0,9-12 0,-10 15 0,10-15 0,0 0 0,0 0-1,0 0 1,2-20 0,3 3 0,1-7 0,3-8-1,3-9 1,7-10 0,3-6 0,8-9-1,6-2 1,3-5 0,4-5 0,3-1 0,-1-1 0,-1-1 0,0-1 0,-11-1 0,1 4-1,-3 1 1,-8 4 0,-3 5-1,-4 5 1,-3 9 0,-8 6 0,5 14 0,-9 4 0,-1 7 0,-1 8 0,0 4-3,1 12-3,0 0-5,-5 11-9,-5 3-2,4-1 0,3 1-2</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7:59.8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100 0 2,'-34'19'1,"-1"-2"0,4-5-1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8:56.8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18,'0'0'4,"0"0"-3,0 0-1,0 0-6,0 0-3</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16:09:52.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9 52,'0'0'17,"0"0"2,0 0-2,0 0-10,0 0-4,0 0-3,0 0 0,0 0-1,-6 10-2,6-10-4,0 0-7,11 3-3,0-7 0,2-2 0,5-6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2:43.147"/>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2641 0 39,'0'0'20,"-10"11"-1,10-11 2,-3 9-12,3-9-8,0 0-2,6 13-1,-6-13-4,8 9-6,-8-9-8,10 7 1,-10-7 0,10 6-1</inkml:trace>
  <inkml:trace contextRef="#ctx0" brushRef="#br0" timeOffset="137448">38 683 12,'0'0'10,"0"0"-1,0 0 0,0 0-1,0 0-1,0 0-1,0 0 1,0 0-1,0 0-1,0 0-1,0 0 1,0 0-3,0 0 0,0 0-1,0 0 0,0 0-1,-25 50 0,25-50 1,0 0 0,0 0-1,-11 51 1,11-51-1,0 0 1,4 48-1,-4-48 1,0 0-1,11 42 1,-11-42-1,0 0 1,0 0 1,0 0 0,56 31 0,-56-31 0,0 0 0,52-20 1,-52 20 0,0 0 0,52-43 1,-52 43-1,0 0 1,24-51-1,-24 51 1,0 0-1,-12-50-1,12 50 0,0 0 0,-30-43 0,30 43 0,0 0-1,-49-23 0,49 23 0,0 0 0,-59-4-1,59 4-1,-42 12-3,42-12-7,0 0-9,0 0-4,0 0-2,0 0 1</inkml:trace>
  <inkml:trace contextRef="#ctx0" brushRef="#br0" timeOffset="138058">110 667 10,'26'49'13,"-26"-49"-3,0 0 0,0 0-3,28 58 0,-28-58-2,0 0 0,45 64-1,-45-64 0,28 57 1,-28-57-2,38 65 2,-38-65-3,37 68 0,-37-68 0,37 66-1,-37-66 0,33 56 0,-33-56-1,18 48 1,-18-48 1,0 0 1,12 55 0,-12-55 1,0 0 2,0 0-1,-21 43 2,21-43 0,0 0-1,-46 8-1,46-8 0,-46-14-1,46 14-1,0 0 0,-68-37-1,68 37-1,0 0 0,-56-47 0,56 47 0,0 0-1,-25-63-1,25 63 0,1-59-4,-1 59-9,21-77-12,-10 34 0,-11 43-1,35-80 1</inkml:trace>
  <inkml:trace contextRef="#ctx0" brushRef="#br0" timeOffset="138619">403 849 38,'0'0'21,"0"0"-1,0 0 1,-55-39-12,55 39-2,0 0-1,0 0-2,-32-44 0,32 44-2,0 0 2,0 0-1,-6-47 0,6 47-1,0 0-1,0 0 0,43-51 0,-43 51 0,0 0-1,60-25-1,-60 25 1,0 0 0,49-3-1,-49 3 1,26 8-1,-16 0 1,3-1-1,-7 3 1,4 1 0,0 1-1,1 3 2,-13 1-1,0-1 0,2 4 1,0-19 1,0 0 1,-27 52 0,27-52 0,0 0 0,-44 38 1,44-38 0,0 0 0,-55 6-2,55-6 0,0 0-2,-56-18-3,56 18-6,0 0-12,0 0-6,-37-56 0,37 56-2,0 0 2</inkml:trace>
  <inkml:trace contextRef="#ctx0" brushRef="#br0" timeOffset="139320">669 317 3,'0'0'16,"-10"-11"0,10 11 1,0 0-5,0 0 0,0 0-1,0 0-2,0 0-2,9 2-3,-9-2 0,0 0-2,4 18-1,0-8 0,6 5-1,-8 2 1,9 6 0,-3 3 0,5 7 0,1 3 1,0 5-1,-3 0 0,-3 2 0,4 0 0,-5-3-1,-2-2 1,2-5-1,-4-7 1,-1-6-1,-2-4 2,4-4 0,-4-12 2,1 10 1,-1-10-1,-1-13 0,-4-2 0,-1-2 0,-2-8-1,-3-2-1,-1-7-2,-3-1 1,3-3-1,0 1 0,5 0-1,-2 2 1,7 1-1,1 0 1,2 4 0,6 3-1,-1 3 1,4 0 0,-2 3-1,5 3 0,-1 4 1,1 1-1,0 4 0,-1 4 1,4 3-1,-3 3 0,3 3 1,-2 3 0,-1 3-1,0 1 1,1 2 0,-4 0 1,0 3-1,-4 0 0,-4 3 0,0 1 1,-5 0-1,-3 2 0,-5 0 1,-2-1 0,-3 1-1,0 1 1,-1-3-1,-3 0 1,4-5-1,-4 0 1,8-4 0,-1-1-1,2-6 1,11-4 0,-12 3 0,12-3-1,0 0 0,-1-16 0,1 16-1,7-17 1,-1 6-1,0 0 0,-6 11 1,16-17-1,-16 17 1,18-7-1,-6 9 0,-12-2 1,20 16 0,-5-5 0,-1 3 0,3 0-1,4 4 1,-1-1 0,5-3 1,-1 0-1,-4-3 0,1-2 1,-5-3 0,3-2 0,-4-5 0,0-4 0,-4-4 1,0-2-1,0-4 1,-2 1-1,0-6 1,-2 1 0,-3 1-1,-1 4 1,-2 1-1,-1 13 1,1-16-1,-1 16 0,0 0 0,0 0-1,0 0 1,0 0-2,0 0 1,0 0 0,0 0-1,2 12 0,-1-1 1,9 2-1,5 4 0,0 0 0,3 0 0,1-1 0,2-5-2,1-8-4,8 0-11,-17-15-8,3-4 0,-5-8-2,-1-4 1</inkml:trace>
  <inkml:trace contextRef="#ctx0" brushRef="#br0" timeOffset="140482">1210 204 57,'-18'-7'25,"5"6"0,-1 1-4,14 0-8,-12 10-5,12-10-4,0 0-1,-9 14-5,9-14-5,-2 12-14,10-3-4,-8-9 0,-2 17 0</inkml:trace>
  <inkml:trace contextRef="#ctx0" brushRef="#br0" timeOffset="140762">1391 545 14,'12'-3'13,"3"1"-1,-4-5 1,2-1-10,0-4-2,1-1 1,-4-1 4,-3-4 0,1 4 2,-4-5 2,-3 2 0,-6 0-1,1 2 0,-4 0-3,3 5-2,-8 4-2,-1 3-1,-2 5-1,1 4 0,-1 5 0,1 4 0,1 3-1,-1 1 1,4 1 0,6 1 0,3 0-1,4-2 1,4-1 0,3-1 0,4 1 0,5 2 0,4 0 1,-1 3-2,5 3 2,1 3-1,1 2 1,-1 3-1,-1 1 0,-1-1 0,-3 2 0,-2-3 1,-7-3-1,0-5 1,-6-4 0,-1-4 0,-7-3 1,1-14 1,-16 10-1,3-11 0,-6-5 0,-1-2 0,-5-5-1,-1-2-1,2-4 0,2-2 0,1-3-1,8-3 0,2-2-2,5-6-4,8 2-6,0-10-3,5-1-4,3-4 0,3-1 1,-3-4 1,4 2 4,-5-4 5,3 3 6,-4 2 6,2 8 3,-8-1 4,1 7 0,-2 6 1,0 5 0,0 9 1,-4 0 0,3 16 1,-5-14 0,5 14-4,0 0 0,0 0-1,0 0-3,0 0-1,0 0-2,-8 10 0,11 0-1,-1 5 0,0 5 0,2 6 0,0 5 0,3 4 0,1 3 0,0-2 1,-4-1-1,3-3 0,2-6 0,2-4 0,-1-11 0,4-5 0,0-12 1,4-3-1,0-8 0,3-4 1,-2-3-1,-2-2 0,0 3 0,-4 3 0,-4 4-1,0 5-1,1 4 0,-10 7 1,13 8-1,-12 4 1,-1 4-1,3 4 1,5 1-1,3 3 1,-4 2 0,8-5-3,-1-1-4,4-8-13,9-5-6,-2-7-1,-7-6 2,0-10-1</inkml:trace>
  <inkml:trace contextRef="#ctx0" brushRef="#br0" timeOffset="141844">1969 38 23,'-4'18'18,"2"-9"0,3 2 0,-1-1-8,1 1-4,1 5 1,-3 0 1,6 6 0,1 0-2,0 7 0,1 1 0,2 3 0,0-1-2,3 3-1,2-5-2,4 0 1,-2-5-1,6-4-1,1-6 0,3-6-1,4-4-3,-3-9-5,4-2-10,-5-9-5,-3-5-2,-3-7 2,-8-3 0</inkml:trace>
  <inkml:trace contextRef="#ctx0" brushRef="#br0" timeOffset="142204">1858 260 20,'0'0'19,"0"0"1,0 0-1,-1-13-4,1 13-6,16-13-2,-6 5 0,7 2-2,1-3-1,12 1-1,1-2 1,10 1-1,10-2-3,3-2-11,15-1-11,9-2-2,-1-5 1,6-4-1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3:21.56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4556 6 32,'0'0'19,"15"8"-1,-15-8 3,0 0-14,0 0-4,0 0 1,0 0 1,0 0-1,0 0 0,0 0 0,0 0-1,0 0-1,0 0-4,0 0-7,12-4-10,-12 4-5,10-10 2,-10 10-1</inkml:trace>
  <inkml:trace contextRef="#ctx0" brushRef="#br0" timeOffset="74728">367 301 6,'0'0'5,"0"0"0,0 0 0,0 0-1,0 0 0,0 0 0,0 0 1,0 0-1,0 0 0,0 0-1,0 0 1,0 0-1,0 0-1,0 0 1,0 0-1,0 0 0,0 0 0,0 0 0,0 0 0,0 0 0,0 0-1,0 0 0,0 0 0,0 0 0,0 0 0,0 0 0,0 0 0,-2 9 0,2-9 1,0 0 1,0 0-2,0 0 1,-2 9-1,2-9 0,0 0 1,-1 14-1,1-14-1,-2 13 1,2-13-1,-3 17 1,2-6 0,0 2 0,-1 1 0,0 2-1,1 0 1,-1 2 0,0 3 0,1 0 0,0 2 0,0 2 0,0 2 0,-1 3 0,-1 1 1,1 4-1,-2 0 0,1 4-1,0 1 1,-1 2-1,1 2 1,-1 1-1,1-1 0,0 4 0,1-2 0,1 1 0,-1 0 0,1-2 0,0 2 1,2-1-1,-1 1 1,0 0-1,0 0 1,0 1-1,1 0 1,0 3-1,-1 0 1,0 2-1,0 0 0,1 1 1,-1-1-1,1 0 1,-2 3 0,0 0-1,0-5 1,0 3-1,1-2 1,0 0-1,1 0 1,2 0-1,0-2 0,1-2 0,1 2 0,-1-2 1,-1 0-1,1-2 0,-3 0 1,-2 1-1,-1-1 0,0 2 1,-1 0-1,1 3 0,-3 1 1,0 2-1,0 0 0,0 2 0,-1 2 0,1-1 1,-2 1-1,-2 0 0,0 0 1,0-1-1,0-1 0,1-1 0,-1 1 1,1-1-1,-1 1 0,3-2 0,0-1 0,3 0 0,-2 1 0,0 1 1,3-2-1,-4 1 0,2-1 1,-1 0-1,1 1 1,-1 1-1,0-1 0,0 0 1,-1 1-1,2-2 0,0 3 0,-2-1 1,0 1-1,1-1 1,-1 1-1,1 1 1,-1 1-1,-1 3 0,2-1 1,0 0-1,1 3 0,0-1 0,0 2 0,1-1 0,-2 0 1,1-1-1,0 1 0,1 0 1,-1 1-1,0 1 0,-1-1 0,1-2 1,2 2 0,-4-1-1,3-3 1,-1-2 0,1-2 0,-1-1 0,2-1-1,1 0 1,-1-3-1,2 1 1,0 0-1,0-1 1,0 2 0,1-2 0,-2-2 0,1 2-1,-1-2 1,2-2-1,-1 1 1,1-2-1,0-2 0,0-2 0,1-2 0,0-1 0,-1-4 0,0-1 0,0-4 0,0-3 1,0-2-1,0-1 0,0-3 0,0 0 0,0 5 0,0-1-1,-1-6 1,1 2-1,0-1 1,0-1-1,0 0 1,0 1 0,1-7 0,-1 1 0,0 4-1,1 0 2,-1 0-2,0 2 3,0 1-3,0-2 2,0 1-1,0 2 1,-1-2-1,1 0 0,-1-2 0,1 0 0,1-1-1,0 1 1,-1-1 0,1 1 1,0-2-2,0 1 2,1 2-1,-1-1 0,-1-3-1,1 1 0,2-4-3,-5 2-6,6-5-14,-5-9-1,5-9-2,-5-11 0</inkml:trace>
  <inkml:trace contextRef="#ctx0" brushRef="#br0" timeOffset="77281">387 172 8,'0'0'8,"0"0"1,0 0 0,0 0-1,0 0-1,0 0-1,0 0-3,0 0-1,0 0-1,0 0-2,0 0 0,0 0 0,0 0 0,0 0 0,-10-6 1,10 6-1,0 0 1,0 0 0,0 0 0,0 0 0,0 0 0,10 3 0,-10-3 0,11 1 0,-11-1 0,18 2 0,-7-2 1,-1 2 0,3-2 0,-2 2 0,1-2 0,4 2 0,-3-2 1,3 2-1,2-3 1,0 3-1,3-2 1,0 1 0,2 4-1,-2-4 1,5 4 0,-3-4 0,2 6-1,1-6 1,1 6-1,1-6 0,0 2-1,-1 0 2,1 0-2,0 1 0,-1-1 1,0 2-1,-1-2 0,-2 0 1,2-1 0,-2 1 0,0-1 0,-5-1 0,4 1 1,0-2-1,2 1 0,-4 0 0,3-1 0,-1 1 0,2 0-1,1-1 1,0 1-1,-1-1 1,-1 1-1,2-1 1,-1 0-1,2 0 1,0 0-1,1-1 1,0 1-1,0-1 1,1 1-1,-1-1 0,-2 1 1,0 1-1,1-1 0,-2 1 0,-2 0 0,-3 0 0,1 0 0,1 1 0,-6 0 0,5-1 1,-2 1-2,-1 0 1,1 1 0,-1-1 0,1 0 0,-4 1 1,5 0-1,-5-1 0,1 0 0,-1 1 0,1-1 0,1 0 0,1-1 0,1 1 1,0-1-1,3 0 0,-2 0 0,1 0 0,1 0 0,1 0 1,-2-1-1,1 0 0,0 0 0,0-1 0,2 1 0,-1-1 1,1 0-1,-1 0 0,3-1 0,-1 0 0,2 0 1,-2 1-1,0 0 0,-1 1 0,-1-1 0,0 1 0,-1 0 0,-1 0 0,0 0 0,-1 0 0,2 0 0,1 1 0,-2 0 0,3-1 0,-1 0 1,2 1-1,-2-1 0,2 1 0,0 0 0,-1 1 0,-1-2 0,0 1 0,1-1 0,-1 1 0,0 0 0,-1 0 0,1 0 0,1 0 0,-3 1 0,3-1 0,2 1 0,-1-1 0,0 0 0,1-1 0,1 0 0,0 0 0,3 0 0,-1-1 0,0 2 0,0-1 0,1 1 0,1-1 0,0 1 0,0 0 0,0 0 0,-1 0 1,-1 0-1,2 0 0,-2-1 0,-1 0 0,1 0 0,0 0 0,1-1 0,-2 1 1,1 0-1,-1 0 0,1 0 0,0 1 1,-1 1-1,0-2 0,-1 1 0,1-1 1,2 0-1,-2-1 0,1 0 1,0-1-1,1 1 1,-1-1-1,1 1 1,-2-1-1,0 2 1,0 0-1,-1-1 1,-2 1-1,-1 0 0,-1 0 0,1 0 0,-1-1 0,0 1 0,-1-1 0,2 1 0,0 0 0,2 0 1,-2 1-1,2 0 0,1 0 0,0 0 0,1 0 0,-2 0 0,2-1 0,-1 0 0,0 1 1,0-1-1,-1 1 0,0-1 0,1 1 0,-1-1 0,-1 1 0,0 0 0,0 0 0,-1 0 0,0-1 0,1 0 0,-1 0 0,0 1 0,-1-2 1,0 0-1,1 0 1,0 0-1,-3-1 1,2 1-1,1 0 1,-1-1-1,1 1 0,0-1 1,2 1-1,0 0 0,1 0 0,-2 1 0,1-1 0,0 0 0,0 0 1,0 0-1,-1 0 0,0 0 0,0 0 0,0 0 1,1-1-1,1 1 0,-2 0 0,0 0 0,1 0 0,-1-2 0,0 2 0,0-1 0,-1 0 1,0 0-1,2 0 0,-1 0 0,3 1 0,0 1 1,2-1-1,1 0 0,0 0 0,1 1 0,-1-1 0,-1 0 1,1 0-1,-1 0 0,-1 1 0,0-1 0,2 1 0,0 1 0,0 0 0,-1 0 0,1-1 0,0 0 0,1-2 1,1 0-1,-3-2 0,0 1 0,2-1 0,0 1 0,0 0 0,0 1 0,-2 1 1,-4 0-1,-2 0 0,-1 1 0,-4 0 0,-6 0 0,-3 1 0,-10-1 0,12-1 0,-12 1 1,0 0-2,0 0-1,0 0-9,10 0-11,-10 0-3,-1-9 1,-6-8 0</inkml:trace>
  <inkml:trace contextRef="#ctx0" brushRef="#br0" timeOffset="80336">9633 217 0,'0'0'9,"0"0"-3,0 0-3,0 0 0,0 0 0,0 0 2,0 0 0,0 0 1,0 0 0,-4 10 0,4-10 1,0 13 0,1-3-2,0 3 0,0 3-1,1 6-1,0 3 0,0 7-1,1 3 0,-1 5 0,2 5 0,-1 4 0,1 3 0,-1 4 0,1 2-2,-1-1 2,2 2-1,-1 1 0,-1 2 1,-1 1 0,2 3 0,-2-2 0,0 3 2,-3 4-1,1 1-1,-1-2 1,1 5-2,-1-3 1,0 0-1,-2 1 0,2-1 0,2-2 0,-1-2 1,-2 1 0,2 0-1,-1-3 1,1 0 0,-1-1 0,2 0-1,-1 0 0,1 2 0,0-1-1,1 0 1,1 1 0,-1 0 0,-1 0 0,0 2 0,0 1 0,0 2 0,-1 2 0,0 0 0,-1 0-1,3 1 0,-2-2 1,0 3 0,1 1-1,1-2 1,-1 0-1,1 4 1,0-2 0,-1-1-1,1 2 0,1-1 1,-2 0 0,-1 0-1,-1 3 1,2 0-1,-1-3 0,-1 1 1,0 2 0,0 1-1,1 0 0,1 2 1,1-3-1,0 0 1,0-1-1,0 0 0,3-2 1,-1 1-1,-1-3 1,-1 0 1,0 0-1,0 1-1,-1-1 1,0 0 0,-2-4-1,2 1 1,1-3-1,-1-2 0,0-5 1,1-2-1,-1 0 0,2-1 1,1 0-1,-3-1 1,-1-1-1,1-1 1,0 0-1,0-1 0,-1-3 0,0-3 0,0-2 0,0-1 0,1-2 1,0 0-2,0-2 2,1-3-2,0-1 1,0 0 0,0-4 0,2-4 0,-2-2 0,1-3 0,-1-3 0,0 2 0,-1-1 0,2 0 0,-3 1 1,0 7-1,3-5 0,-1 2-1,1-3 1,0-2-1,1-3 1,-1-1-1,1-3 1,1-6-1,-4 2 0,2 2 2,-1 2-2,-1 2 2,0 5-2,0 1 1,-1 2-1,1 1 2,1-1-2,-2-5-1,2 0-3,-2-8-7,0-13-16,0 0 1,14-30-1,-11-11-2</inkml:trace>
  <inkml:trace contextRef="#ctx0" brushRef="#br0" timeOffset="82098">9638 171 7,'0'0'10,"9"-2"-5,-9 2 0,13-3 0,-13 3-1,13-1 0,-13 1 0,15 1 0,-15-1 1,15 3-1,-15-3 0,20 2 0,-7-1 0,5 0 0,-2 0-1,6-1 1,-1 1-1,3-1 1,2 0 0,1 1-1,-1-2 0,4 1 0,-1 0 0,4 0-1,1 0 1,4 5-1,0-6-1,3 6 1,-2-5-1,1 5 1,2-5-1,-2 4 0,0-3 0,1 0 1,0 0-1,1 0-1,-1-1 1,3-4 0,0 5-1,2-1 1,-2-1 0,-1-4 0,2 3 0,-1-3 0,-2 3 0,1 2 0,-5-2 0,-2-3 0,0 2 0,-1 1-1,-3 0 1,-1 1-1,-1-6 1,0 6 0,0-5 0,2 4 0,0-3-1,-1 4 1,2-3-1,0 4 0,1 0 1,1-2-1,-1 2 0,0 2 0,-2-2 1,0 0-1,-1 0 0,1 0 0,-1 1 0,1 0 0,-2 5 1,1-5-1,1 5 0,1-5 0,0 5 1,3-6-1,1 0 1,0 1-1,4-6 1,-1 6-1,2-6 0,2 5 1,0-4 0,0 4-1,-2 1 0,-3-2 1,2 1-1,1 0 1,-3 0 0,-1-1-1,-2 1 1,-1-1-1,2 1 1,2 0-1,-5 0 1,0-1-1,0 1 0,-1-1 0,0 1 1,-2-1-1,-2 1 0,-2-1 0,-2 1 0,-2 0 0,-1 0 0,-2-1 0,-3 1 0,0 1 0,-1-1 0,1 1 0,1-2 0,1 2 1,-2-2-1,1 1-1,1-1 0,-4-1-2,2 2-6,-6-4-4,2 4-5,-2-1-7,0 1-2,0-1 2,0 1 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06.77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148 446 7,'0'0'10,"-11"2"2,11-2-2,-14 7 0,14-7-1,-16 6 0,16-6 0,-20 7-2,11-1 0,9-6-2,-17 15-1,8-5-1,-3 2-2,2 1 0,1 5 0,4-3 0,-4 3 0,5 0 0,-2-1 0,7-1-1,7-5 2,4-3-2,5-9 2,6-2-1,5-9 0,3-6 1,3-3-1,0-4 0,-5-1 0,-5 0 0,-4 0 0,-6 5-1,-8 1 2,-6 2-1,-4 3-1,-5 3 1,-2 2-1,-2 5-1,0 2 1,0 2-1,0 5 0,2 2 0,1 2 0,2 3 0,2 1 0,2 2 1,1-1-1,3 3 1,2-1 0,3 1 0,4 4 0,4 3-1,3 2 2,5 4-1,1 4 0,3 3 0,0 4 0,-1 5 0,1-1 0,-3 0 1,-1 1-2,-6-2 2,0-3-1,-5-3 0,-3-4 0,-1-5 0,-4-4 1,-2-3-1,-4-4 1,0-1 0,-4-6 1,-3-2-1,-4-5 2,-1-1-1,-4-8 1,-1-2-1,-2-8 1,2-3-2,0-8 1,5-4-1,5-6-1,5-6-1,9-4-1,5-5-2,11 1-4,0-6-6,11 4-4,0 1-6,4 5 1,0 5 0</inkml:trace>
  <inkml:trace contextRef="#ctx0" brushRef="#br0" timeOffset="832">561 603 36,'-9'7'20,"9"-7"1,-16-7 1,16 7-11,-15-26-7,13 10-1,1-7-1,2 2 0,3-4 0,4 2 0,4 1 0,3 4 0,2 3-1,2 3 0,0 6-1,-1 5 0,0 4 0,-3 6 0,-2 4 0,-4 4 0,-2 2 1,-4 2 0,-8 0 0,3 2 1,-9-1 0,4 1 1,-8-3 0,1 0 0,-8-4 1,3 1-2,-3-4 1,-1-2 0,0-7-1,1-3-2,2-5-1,0-7-2,10-3-11,-1-8-11,8-3-2,1-5 0,9 0 0</inkml:trace>
  <inkml:trace contextRef="#ctx0" brushRef="#br0" timeOffset="1953">852 144 7,'0'0'15,"0"0"0,1-11 0,-1 11-5,0 0 1,-3-10 1,3 10-2,0 0-2,0 0 0,0 0-1,0 0-2,0 0-3,0 0-1,0 0 0,0 0-1,-3 9 0,4 1 0,0 2 0,0 5 0,-1 5 0,2 7 1,-2 6-1,0 5 1,-2 4-1,0 2 1,-1-2-1,0 3 1,0-1-1,1-5 1,0-6 0,2-4-1,0-7 2,3-3-1,0-4 0,4-6 1,5-9 0,4-2 0,4-7 0,6-7 0,3-1-1,3-1 1,1-3-2,0-2 0,-2 4-2,-3-1-6,0 4-14,-5 5-3,-1-2-1,-5 0 1</inkml:trace>
  <inkml:trace contextRef="#ctx0" brushRef="#br0" timeOffset="2494">1263 464 19,'0'0'16,"14"2"-1,-14-2 1,21-16-11,-8 7-1,3-6 2,2 0 1,-2-4-1,1-1 1,-2 0-1,2 4 0,-9-3 0,2 4-2,-8 1 0,-2 2-2,-4 1 0,-5 3-1,-3 1 1,-2 2-2,-3 2 0,0 3 0,-1 2 0,-1 4 1,2 5-1,3 1 0,-1 6 1,2 2 0,2 0 0,1 4 1,1 0 0,4 1-1,0-1 1,5 0 0,1-2-1,4-1 1,5-3-1,2-1 0,4-6 0,4 1 0,4-5-1,2-4-1,6-2-6,-2-6-10,6-5-7,-2-4-3,1-6 2,-6-5-1</inkml:trace>
  <inkml:trace contextRef="#ctx0" brushRef="#br0" timeOffset="3355">1591 25 6,'9'-11'16,"-9"11"2,0 0-4,0 0-2,0 0-2,0 0 1,-1 11-4,1-11-2,-5 17-1,3-3-1,3 5 1,0 7 0,3 4-1,3 10-1,4 4-1,1 4 0,4 4 1,1 1-2,3-1 1,0 1 0,0-2-1,0-6 1,-2-2-1,-3-3 0,-1-6 1,-5-3-1,-3-3 0,-4-7 1,-2-3 0,-3-3-1,3-15-3,-18 10-3,2-15-4,-3-2-4,-6-9-3,2-3 0,-4-8 0,0 2 1,2-4 2,1 1 4</inkml:trace>
  <inkml:trace contextRef="#ctx0" brushRef="#br0" timeOffset="3686">1531 565 3,'-14'-11'5,"3"-2"1,-1 6 3,12 7 3,-15-11 1,15 11 0,-10-5 1,10 5-1,0 0 0,0 0-2,11-7-2,1 1-2,10 0-3,3-3 0,9 1-1,1-3-1,3-2-1,0 0-2,-4-1-6,-1 1-13,-6-1-4,-5 2-1,-7-4 0</inkml:trace>
  <inkml:trace contextRef="#ctx0" brushRef="#br0" timeOffset="4317">1908-7 6,'0'0'14,"0"0"1,9-4-2,-9 4-3,0 0 0,0 0-1,5 12 1,-2-3-1,-3-9-1,3 24 0,-3-4-2,3 5 0,-3 6-1,4 7 0,-3 4-2,2 4 0,0-1-1,2 2 0,2-3 0,2-4-1,3-7 0,5-6 0,3-7 0,6-8 0,6-5-2,2-10-5,9-4-12,-4-6-6,0-5-2,-4-7 0,-3-3 1</inkml:trace>
  <inkml:trace contextRef="#ctx0" brushRef="#br0" timeOffset="4757">1810 214 46,'11'-12'22,"-1"0"2,1 3-6,0-2-10,5 6 0,-1-3-1,5 6-2,2-1-2,7 2 0,3 0-1,6 2 0,3-3-1,4 0 0,2 0-4,-1-5-15,1-2-6,-4-4-2,-5-6 0,-6-4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6.558"/>
    </inkml:context>
    <inkml:brush xml:id="br0">
      <inkml:brushProperty name="width" value="0.05292" units="cm"/>
      <inkml:brushProperty name="height" value="0.05292" units="cm"/>
      <inkml:brushProperty name="fitToCurve" value="1"/>
    </inkml:brush>
  </inkml:definitions>
  <inkml:trace contextRef="#ctx0" brushRef="#br0">338-4 7,'0'0'6,"0"0"2,-9-2-1,9 2 0,0 0 0,0 0-1,0 0 0,0 0-2,0 0-1,0 0 0,0 0-1,0 0 0,0 0 0,3 15-1,-3-15 1,-1 17 0,0-2 0,0 4 0,-1 3 0,-2 4 0,-1 3 0,1 5 0,0 2 0,0 3 0,0 3-1,2 4 0,1 0-1,1 1 1,0 1 0,1 1-1,1 0 1,0 0-1,-1-2 1,0-1 1,-1-3-1,1-1 0,-2-6 0,0-3 0,-2-4 0,1-3 0,-1-4-1,-2-5 1,1-4-1,2-2-1,0-2 0,2-9-3,-3 13-4,3-13-8,0 0 1,0 0-2,0 0 2</inkml:trace>
  <inkml:trace contextRef="#ctx0" brushRef="#br0" timeOffset="711">0 804 1,'8'11'5,"-8"-11"0,0 0 0,9 15 1,-9-15 2,8 19-1,-4-7 1,2 4-1,0 1 0,1 6-1,1 0-1,2 3-1,-1 1-1,3 3-1,1-2 1,1 2 0,0-3-1,2 0 0,-1-1-1,3 0 1,1-3-1,0-2-1,-2-1 1,1-4 0,-3 0 0,0-5 1,-1-4 0,0-3 1,-2-5-1,1-4 0,0-6 1,3-1-2,-3-6 1,4-2-1,0-4 1,2-2-1,0-2 0,-1 0 0,1 0 0,0 1 0,-1 2-1,1 2 0,-3 3-1,0 2 0,-1 3-2,-2 1-3,-1 3-6,-1 0-6,-3 2 0,-6-3 1,-1 0-1</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13.52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223 1313 3,'0'0'10,"7"10"-4,-7-10 1,5 16 1,-2-7 0,2 4 1,1 3-1,0-1 1,2 5-1,1 1-1,2 1 1,-2 0-3,1 4-1,0-3-1,0 2-1,-2-2 0,-1 0-1,-1-1 0,-1-2-1,-1-1 0,0-2-3,1-3-6,-3-2-10,-2-12-1,0 0 0,0 0 0</inkml:trace>
  <inkml:trace contextRef="#ctx0" brushRef="#br0" timeOffset="381">0 1326 11,'0'0'17,"0"0"0,0 0-3,0 0-1,0 0 1,0 0-3,5-13-3,-5 13-2,15-12-1,-4 6 0,2-2-2,5 2-1,5 0 0,3-1-1,3 2 0,4 1-1,1 1 1,1 2-1,0 2 0,0 3 0,-2 3 0,-1 4 0,0 4 0,-4 3 0,-1 3 0,-1 3 0,-2 3 0,-5 2 0,-2 0 0,-4 1 0,-4-1 0,-1 1 0,-4-2 0,-3 0 1,-5-1-1,-3-1 0,-3-1 0,-1-1 1,-5-2 0,0-3-1,-5-1 2,-1-3-1,-1-5 1,0-3 0,-2-2 0,1-4 0,0-2 0,0-1 0,1-3 0,3 0-2,2-3 1,1 0-2,3 2-1,0-3-2,14 9-7,-15-14-11,15 14-3,1-20-1,5 5 2</inkml:trace>
  <inkml:trace contextRef="#ctx0" brushRef="#br0" timeOffset="1112">842 1480 11,'0'0'9,"9"1"-1,-9-1 2,15-2 0,-6-1-1,1-2-1,2-1 1,-2-4-2,2 1 1,-3-2-3,0-2-1,-2 0 0,0 1-2,-4-2 0,-1 3-1,-3-2 0,-1 2 0,-4 1 1,0 0-1,-3 3 0,0 1 0,-4 4 0,-1 2 0,-1 2-1,0 4 1,-1 3-1,0 5 1,0 0-1,1 2 1,0-1 0,4 3 1,0 1-1,2 1 1,3-1 0,3 1 0,3 1 0,4 2 0,2-2 0,4 0 0,3-1-1,5-1 0,3 1 0,3-2 0,3-5 0,4-4 0,0-2 0,3-5-1,-2-5 0,-3-9-4,2-2-10,-6-9-9,-1-4-2,-7-5 1,-1-6-1</inkml:trace>
  <inkml:trace contextRef="#ctx0" brushRef="#br0" timeOffset="1632">1116 1162 7,'0'0'18,"0"0"0,0 0 2,0 0-7,-9-2-1,9 2-2,0 0-3,0 0-3,0 0-1,9 6 0,-9-6 0,8 13-1,-2-1 0,3 5 0,0 4 1,1 6-1,2 5-1,-1 4 1,0 4-1,0-1 0,-1-1 0,0-2 0,-1-3-1,-1-3 1,-2-5-1,0-6-1,0-5-1,-2-3-2,-4-11-6,0 0-3,0 0-2,0 0-2,-15-17 2,2-2-1,-4-1 1,-5-4 2,0-1 7,-2 1 6,0 4 3,1 0 3,3 4 3,2 4 5,5 3 2,13 9 0,-15-11 1,15 11-2,2-9-2,11 6-2,-1-7-3,10 3-2,2-7-3,8 0 0,2-5 0,5 2-2,-1-1-1,-1-3-4,2 7-10,-7-4-10,-2 5-2,-9 0 0,0 3 0</inkml:trace>
  <inkml:trace contextRef="#ctx0" brushRef="#br0" timeOffset="2273">1476 1353 11,'11'-3'16,"2"1"0,0-4 1,0 1-10,4-3-2,-3-1 0,4 0 0,-5-1 0,0 0-1,-3 0 1,-2 1 0,-4-3-1,-2 3 0,-5-1 0,3 10-2,-13-14-1,2 9-1,-2 3 0,-3 2 0,0 4-1,-2 3 1,-1 6 0,0 1 0,-1 4 1,1 2 0,-1 3 0,4 1 0,-2 1 0,5 0 0,3-1 1,4 0-1,4-2 0,4-2 1,5-4-1,7-3 1,4-4-1,7-5 0,1-7-1,4-5-1,2-4 1,-1-7-2,1-2 0,-3-3 0,-2 0 0,-5-3-1,-2 4 0,-4-2 1,-1 2 0,-2 2 0,-3 3 1,-3 1 1,-2 2 1,1 4 1,-5 2 1,-1 9 0,2-10 0,-2 10-1,0 0 1,0 0-2,0 0 0,0 0-1,0 0-1,0 0 1,7 13 0,-7-13 0,15 20 0,-5-8 0,2 3 0,0 0 0,2 1 0,-2-1 0,0-1 0,-3-2 0,-2-3 0,0 1 0,-7-10 0,6 12 1,-6-12 0,0 0 1,0 0 1,-2 10 0,2-10 1,0 0 0,-8-9 0,8 9-1,-6-19 1,3 5-1,-2-5-1,2-1-1,0-2 0,2 0-1,1 1 1,1 0-2,5 1 1,2 4 0,7 1-1,1 2-1,7 4-2,0-5-4,9 8-7,-1-2-10,4 2-2,-2-1 1,0 2 0</inkml:trace>
  <inkml:trace contextRef="#ctx0" brushRef="#br0" timeOffset="3305">2090 1011 20,'-2'-9'15,"2"9"1,0 0-1,0 0-11,6 11-1,-6-11 0,12 13 0,-6 0 3,1 1-3,1-1 1,5 5 0,-2-3 0,4 7-1,-1-2 0,3 2-1,0 1 1,2-4-1,-2 1 0,2-3 1,-4-3 0,1-3 0,-5-4 1,2-2 0,-13-5 0,18-6 0,-12-5-1,1-1 0,-1-7 0,1 0-1,-1-4-1,0 0 0,1-1 0,-2 5 0,0-1 0,1 6-1,-1 1 1,-5 13 0,9-15 0,-9 15-1,0 0 0,0 0 0,0 0-1,0 0 0,9-1 1,-9 1-1,7 13 1,-3-3-1,0-1 1,4 0 0,-2 0 1,2 1-1,1-5 1,3-3 0,-2-3 0,4-2 0,0-5 0,0-2 0,1-1 0,2-5 0,-3 1-1,-1 1 1,0 1-1,-2 2 0,-2 1-1,-9 10 1,13-6-1,-13 6 0,11 15 0,-4-6 0,2 4 0,-2 0-3,5 3-1,-1-4-8,6-1-8,-2-6-5,0-2-1,-3-7 2</inkml:trace>
  <inkml:trace contextRef="#ctx0" brushRef="#br0" timeOffset="4006">2773 850 12,'9'-7'17,"-9"7"1,0 0-3,14 10-2,-14-10 0,11 21-1,-7-8-4,6 7 0,-4-3-2,4 4-2,-3-2-1,3-2-1,-2-1-2,2-6-3,2-6-10,-12-4-9,17-6-1,-10-6 0,1-7 0</inkml:trace>
  <inkml:trace contextRef="#ctx0" brushRef="#br0" timeOffset="4256">2844 543 54,'0'0'22,"0"0"0,0 0-1,0 0-19,7 12-9,-7-12-9,11 9-6,-11-9 0,12 5 1</inkml:trace>
  <inkml:trace contextRef="#ctx0" brushRef="#br0" timeOffset="4537">2994 695 17,'3'-10'15,"-3"10"1,0 0-2,11-7-8,-11 7-1,5 14 0,-3 0-1,0 2 1,1 5-2,-2-1 1,2 3 1,1-3-1,1-1 0,0-5 0,3-2-1,-8-12 0,18 9 0,-7-13 0,4-2 0,1-4-1,0-3 0,-1-2-1,0-1 0,1 0 0,-4 0 0,2 3 0,-3 2 0,-3 1 0,3 3 0,-11 7 0,14-8-1,-14 8 1,13 4-1,-13-4 1,12 21-1,-3-7 0,-3 4 0,4-1 0,-1 2 0,0-2-2,0-4-3,5-3-12,-3-8-7,0-5-1,1-7 1,0-7 0</inkml:trace>
  <inkml:trace contextRef="#ctx0" brushRef="#br0" timeOffset="4987">3499 560 29,'0'0'19,"10"14"2,-6-2 0,-3 0-14,4 7 0,0-1 0,0 5 0,-1-2-3,3 1 0,-3-3-2,2-4 0,0 0-2,-6-15-1,17 9-9,-17-9-12,17-14-1,-9-5 1,1-6-1</inkml:trace>
  <inkml:trace contextRef="#ctx0" brushRef="#br0" timeOffset="5338">4057 349 30,'0'0'19,"16"4"2,-16-4-3,-12 2-11,-4 2 0,-3 4 0,-7 0 0,-5 4-3,2 0 1,-6 1-1,9-1-1,-3 4-1,10-6 0,4 0-1,4-3 0,11-7 0,-1 10 0,13-8 0,3-1 0,10 0-1,1-1 0,6 2 0,1-1 0,1 1-1,-34-2 0,59 7 0,-39-1 1,-7 2-1,-5 3 1,-10 3 1,-8 2-1,-3 2 1,-8 1 0,1 0 1,-3-1-1,-1 0 1,4-4-1,-1-2 0,4-3-1,-3-4-1,3-2-4,-1-8-9,1-4-10,5-7-1,-2-6 0,5-8 0</inkml:trace>
  <inkml:trace contextRef="#ctx0" brushRef="#br0" timeOffset="5828">4152 0 21,'0'0'17,"0"0"1,0 0 0,0 0-9,0 0-4,19 45 1,-19-45 0,0 0 0,14 63 0,-14-63-1,24 66-1,-24-66 0,26 81-1,-5-36-1,-7 2 0,6-2-1,-2-1 0,-3-3 0,-15-41-1,30 70 0,-30-70 0,18 46 0,-18-46 0,0 0 0,0 0-1,0 0 1,0 0 0,-55-13 0,55 13 0,-43-47 0,43 47 1,-48-53 0,48 53 0,-40-43-1,40 43 2,0 0-1,0 0 0,0 0 0,-20-43 0,20 43-1,0 0 0,0 0 0,57-24-1,-57 24 1,55-24-1,-55 24 1,65-27-1,-65 27 1,63-26 0,-63 26 0,42-17-1,-42 17 1,0 0 0,0 0-1,49-10 1,-49 10-1,0 0 1,0 0 0,0 0 1,3 59-1,-3-59 2,4 46-1,-4-46-1,16 49 1,-16-49-1,21 42-1,-21-42-3,0 0-10,46 27-9,-46-27-2,0 0 1,30-42-1</inkml:trace>
  <inkml:trace contextRef="#ctx0" brushRef="#br0" timeOffset="6479">4604 82 43,'0'0'16,"0"0"-7,0 0-9,0 0-19,0 0-1,0 0 1</inkml:trace>
  <inkml:trace contextRef="#ctx0" brushRef="#br0" timeOffset="6680">4829 153 2,'0'0'16,"0"0"1,-46 41-4,46-41-1,0 0 1,-42 12-1,42-12-1,0 0-4,0 0-1,-49 38-2,49-38 0,0 0-1,0 0 0,-20 50 0,20-50-1,0 0 0,34 44 0,-34-44 0,47 24-1,-47-24 0,61 20-1,-61-20 1,73 11-2,-73-11 1,64-1 0,-64 1-2,49-8-2,-49 8-8,0 0-10,44-19-2,-44 19 1,0 0-1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0.984"/>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246 256 5,'10'-11'15,"-1"5"0,-9 6-4,0 0-1,0 0 0,0 0-1,-12 3-1,-5 6 1,0 5-2,-9 2 0,0 5-1,-3-1 0,2 2-1,-2-2-1,5 1-2,1-4-1,5-1 0,7-3 0,5-4 0,6-9 0,8 13-1,11-9 1,2-2-1,11-2 0,4 1 1,3-1-1,1 0 0,-2 1-1,-3 3 1,-8-1 0,-3 4-1,-7 0 1,-6 4-1,-8 2 2,-3 4 0,-7-1 1,-3 3 1,-9 1 0,0 2 0,-4-2 1,-4 0-1,-4-2 0,2-2 0,-1-2-2,2-4 1,3-2-3,3-6-1,3-2-6,2-10-11,7-3-7,7-7-1,8-6 1,4-8-1</inkml:trace>
  <inkml:trace contextRef="#ctx0" brushRef="#br0" timeOffset="551">432 162 14,'12'-6'17,"-12"6"3,0 0 0,11-9-9,-11 9-1,0 0 0,0 0-1,0 0-2,0 0-1,9 3-2,-9-3 0,7 15-2,-1-3 0,0 5 0,2 3 0,1 5 0,1 3-1,-5 3 0,5 3 0,-1 4 0,-1 0 0,2-3-1,-2-1 1,-1-5-1,0-3 0,4-5 0,-5-6-2,-6-15-4,7 10-8,-7-10-3,-6-13-2,-6-4-2,0-3 2,-8-6 0</inkml:trace>
  <inkml:trace contextRef="#ctx0" brushRef="#br0" timeOffset="871">325 324 33,'-18'-6'17,"4"3"1,5-2 1,9 5-3,0 0-2,12-7-2,3 0-3,7 1-4,7-5-1,8 0-1,4-3 0,2-1-2,4 0-2,2-4 0,0 3-4,-3-4-7,-3 6-10,-6-3-3,-1 4-1,-6 1 1</inkml:trace>
  <inkml:trace contextRef="#ctx0" brushRef="#br0" timeOffset="1172">864 187 12,'0'0'16,"10"-6"0,0 2 1,2-2-10,0-1-1,4 4 1,-4-1 1,4 3-1,0 0-2,0 5 0,0 1-2,1 5 0,-3 3-1,2 3-1,-2-1-1,0 4 0,-3 0 0,-4 2 1,-5-2 0,-2 2 0,-5-2 1,-4 1 0,-5 1 1,-4 0-1,-3-2 1,-3 0-2,-1-4 2,-1-1-1,-1-4 1,7-3-1,-5-6 1,9-5-1,0-5-1,6-3 1,5-4-2,5-3 0,5-1-1,-1-3 0,12 0-1,0-1 1,8 4-1,0-1 1,3 1-1,2 1 0,3 3-1,1-1 1,2 4 0,-1-1 0,-4 3 1,0-2-1,-3 4-1,-4-3-4,-4 3-8,-2 0-6,-8-2-1,1 1 1,-6-2 0</inkml:trace>
  <inkml:trace contextRef="#ctx0" brushRef="#br0" timeOffset="1822">1262 42 10,'0'0'14,"0"9"0,0-9 0,-2 18-1,0-6-1,0 4 0,-1 0-4,1 4-1,1-3-1,3 2-2,2-2 0,5-3-1,2-4 0,3-2-1,4-4 0,0-6 0,0-3 0,1-2 1,-2-7-1,0 1 0,-4-5 0,2 0 0,-5-4 0,0 2-1,-1-2 1,-1 3 0,-1 1 0,-3 2-1,-1 2 1,-2 4 0,-1 10 0,4-14 0,-4 14 0,0 0-1,0 0 0,0 0 0,0 0-1,0 0 0,0 0 0,0 0 0,0 0-1,0 0 1,0 0 0,0 0-1,0 0 1,0 0-1,-5 10 1,5-10 0,0 21 0,-1-6 0,-2 6 0,2 7 1,0 5-1,-3 8 1,0 4-1,1 4 1,-2 7-1,1 1-2,6 11-13,-3-3-12,-1-1 0,0-1-1,-2 0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7.59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190 68 8,'0'0'7,"-14"4"-2,4 0 0,1 0-1,-2 2-2,-1 1 1,2 1 0,1 1 0,-1 0-1,2 0 0,1 2-1,-1 0 0,2 1 0,1-1 0,0 2 1,0 1-1,2 1 0,-6 2 1,8 1-1,-5 3 1,7 1-1,-6 2 0,5 1 0,2 1 0,1 1 0,8 0-1,-6-1 2,8-3-1,-5-3 2,10-2-1,-1-5 0,1-4 1,6-7 0,4-5-1,6-7 1,2-3 0,3-6-1,4-3-1,-3-4 1,-2-4-1,-4-3 1,-3 0 0,-9-2 0,-2 1 2,-10-1-1,-2 2 2,-7 0 0,-3 4 0,-7 0 0,-1 5-1,-9 0 1,-2 4-2,-6 2 0,-4 4-1,-5 2-1,0 8-1,-2 5 0,-3 8 0,1 6-1,0 8-3,3 9-7,-5 5-12,5 6-2,-1 4 1,1 2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8.785"/>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88 0 13,'0'0'15,"0"0"0,0 0-3,0 0-5,3 11-1,-3-11 0,-7 12-1,7-12 1,-6 18-2,3-9 1,-1 4-1,-1-2 0,-5 5 0,5-2-1,-4 5 0,3-1 0,-2 2 0,2 2-1,-1 2 1,3 0 0,4 2-1,-9-1 1,8 0-2,0-2 1,1-2-2,0-3 1,0-4-2,1-1-2,-1-13-4,8 12-15,-8-12-2,0 0 1,-1 10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29.756"/>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49 65 19,'-11'-1'14,"11"1"0,0 0 0,0 0-2,0-9-3,0 9 0,4-11-3,-4 11-1,14-13 0,-14 13-2,16-14 0,-16 14-1,19-10 0,-10 6-1,5 2-1,-1 1 0,-2 2 0,4 2-1,3 1 1,-4 3 0,0 3-1,-1 2 1,-3 2 0,-3 2 1,1 4-1,-7 1 1,-10 5 1,3 3-2,-7 2 2,-3 1 0,-3 3-1,-5 0 0,1 0 1,0 0-1,6-3-1,-5-3 2,5-2-1,3-4 0,2-2-1,5-6 1,0-2 0,7-13 0,-9 14-1,9-14 1,0 0-1,14 10 1,-2-10-1,3 0 1,7-1-1,7 0-2,1-3-9,4 0-13,4 1 0,-3-3-1,0 1 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0.53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18-2 67,'0'0'26,"0"0"1,18 4-3,-18-4-19,0 0-1,0 0 0,0 0 0,0 0-2,-13 5 0,13-5-1,0 0-2,0 0-7,-15 7-12,15-7-8,0 10 0,0-10 1,-13 15-1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0.84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3 0 64,'0'0'25,"0"0"-1,0 0-5,0 0-14,0 0-1,0 0 0,0 0 0,0 0-2,0 0-2,9 10-2,-9-10-9,-4 12-12,4-12-2,-5 15-1,1-4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11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5-7 52,'6'11'24,"-6"-11"1,0 0-1,0 0-17,0 0-1,0 0-1,0 0 1,0 0-2,0 0-2,0 0-3,-2 16-7,2-16-14,-2 10-4,2-10 0,-10 16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40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7-1 60,'-19'13'26,"19"-13"0,0 0-1,0 0-18,0 0-3,0 0-1,0 0-1,0 0-2,0 0-3,0 11-7,0-11-13,0 0-2,12 11-1,-12-11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1.74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16-4 65,'0'0'28,"11"6"-2,-11-6 0,0 0-15,0 0-8,0 0 0,0 0 1,0 0 0,0 0-1,0 0-1,0 0 1,-13 10 0,13-10-1,0 0 0,0 0-1,0 0-1,0 0 1,0 0-1,0 0 0,1 13-1,-1-13 1,0 0-3,0 0-3,-6 11-19,6-11-4,0 0-1,-12-3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9.221"/>
    </inkml:context>
    <inkml:brush xml:id="br0">
      <inkml:brushProperty name="width" value="0.05292" units="cm"/>
      <inkml:brushProperty name="height" value="0.05292" units="cm"/>
      <inkml:brushProperty name="fitToCurve" value="1"/>
    </inkml:brush>
  </inkml:definitions>
  <inkml:trace contextRef="#ctx0" brushRef="#br0">1047 15 1,'0'0'3,"0"0"-2,0 0 0,-9 6 0,9-6 1,-15 2 0,15-2 0,-17 1 1,17-1 0,-13 0 0,13 0 0,-13 1-1,13-1 0,-17 0 0,6 0 0,2 0 0,-4 1 0,2 0 0,-3 1 0,0 0 1,-2 0-2,0 0 2,-1 1-1,-3 0-1,-2-1 1,-1 3-1,-4-1 0,-2 2 1,-6 1 0,9 1-1,-3 0 1,4 0 0,-3 4-1,4-2 1,0 1-1,8 1 0,-1 0 0,-3 1-1,-1 1 0,0 0 1,3 1-1,-3-1 1,2 1 0,-3-1 0,1 1 1,0 1-1,0 0 1,2 0-1,-3 0 1,5 1-1,-4 0 1,6 2-1,-3 0 0,5 1-1,0-3 2,-1 2-1,2 0 0,-3 1-1,2-2 1,0-1 0,3 1 0,-3 0-1,3 1 1,0 0-1,4 2 1,-6-1-1,8-1 1,-5 3 0,5-2 0,-1 1 0,0 1-1,5 1 1,-7-3 0,12 3 0,-5-1 0,5-1 1,-7-1-1,3 1-1,3-4 1,-5 2 0,8-4 0,-5 2 0,3-2 0,-5 1-1,6-3 1,0 3-1,-1 1 1,6 0 0,-2-1 0,-1 2-1,0-1 1,6 0 0,3 2 1,-4-4-2,1-3 1,0 3 1,1-1-1,3 0 0,-1-1 0,-2 0 0,1-1 0,4 0 0,-2 0 0,5-1 0,2-1 0,1 1 0,2-2 0,2 0 0,1 0 0,0-1 0,-3 0 0,5-2-1,1-1 0,1 2 0,3-4 0,-2 3 0,6-2 0,0-1 0,9-1-1,-6 1 2,3-2-1,-1-2 1,0 2 0,4-3 0,-2 0-1,2-1 0,-1 0 1,-2-2-1,-2 1 1,3-3-1,2 1 1,1 0-1,0-2 1,1 0-1,2-4 1,-1 0 0,0-3 0,-5 1-1,5-5 0,-3-1 1,-3-2-1,0-1 0,-4 0 0,0-2 1,-1-2-1,2-2 1,-8 0-1,-2-1 1,-2-5-1,-1 1 1,-4-1-1,-3-1 0,-5-1 0,-3-1 0,-4 0 0,0 0 0,-7 1 0,-4 1 0,-1 0 0,-4 0-1,0 3 1,-5-2-1,-2 3 1,-1 3-1,-3 2 0,-1 0 1,-3 1-1,1 1 0,-4 1 0,0 3 0,-3-1 0,1 0 1,-2 1-1,-2-1 0,1 2 1,-1 0-1,0 0 0,-1 2 0,-4 1 1,0 2-1,0 1 0,-3 1 1,-1 0 0,-1 3-1,-4-1 1,-3 1 0,4 0 0,-5 0-1,-3 0 1,0 3-1,-3 1 1,-5 0 0,3 3 0,0 1 0,-2 2 0,-2 1 0,4 3 0,-7 2 0,0 1-1,4 6-1,-1 2-2,-3 1-3,4 6-7,-3 2-3,4 4-1,1-2 0,3 4 0</inkml:trace>
  <inkml:trace contextRef="#ctx0" brushRef="#br0" timeOffset="12629">1031 395 0,'0'0'3,"1"-10"1,-1 10-1,3-10 1,-3 10 1,0 0 0,0 0 1,0 0 0,0 0 0,0 0 0,0 0 0,0 0 0,0 0-1,-11-9-1,11 9-1,-12-1-1,2 1-1,0 0 0,1 1 1,-3 0-2,1 1 1,1-1-1,-1 3 0,-3 4 1,14-8-1,-23 16 0,10-5 0,1 3-1,-1 0 1,-2 4 0,1-1 0,0 0 0,-2 4 0,2-3 1,3 3-1,-2 1 1,2-1 0,1 3 2,2 4-1,-2 0 0,5 2-1,1 0 1,0 2-1,3-2 0,1 2 0,2-6-1,4 0 0,3-3 0,2-1 0,1-3 1,6 0-1,1-3 0,1-1 1,5-3-1,-1-1 1,5-2-1,0-3 0,2-2 1,-1-4-1,1-2 1,1-4 0,-1-2 0,1-6 0,-2-1-1,-2-5 1,0-3 0,1-4-1,-3-2 1,-2-4-1,-3-2 1,-3-2 0,-5-2 0,0-1 0,-8 1 1,-4-1-1,-4 2 1,-1-1 0,-6 1-1,-4 4 2,-2 2-2,-4 3 1,-1 2-2,0 3 1,-5 3 0,1 6-1,-5 4 0,-2 1 0,-3 5-1,-2 4 1,-1 3-2,-6 4 0,3 5-1,-5 3-2,3 7-3,1 4-4,6 5-5,-4 4 1,7 3-1,3 3 2</inkml:trace>
  <inkml:trace contextRef="#ctx0" brushRef="#br0" timeOffset="14251">1422 890 1,'0'0'6,"0"0"-1,0 0 1,0 0 0,0 0 1,0 0 0,0 0 1,0 0 0,0 0 1,10 6 0,-10-6-2,14-10 1,-4 1-1,5 0-2,-2-5-1,4-1-1,2-2 0,0 0-2,-1-2 1,-1 4-1,-2 0 1,-3 3-1,-1 2 1,-11 10-1,10-11 1,-10 11-1,0 0 0,0 0-1,0 0-1,0 0 1,0 0-1,0 0 1,0 0-1,5 17 0,-9-6 1,1 4 0,2 3 0,-2 2 0,1 4 0,0 0 0,0 2 0,-2 1 0,2-1 0,-2-2 0,1-2 0,0-2 0,-1 0 0,1-5 0,-1-1 1,1-5-1,-2 1 1,3-1-1,2-9 1,-10 11-1,10-11 1,-10 3-1,10-3 0,-13 5 0,13-5 1,-15-3-1,15 3 0,-14 0 0,14 0-1,-13 3 1,13-3 0,-11-4 0,11 4-1,0 0 1,0 0-1,0 0 0,0 0 0,0 0 1,17-2-1,-4 2 1,4-2 0,3 2 0,1-2 1,5 2-1,-2-3 0,4 1 0,-2 0 1,-5 1-2,-1 1-1,-3-1-4,-2 2-7,-2-1-5,-2 1 1,-11-1 0,14-3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2.821"/>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 73 16,'0'0'16,"0"0"0,0 0 0,0 0-10,5-9 1,-5 9 2,0 0-2,0 0-2,0 0 1,0 0 0,0 0 0,2 11-2,-2-11-1,-5 14 0,5-5-1,-1 5 1,1 2-2,0 4 1,0 1-1,1 5 0,1 0 0,0 4 0,-2 0-1,2 1 1,-1-1-1,2 0 1,-2 0-1,2-5 0,-3-25 0,1 44-1,-1-44 1,0 0-1,0 0 1,-1 50-2,1-50 1,0 0-3,0 0-3,0 0-9,0 0-6,0 0-3,0 0 1,15 8 1</inkml:trace>
  <inkml:trace contextRef="#ctx0" brushRef="#br0" timeOffset="541">545 0 48,'9'4'24,"-9"-4"1,0 0-2,0 0-15,-13 0-7,13 0 1,-18-1 0,4 2 1,2-1-1,-3 5 1,-2-6 0,1 3 0,0-2 0,-2-1-1,-1 2-1,6-1-1,-4 1 1,4-2-1,2 2 0,-1 0 0,3 0-1,9-1 1,-15 3 0,15-3 0,0 0-1,-12 4 1,12-4 0,0 0-1,-10 13 1,10-13-1,-5 13 1,5-13 0,-3 17-1,3-7 1,0 0 0,1 2 0,-1 2-1,1 0 1,-1 0 0,-1 1 1,1-1-1,-1-2 0,0 1 0,-2-3 0,3-10 0,-6 13-1,6-13 1,0 0 0,0 0 0,0 0-1,13 8 1,-4-8 0,-9 0 0,20 0 0,-5 0 0,-4 0 0,1 1 0,1 0 0,4 1-1,-4-1 1,6 3 0,3-1-1,-6-1 0,4 3 1,2 0-1,-1 0 1,-3 2 0,6 0-1,-10 1 1,-1 3 1,-1 0-1,0 1 0,-4 2 0,-4 0 1,-1 0-1,-4 2 1,1 0-1,-2-2 1,-3 1 1,-1-2 0,-4-3 0,3 2 1,-6-5 0,-1 2 1,-4-3-1,-5 1 0,-3-1 2,1-1-3,-1 1 0,26-6-1,-51 10-1,51-10-2,-51 12 0,51-12-8,0 0-13,-62 13-8,62-13 2,-41-3-1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5.915"/>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101 292 3,'0'0'12,"0"0"-1,0 0-1,-11-4 0,11 4-2,0 0 1,-11-7 0,11 7-2,-10-8 2,10 8-2,-8-15-2,6 6 0,-2-4-1,4 0-1,1-4-2,3 0 0,2-2-1,3-4 0,3 3 0,2-1 0,1-1 0,2 3 0,-3 2 0,2 1 1,-2 4-1,0 4-1,-1 0 1,-1 5 0,0 2-1,0 0 1,-2 3 0,1 1 0,2 5-1,-4-1 1,5 2 0,0 2-1,0 1 1,-1 3 0,2 1-1,-3 2 1,-1 0 0,0 1 0,-3 3 0,-1-1 0,-2 4 1,-1-1-1,-2 3 0,0-1 0,-2 0 0,-1-1 0,-1 0 1,-2-1-1,-1-2 1,-2-1-1,-1-4 1,-5 1 0,1-1-1,-3-1 1,-3-2 1,-1-2-1,-2-1 0,-1-2 1,-2-3-1,1-2 1,-3-3 0,0-3-1,0-4 0,0 1 0,1-3 0,0-2 0,4-3-1,3-4 0,3-3-2,4-3-3,10-2-6,1-7-9,8-2-3,5-1 1,3-4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37.157"/>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-2 10 7,'8'-12'11,"-8"12"-2,0 0 0,0 0-1,0 0-1,0 0-1,0 0-1,0 0-2,0 0-1,3 11 0,-3-11 0,1 9 0,-1-9 2,1 13 0,1 0 1,-3 0-1,3 6 0,-2 1-1,1 7 0,0 2-1,2 6-1,-2-3 0,1 3 0,-1-2 0,0 1 0,0-4 0,0-1 0,-1-6 0,0-3 0,-1-4 1,1-4-1,0-12 0,0 14 1,0-14 0,0 0 0,0 0 0,0 0 0,0 0-1,0 0-4,1-9-13,-1 9-5,2-16-2,-1 6 0</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40.34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36 4,'12'-7'12,"1"4"0,-3-4 0,2 1-8,1 1-2,0 1-2,-1 1 1,0 2-1,1 1 0,-2 2 1,-1 2 0,1 4 0,-11-8 1,15 18-1,-9-5 1,0 1-1,-3 3 1,-2-1-1,0 2 0,-2 0 0,0-1 0,-2 1 0,0-2 0,-1-1 0,-1 0 1,-1 2 0,0-3 0,-3 2 1,-1 1-1,-1 0 0,0 2 1,-2-1-1,1 1 2,-1-2-2,3 0 1,0-3 0,1-1 0,2-2-1,7-11 1,-9 15-1,9-15 0,0 0 0,2 11 0,-2-11 0,14 2 1,-1-4-1,4 0 0,3-2 0,3 2 0,2-1-1,1 2 0,1-3-1,-1 2 0,-2 1 1,0-1-1,-3 1 0,-1 0 0,-3 0 1,-3-1-1,0 3 0,-4-2 1,0 2-1,-10-1 0,14 3 0,-14-3-2,10 6-8,-10-6-10,0 0-3,9 7 0,-9-7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41.303"/>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53 2,'0'0'11,"0"0"-1,0 0 1,0 0-1,7-12-1,-7 12 0,11-8-1,-11 8-1,17-12 1,-4 7-3,2-2-2,4 4-1,0-3 0,3 6-1,1 1-1,0 1 0,-2 5 0,-2 0 1,0 4-1,-5-2 1,-1 6-1,-5-1 1,-3 1 0,-3 2 0,-2 1 1,-5 2-1,-2-1 1,-5 2 0,-1 1 0,-2-4-1,-1 2 1,-1-5-1,2 2 0,1-6 0,2 1 0,12-12 0,-15 10-1,15-10 0,0 0 1,0 0-2,0 0 1,16-3 0,-3 1 0,2 2-1,3 0 1,3 3 0,1-1 0,0 4 0,0 1-1,0 4 1,-1-2 0,-3 3-1,-3 2 1,-3 0-1,-2 4 1,-4-3 0,-2 2 1,-3-1-1,-2 1 1,-3-2 1,-2-1 0,-2-1 1,-4 0 0,-3-4 0,-3 0 0,-4-2 1,1 0-2,-4-3 1,0-1-2,0-2 0,0-1-1,2-1-1,1-2-6,6 1-14,-1-2-3,3-2-2,0-3 2</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5:54.041"/>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109 20 16,'0'0'14,"0"0"0,0 0-1,1-10-2,-1 10-1,0 0 1,0 0-2,0 0-1,0 0-2,-7-11-1,7 11-1,0 0-2,0 0-1,0 0-1,-12 10-1,12-10 0,-12 20-1,4-2 1,0 0 0,-2 6 0,1-1 1,1 1-1,-1 0 1,2 1 0,1-1 1,1 1-1,2-2 0,0-1 1,2-2 0,-1-1-1,2-1 1,1-2 0,1-2 0,1-4-1,2 1 1,-5-11 0,14 17 0,-2-12 0,2 0 0,5-3 0,3 0 0,2-1 0,3 1-1,4 0 1,2 1-1,3 0 1,-2 2-2,-1-1 1,-2-1-1,-2 1-1,-6-3-4,0 3-8,-5-4-8,-7-2-2,-11 2 2,10-13-1</inkml:trace>
  <inkml:trace contextRef="#ctx0" brushRef="#br0" timeOffset="561">285 245 20,'0'0'16,"0"0"-1,0 0-1,0 0-11,0 0-1,0 0 2,-2 14 1,2-14 1,1 22 0,-2-3-1,2 7 0,-1 4 0,0 7-2,1 4-2,0 0 0,2 6-2,-1-7-5,3 3-8,0-3-8,0-8 2,1-5-1</inkml:trace>
  <inkml:trace contextRef="#ctx0" brushRef="#br0" timeOffset="1402">1049 809 8,'9'-2'7,"4"2"0,-2-1-2,0 1 0,2-1 0,-2 0-1,1 2 1,0-2 1,0 2 0,-1-2 1,1 3-1,-1-2 0,2 3-2,0-2 2,1 1-3,0-1 1,3 0-1,-2-1 1,3 0 0,-2-2 1,4 1-1,-5-1 0,5 0-1,-3 0 0,-1 1 0,0 0-2,0 1 1,0 0-1,0 1-1,0 0 1,0 1-1,1-2 0,-2 2 1,4-2-1,-2 1 1,1-2 0,2 2 0,-2-3 0,2 2 0,0-1 0,0 1 0,-1 0-1,2 0 1,-3 0 0,2 1-1,-3-1 0,3 1 0,-2-1 1,-1 0 0,0-1-1,-1 0 1,2-1-1,1 1 1,-2 0-1,1 0 1,-1 1-1,1-1 0,0 1 1,0-1-1,0 1 0,-2 0 0,0-1 0,0 1 0,0-1 1,-2 0-1,0 1 0,-1 0 0,-1 0 0,1 0 0,0 0 0,1 1 0,0 0 0,1 1 0,0-1 0,1 1 0,-1 0 0,2 1 0,-3-1 0,0-1-2,-2 3-8,-3-4-14,-9 0-2,1-10-1,-13-3 1</inkml:trace>
  <inkml:trace contextRef="#ctx0" brushRef="#br0" timeOffset="2434">867 408 3,'11'-2'19,"-11"2"2,15-10 2,-15 10-6,8-10-1,-8 10 0,0 0-1,0 0-3,0 0-3,0 0-2,0 0-3,0 0-1,0 0-1,0 0 1,0 0-3,0 0 0,0 0-3,0 0-1,14 8-12,-14-8-11,11 2 0,-11-2-2,13-3 2</inkml:trace>
  <inkml:trace contextRef="#ctx0" brushRef="#br0" timeOffset="2784">1327 473 31,'10'0'23,"-10"0"1,0 0-3,10-3-6,-10 3-1,0 0-5,0 0-3,0 0-2,0 0-2,0 0-1,0 0-1,0 0-3,0 0-6,0 0-11,14-1-4,-14 1-3,17-7 2</inkml:trace>
  <inkml:trace contextRef="#ctx0" brushRef="#br0" timeOffset="3045">1717 441 13,'0'0'18,"17"12"1,-17-12 2,10-1-9,-10 1 0,0 0-2,14 1 1,-14-1-1,0 0-2,0 0-2,0 0-1,0 0-2,0 0-1,0 0-1,9 2 0,-9-2-1,0 0-1,0 0-1,0 0-11,0 0-11,10 2-2,-10-2 0,2-10 0</inkml:trace>
  <inkml:trace contextRef="#ctx0" brushRef="#br0" timeOffset="3986">2004 87 24,'10'9'16,"-10"-9"1,0 0-4,0 0-7,-2 11 0,2-11 3,-1 14 0,1 0-1,-3-2-1,4 7 0,-3 2-1,3 7-1,-4 2-1,2 6-1,-2 4 0,0 5-1,-1 0-1,-1-1 1,-2-1-2,2-3 1,0-5-1,1-5 0,0-5-1,1-8-1,2 0-1,1-17-4,3 13-10,-3-13-8,12-11-1,0-5 1,1-8 1</inkml:trace>
  <inkml:trace contextRef="#ctx0" brushRef="#br0" timeOffset="4447">2448 120 17,'9'-2'17,"-9"2"1,0 0-2,0 0-5,0 0 1,0 0-1,0 0-1,-9-2-1,9 2-1,-16-3-2,4 0-1,-1 2-2,-2-1-2,-3 2 0,0 0-1,-2 1 1,-1 0-1,3 1 0,1 2-1,1 0 1,2 1 0,3-1-1,11-4 1,-16 9 0,16-9-1,-9 8 0,9-8 1,0 0 0,-3 15-1,3-15 1,-1 17 0,1-5-1,-1 2 1,-1 3 0,-1 2 0,-2 2 0,1 0 0,-1 0 0,-1-3 0,1 0 1,1-3-2,2-3 1,2-12-1,2 15 1,-2-15-1,15 7 1,-1-8-1,2 0 1,3-1-1,2 0 1,2 1-1,-1-2 1,0 3-1,-5 2 1,0 2 0,-3 0 1,0 5-1,-1-1 0,-2 4 1,2-1-1,-2 3 1,1 0-1,-2 1 0,-1 0 1,-3-1 0,1 0 1,-6-1-1,-1 0 1,-3 1 0,-2 0 1,-3-2 0,-1 2 0,-4-2 0,-1 0 1,-4-1-1,1 0 2,-6-4-2,1 4 0,-2-3-1,1 1-1,-2-3 1,2 1-2,1-3 0,2-1-1,2 2-2,1-9-4,7 4-21,-5-7-1,4 2 1,-4-10-2</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6:19.668"/>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0 380 50,'0'0'22,"10"5"1,-1-7-7,3-5-12,6-1-1,3-4 1,5 1-1,0-3-1,2 0-3,2 3-4,-5-4-8,1 4-9,-5-1-2,-4 2 0,-5 0 0</inkml:trace>
  <inkml:trace contextRef="#ctx0" brushRef="#br0" timeOffset="301">235-2 28,'0'0'19,"11"5"1,-11-5 0,0 0-15,12 15-2,-3-6 2,3 7-1,0 1 0,5 5 0,0 4-2,0 2-5,4 8-10,-1 1-9,-7 3 1,-1 4-2,-6 1 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4:49.889"/>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167-1 2,'0'0'3,"0"0"2,0 0 1,0 0 0,0 0-1,0 0 1,0 0-1,0 0-1,0 0-2,0 0-1,0 0-1,0 0 0,-8-13-1,8 13 1,0 0 0,-4-10 1,4 10-2,0 0 1,0 0 0,0 0 0,0 0-1,0 0 1,0 0 0,0 0 0,0 0 0,0 0 1,0 0 0,0 0 1,0 0-1,0 0 1,0 0-1,0 0 0,0 0 0,0 0 0,0 0-1,3 15 1,-3-15 1,6 17 0,-3-3 0,1 1 1,1 3 0,-1 6 0,1 3-1,-1 6 1,0 3-1,0 7 0,1 3 0,-2 3 2,0 3-1,-4 2 0,1 3 1,-4-2 0,0 4-1,-4 0 1,0 2 0,-3 3-2,1 2 0,0-1 0,-2 1-1,3 3 0,0 0 0,3-1 0,3 1-1,1 0 1,3 2 0,0-1-1,4 2 1,-2-2-1,1 1 1,-2 2-1,-1 0 0,0-2 0,-1 0 0,0 2 1,-1-1-1,0 3 0,0 2 1,-2 0 0,-2 3 1,-3 0 0,-1 5 0,-1 1 1,0 0-1,0-1 0,0 1-1,2-1 0,3-1 0,4 0 0,0-2-1,0 1 2,1 1-1,0 1 1,0 2 0,-1-1 0,2 4-1,-3 1 1,2 0-1,-1 1 0,1 0 0,0-2-1,-1 4 0,1-3 1,0 1 0,-1 0-1,1 1 1,-2-3 0,0-2 0,1-1 0,0 1 0,-2-5 0,0-3-1,-1-1 1,0-5-1,1 1 2,0 2-2,0-3 0,0 0 1,3-1 0,0 1-1,2-3 1,0-2-1,0-3 1,1-2-1,0-4 0,1-2 1,0-5-1,-1-3 0,1 0 0,-1 0 1,1-2-1,0 1 0,-1 1 0,1 0 0,-2 3 0,4 1-1,0-1 1,1-2 0,0 1-1,1-1 1,0 0 0,0 5 0,3-6-1,-4-1-1,1 0 1,1-4-3,2-1 0,-3-4-3,7-2-7,-3-19-9,4-6-5,0-16 0,3-18 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0:54:51.612"/>
    </inkml:context>
    <inkml:brush xml:id="br0">
      <inkml:brushProperty name="width" value="0.05292" units="cm"/>
      <inkml:brushProperty name="height" value="0.05292" units="cm"/>
      <inkml:brushProperty name="color" value="#548DD4"/>
      <inkml:brushProperty name="fitToCurve" value="1"/>
    </inkml:brush>
  </inkml:definitions>
  <inkml:trace contextRef="#ctx0" brushRef="#br0">0 51 5,'0'0'5,"0"0"-1,0 0 0,0 0 0,0 0 2,0 0-1,10-9 1,1 7 1,2 1-1,4 0-1,4 1 0,5 1-2,2 2 0,5 0-1,5 2 0,4-1-1,9 2 1,4-1 0,5 0 0,7-2 0,4-1 2,7 0-2,5-2 1,4-2-1,3 2 0,5 0-1,1-1 0,1 1 1,1 3-2,2-2 1,0 1 0,0 2 0,-1-3 1,2 0-1,0 0 1,1 0 0,0-3 0,1 2 0,-3-2 0,-1 2 0,-3-2-1,-2 2 0,0 0 0,-1 2-1,-6-2 1,1 0 0,0-2 1,0 1-1,-3-2 1,0-1 0,-1 0-1,0-2 1,-3 0 0,0 1-1,-3-1 0,-3 2-1,3 0 1,0 1 0,-4-2-1,2 2 1,-3-2-1,0 3 0,-3-2 0,7-1 0,-8 1 1,0 1-1,-4 1 0,1 0 0,-2-1 1,2 3-1,-2 0 0,-3 0 0,-1 3 0,-3-2-1,2-1 1,-5 1-1,-3-1 1,-2-1 0,-49 1 0,78-2-1,-78 2 1,69-4 0,-69 4-1,53 0 1,-53 0-1,0 0-2,63 6-2,-63-6-6,0 0-11,0 0-2,0 0 0,0 0-1</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20.5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0 5,'0'0'14,"0"0"-1,0 0 1,0 0-8,0 0-3,0 0 0,0 0-1,0 0 0,0 0 0,0 0 1,-7 44-1,7-44 1,0 0-1,-5 52 0,5-52-1,-10 59 0,10-59 0,-18 83 1,10-36-1,-2 5 3,2 2-2,-3 1 0,3-4 0,0 1 0,7-4 0,1-2 0,0-46 0,2 76-1,-2-76 0,16 55 1,-16-55-1,0 0 2,38 43-1,-38-43 0,0 0 1,63-8 0,-63 8 0,47-27-1,-47 27 0,42-31 0,-42 31-1,0 0 0,0 0-2,0 0-2,41-32-5,-41 32-10,0 0-5,0 0 0,0 0 0</inkml:trace>
  <inkml:trace contextRef="#ctx0" brushRef="#br0" timeOffset="581">418 618 22,'0'0'19,"0"0"1,0 0 0,-27-51-6,27 51-7,9-48-1,-9 48-2,14-50 0,-14 50-1,27-44 0,-27 44 0,0 0-1,39-48 0,-39 48-1,0 0-2,0 0 1,43-9-1,-43 9 0,0 0 0,0 0 1,32 43 0,-32-43 1,0 0 1,-2 58 0,2-58 0,-22 46 0,22-46 1,-25 43-1,25-43 0,0 0-1,-43 50-1,43-50-1,0 0-3,0 0-6,-53 12-13,53-12-2,0 0 1,-12-42-1</inkml:trace>
  <inkml:trace contextRef="#ctx0" brushRef="#br0" timeOffset="1091">875 166 19,'0'0'17,"0"0"0,6-10-2,-6 10-8,-9 6-7,-2 2 0,2-1 0,-2 4-1,0 1-1,-2 1 2,3 1 1,-3-1 0,3-2 1,3 2-1,-3 0 1,4 1-1,0 1 1,2 1 1,-2 1-1,4 0 0,5 0 1,-4-1-1,8-1 1,-1-4 0,4-1 1,2-4-1,3-3 0,3-3-1,0-3-3,4-2-6,1-1-12,-4-5-1,0 2-1,-3 0 0</inkml:trace>
  <inkml:trace contextRef="#ctx0" brushRef="#br0" timeOffset="1612">972 527 1,'0'0'12,"0"0"0,0 0 1,0 0-6,2 15-1,-4-2-1,1 2 1,0 6 2,1 2 0,0 6 1,0-2 0,4 5-1,-2-4-1,4 2-1,1-2-1,-1 1-2,3-3 0,3-3-1,3-5-1,-3-3-1,5-2 0,-1-3-1,-1-5-1,0-7-5,0-6-8,-1-4-8,-4-7 1,-1-4 0,-7-5 0</inkml:trace>
  <inkml:trace contextRef="#ctx0" brushRef="#br0" timeOffset="1953">906 738 30,'-3'9'20,"3"-9"1,0 0 0,11-4-10,2-2-5,4-5 0,0 3 1,6-5-1,8 1 0,0-3-1,3 2 0,1 1-2,-3 2 0,-1 0-2,-1 2-1,-7 4-3,-6-2-7,3 5-15,-9-1 0,-11 2-2,12-12 2</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2.355"/>
    </inkml:context>
    <inkml:brush xml:id="br0">
      <inkml:brushProperty name="width" value="0.05292" units="cm"/>
      <inkml:brushProperty name="height" value="0.05292" units="cm"/>
      <inkml:brushProperty name="fitToCurve" value="1"/>
    </inkml:brush>
  </inkml:definitions>
  <inkml:trace contextRef="#ctx0" brushRef="#br0">676 92 7,'0'0'5,"0"0"0,0 0 1,0 0-1,0 0-1,-9-7 0,9 7-1,-10 0 0,10 0 0,-12 1-1,12-1 0,-17 2 0,7-1-1,1 1 1,-2-1-1,1 1 0,-1-1 1,-1 1 0,0 0-1,-1 0 1,-3 2-1,1 0 0,-2 0 0,-2 0 0,0 1 0,-1 0 0,-1 2 0,0 1 0,-1 0 0,1 0 0,-1 2 0,0 2 0,1 0 0,0 3 0,0 0 0,1 2 0,-1 1 0,1 2 1,1 0-1,-2 2 1,2 1-1,2-1 0,1 1 0,2 2 1,0-3-2,1 2 1,2 0 0,5 1-1,-2 3 0,1 1 0,1 1 1,2 0-1,2-1 1,0 1 0,1-3 0,2 2 0,-1-4 1,3 0 0,0-2-1,1 1 1,2-1-1,0-1 1,2 1-2,-2 1 1,3-3 0,1 3 0,1-2-1,0 0 0,-1 1 0,3 0 1,-2-2 0,5 1-1,-3-2 1,2-1 0,0-1 0,2 0 0,0 0-1,1-3 1,0 2 0,2 0-1,-1-2 1,2 1-1,1-1 1,0 0-1,2-2 1,2 3 0,1-3-1,1 1 1,1-2 0,2 0-1,0 0 1,1-2 0,1-1 0,1 0 0,0-1 0,1 0-1,1 0 1,1 0 0,0 0 0,4-1 0,-2-2-1,3-2 1,2 0 0,1-2 0,1-3-1,2-1 1,-2-2-1,0 0 1,-1-2-1,1-2 0,-2 0 1,-1-2-1,-1-2 0,0 1 0,0-2 1,2-2-1,-3 1 0,1-6 0,0 5 1,-2-3-1,0 1 0,-1-3 1,-2 0-1,-1 0 0,-4-1 0,-1 1 0,-1-3 1,-1-1-1,-2-3 0,-3-1 1,-1-2-1,-2-1 0,-1-1 1,-1 1-1,-6-2 0,-1 0 0,-1 2 1,-3 1-1,-1 1 0,-1 2 0,0-1 0,-4 0 1,0 0-1,-2 1 0,0-1 0,-1-1 0,-2-1-1,-2 0 2,0-1-2,-1 0 1,-1 1 0,-1 1 0,-2 0 1,1 2-1,-1 1 0,-2 0 0,0 1 0,-5 4 0,1-2 1,-2 2-1,-2 2 0,-3 0 0,-1 2 0,-2 1 0,-1 2 0,-1 0 0,-2 4 0,-3 1-1,-2 1 1,-1 1 0,-4 2 0,0 1 0,-2 0 0,-3 0 0,1 0 0,-4 2 0,1-1 0,-3 0 0,0 2-1,-3 0 1,-1 0 0,-1 0 0,-2 1 0,0-1 0,0 1-1,1 0 1,-1 1 0,0 1 0,1 1 0,4 1 0,-2 3-1,1 0 1,1 3-1,-2 2-1,2 2-2,-1 2-6,2 7-10,-3 0 1,4 5-3,-5-3 1</inkml:trace>
  <inkml:trace contextRef="#ctx0" brushRef="#br0" timeOffset="3114">968 997 13,'-9'5'9,"9"-5"0,-12 4 1,12-4 0,-17 3 0,4-4-1,2 2 0,-4-4-1,1 2-1,-2-4 0,1 1-2,-1-4-2,1 0 0,1-4 0,-3 2 0,4-5 0,1 0-1,-3-5 1,4 2-1,-2-5 0,5-1-1,0 0 1,6-2-1,-4-3-1,6 1 1,6-4-1,-1 2 1,3-1-1,2 1 0,3-1 0,1 0 0,5 2-1,0-1 1,3 5 0,1-1 0,3 3 0,0 1-1,4 4 1,1 1 0,1 3 0,0 3 0,-1 5 0,0 3-1,-1 3 1,-4 4 0,0 2 0,-3 4 0,-3 2 0,-1 4 0,-2 1 1,-1 3-1,-2 1 0,1 3 0,-4 1 0,-1 1 0,-1 4 1,-2 2-1,-2-1 0,-2 1 0,-2 1 0,0-2 0,-3 3 0,-1 0 0,-1-4-1,-3 0 1,-1-2 0,-2-1 0,-1-1 0,-5 0 0,0-2 0,-3-3 0,-1 0 0,-2-4 0,-3 0 1,0-2-1,-3-2 0,0-4 1,-3-2-1,2 0 1,-1-3-1,1 1 0,1-4 0,1-1 1,4-2-2,5-2 1,3 0-2,3-5-2,7 0-3,2-8-5,10 1-7,2-6-1,9 2 1,-1-7 0</inkml:trace>
  <inkml:trace contextRef="#ctx0" brushRef="#br0" timeOffset="4086">1379 878 13,'-4'-10'7,"4"10"1,2-9 0,-2 9-4,8-11 0,1 7 0,1-2 1,2 2 0,0 0 1,4 1-2,0 2 1,4 1-2,-5 1-1,2 3-1,-2 2 0,0 1-1,-3 4 0,-1 0 1,-4 0 0,-3 4 2,-3-1-1,-2 2 0,-5-1 1,-1 3-1,-6-3 1,1 4 0,-4-4-1,0 2 0,-1-2 0,3-1 0,-1-1-1,4 0 0,0-3 0,3 0 0,8-10-1,-9 16 1,9-16 0,0 13-1,0-13 0,8 10 1,-8-10 0,18 9-1,-5-5 1,4-1-1,3-1-1,2-2-4,9 2-3,1-4-7,6-1-3,4-5 1,4-3 0</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49.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2464 18,'2'-29'9,"-1"-1"1,0-4 0,1-1-1,1 1-1,3-4-2,2-1-3,4-4 0,2 3 0,6-4 0,3 0 0,2-2 0,2-2 0,3-2 0,3-1-1,1-3-1,1 1 0,-1-1 0,1 1-1,2 0 0,4 3 0,-3 2 0,2 4 1,2 4-1,1 1 0,6 4 0,3 0 0,2 2 0,2 2 0,6 1 0,0-1 0,2 3 0,1-2 0,-2 2 0,2 3 0,2-1 0,1 2 1,2 0-1,3 3 0,-1-2 1,2 4-1,3 1 0,1 1 0,-2 1 1,2 1-2,1 1 2,0-2-1,1 4 0,0-2 0,-1 3 0,-3 0 1,1-3-1,-3 2 1,-1-1-1,-2 4 0,-1-2 0,2 2 0,-3-2 1,0 3-1,-2 4 0,1 0 0,-2 1 0,1-2 1,0 1-1,0 1 1,1-1 0,3 0 0,-3-1 0,-1 0 0,1-1 0,-1 2 0,-2 1 0,0 1-1,0 0 1,0 1-1,0 1 1,2 1-1,-3 0 0,-2 1 0,2-1 1,-2 1-1,-2-2 1,1 1-1,0 0 1,1-2 0,2 2-1,2-1 1,-3 1-1,2 1 1,0 1-1,-2-1 0,-3 0 1,0 1-1,-3-2 0,-1 0 0,-1 0 1,-1-1-1,0 0 0,-3-1 0,0 1 0,-4-1 1,-1 1-1,-2-1 0,2 0 0,-1 1 0,-6-2 0,-2 0 1,-1-3-1,-3 0 1,-3 0 0,-2-1-1,-7-2 2,-3-2-1,-3 1 0,-3-3 0,-4-2-1,-4-1 1,-4-3-1,-4-4 0,-4 0-1,-6-4 0,-4-1 0,-4-2 0,-5-1-1,-5-2 1,-5 2 0,-3-1 0,-3 0 0,-4 2 1,-1 0-1,-3 1 0,0 1 1,-1 2-1,2 1 0,-1 3 1,0 3-1,-1 1 1,3 2-1,-3 5 1,-2 1-1,-2 3 1,-3 3 0,-5 2-1,-3 2 1,-5 3 0,-1 4 0,-5 2-1,-1 4 1,-3 0 1,-2 4-1,1 4 0,-2-1 1,2 2-1,0-1 0,1 1 0,1-2 1,4 3-1,4-4 0,3-3 0,5 3 0,3 0 0,7-1 0,6 1 0,10-2-1,7 1 1,8 1-1,8-2 1,10 0 0,10-1 0,6 1 0,6 1 1,8 2-1,9 0 1,7-1 0,8 4 0,7-1 0,8 1 0,5-3-1,10 0 1,5-3-1,4-1 1,4 0-3,1-6-5,2-5-12,0 0-5,-7-12 2,-8-10-1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08.2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2909 680 9,'0'0'9,"0"0"-3,-11 5-3,11-5-2,0 0 0,0 0-1,0 0 1,-7 9 0,7-9 1,0 0 1,0 0 0,0 0 1,0 0 0,7 9 1,-7-9-1,10 3 0,-10-3-1,12 4 0,-3-2-1,1 0 0,2 1 1,0 1-1,5-1 1,0-1 1,4 1 1,4-1 0,5 1-1,0-1 0,6 0 0,1-2-1,3 1 0,3-1-1,2 0 0,1-2-1,4 1 1,-1 0-1,3-1 0,0 0 0,-2 1 0,3 0 0,0 1-1,-4 0 0,-1 0 1,-1 0-1,-1 2 0,-1 0 0,1 0 0,-3 0 0,-3 0 1,0 0-1,-3 0 0,-4-1 1,-4 0-1,-5-1 0,-5 1 1,-5-1-1,-5 1 1,-9-1-1,10 0 1,-10 0 0,0 0 0,0 0 0,0 0 0,0 0 0,0 0 0,0 0 0,0 0 0,0 0 0,0 0 0,0 0 0,0 0 0,0 0 0,0 0-1,0 0 1,0 0-1,0 0 1,0 0 0,0 0 0,0 0 1,0 0-1,0 0 1,0 0 0,5-10 0,-8 0 0,3-1-1,-2-3 0,0-3 0,-1-5-1,0-3 0,1-4 0,0 0 0,0-4 0,1-4 0,0 0 0,2-3 0,2-1 0,0 2 0,0 1 0,2-2-1,-2 4 1,2 2 0,-3 3 1,-1 4-1,0 5 0,-1 3 0,1 3 0,-2 4 0,0 3 0,1 9 0,0-12 0,0 12 0,0 0 0,0-11 0,0 11-1,0 0 1,0 0 0,0 0 0,0 0 0,0 0-1,0 0 0,0 0-1,0 0-8,0 0-14,0 0-2,-16-2-2,2-1 0</inkml:trace>
  <inkml:trace contextRef="#ctx0" brushRef="#br0" timeOffset="8242">3375 386 2,'0'0'13,"0"0"0,5-11-2,-5 11-2,0 0-1,0 0-1,0 0-1,0 0 0,0 0-1,0 0 0,0 0-1,0 0-1,10-12-1,-10 12 0,14-8-1,-14 8-1,17-6 1,-17 6-1,15 1 0,-15-1 0,7 10 1,-7-10 0,-5 18 1,-1-9 1,-2 2 1,-3-2 0,2 1 2,-5-4 0,4 0 0,-3-4 0,13-2-1,-18 0 0,18 0-2,-13-7 0,13 7-1,-7-14-1,7 14 0,1-16-1,-1 16-1,2-13 0,-2 13 0,0 0-1,0 0 1,14-5 0,-14 5 0,0 0 0,11 11 1,-11-11-1,7 10 2,-7-10-1,0 0 0,6 13 0,-6-13-1,0 0-4,0 0-9,0 0-10,0 0-2,15-19 1,-6 6-1</inkml:trace>
  <inkml:trace contextRef="#ctx0" brushRef="#br0" timeOffset="8883">3766 99 21,'14'-8'17,"-14"8"0,0 0 0,0 0-9,5-10-5,-5 10 0,0 0-1,0 0 1,0 0 0,0 0-1,0 0 1,0 0 0,0 0 0,0 0-1,0 0-1,0 0 0,0 0 0,0 0 0,0 0 0,0 0 0,0 0 1,-4 12-1,4-12 0,5 12 0,-4-3 0,-1 4 1,1 4 0,-1 4-1,0 4 1,0 4 0,0 4-1,0 1 1,-1 0-1,7 1 1,-5-3-1,4-1 0,-4-7 0,6-1 0,-6-7 1,1-2-1,-2-14 0,2 18 0,-2-18 1,0 0 0,0 0 0,0 0 1,0 0-1,0 0 1,0 0-1,4 9 1,-4-9-1,0 0-1,0 0 1,0 0-2,0 0 1,0 0-2,0 0-4,0 0-9,0 0-12,0-10-2,0 10-1,-6-15 1</inkml:trace>
  <inkml:trace contextRef="#ctx0" brushRef="#br0" timeOffset="21882">4265 830 5,'0'0'8,"0"0"0,0 0-1,0 0 0,0 0-1,0 0-1,0 0-1,0 0-1,0 0 0,0 0-1,0 0 1,0 0-1,15-4 1,-4 5-1,4 0 0,2 0 0,4-2 0,0 3-1,4-2 1,5 3 1,0-3-1,3 1 2,4-2 0,4 2-1,1 0 0,10-1 0,-1 0-1,3-1 0,1 0 0,2 1-1,0 1 1,1 0-1,-4-2 0,-1 4 1,-2-2-1,0 3 0,-2-2 0,0 3 0,-1-3 0,0 2 0,-1-2-1,0 0 1,-3-4-1,0 1 1,-6-1-1,-1 0 0,-3 0 1,-5-1-1,-3 2 0,-5 0 0,-2 1 0,-2 0 0,-3 1 1,-2 0-1,-1-1 0,-11 0 1,16-1-1,-16 1 0,15-1 1,-15 1-1,0 0 1,11-2 0,-11 2-1,0 0 1,0 0-1,0 0 1,0 0-1,0 0 1,0 0-1,0 0 0,0 0 0,0 0 0,0 0 0,0 0 1,0 0-1,0 0 1,10-9 0,-10 9-1,0 0 1,5-10 0,-5 10-1,3-13 0,-3 13 0,2-15 1,-2 15-1,2-18 0,-2 8 0,0-2 0,0-2 1,-1-1-1,0-4 0,0 0 0,0-5 1,1-3-1,-2-3 0,1-2 0,0 0 0,-1-2 1,-1 0-1,-1 0 0,1 1 0,-1 1 0,1 0 0,1 0 0,-1-1 0,2 2 0,0 1 0,0 0 0,0 4 1,-1 2-1,0 2 1,-1 5-1,0 3 1,0 1-1,0 4 0,3 9 1,-3-17-1,3 17-1,-1-14 1,1 14 0,0-12 0,0 12-1,1-12 1,-1 12-1,0 0-3,-3-10-4,3 10-9,-9 9-7,-2-1-1,-3-1 1,-6 0 0</inkml:trace>
  <inkml:trace contextRef="#ctx0" brushRef="#br0" timeOffset="24095">4828 493 23,'0'0'17,"-10"7"0,10-7-5,0 0-7,0 0-2,0 0 0,-2-12 0,2 12 1,0 0-2,10-12 0,-10 12-1,9-7 0,-9 7-1,13-2 0,-13 2-1,11 1 0,-11-1 0,9 7 1,-9-7 0,0 0 0,5 13 2,-12-4 0,7-9-1,-16 17 2,7-9 0,-3-1 0,12-7 1,-17 11-1,17-11-1,0 0 0,-8-11 0,10 1 0,2 0-1,2-2 0,-2 1-1,1 0-1,-2 1 1,-3 10-2,6-11-3,-6 11-6,13-1-12,-13 1 2,17-4-1,-2-2 0</inkml:trace>
  <inkml:trace contextRef="#ctx0" brushRef="#br0" timeOffset="25086">5336 174 8,'0'0'13,"0"0"-1,-15-4-1,15 4-3,-15 8-2,3-3-3,1 4 0,-4 0-1,4 0 1,-1 2-1,1 0 0,2 0-1,3-1 1,0 1-1,3-2-1,3 0 1,3 2 0,4 0-1,1 1 1,4 0-1,4 3 1,3 0-1,-1 2 1,3-1-1,-1 3 1,-1-1-1,-1 2 0,-3 1 0,-2-2 0,-4 1 0,-2-1-1,-3-1 2,-3-2-1,-3-2 2,-3-1-2,-3-4 2,-2 2-1,-3-4 1,-1-2 0,-2-3 0,1 0 1,-2-4 0,2 0 0,-2-4-1,4-1 1,0-2-1,3-2 0,0-4-2,3-1 1,5-2-3,2-4 2,6-2-2,3-5 1,4-2 0,4-2 0,4 3 0,2-4 0,-1 1 1,1 3 0,-4 2 1,-2 5 0,-5 5 1,-1 5 0,-8 2 1,-3 11-1,-1-12 0,1 12 0,-9-6-1,9 6 0,-15-1-2,6 1 0,-1 3-2,-4 3-2,-2 7-15,-2 7-2,-7-1 0,-1 6 1</inkml:trace>
  <inkml:trace contextRef="#ctx0" brushRef="#br0" timeOffset="30754">5841 882 8,'0'0'7,"12"-3"-1,-12 3-2,13 2 0,-4 0-1,3 0 1,2 1 1,4-2 0,4 0 1,1-1-1,4 0-1,2 0 0,4 0-1,2 0 0,0-1 0,3 0-1,0 0 1,3 2-1,1-2-1,4 1 2,-2-1-2,2-1 0,1 1-1,0 0 1,1 0-1,0 0 0,-1 1 1,0 0-1,0-1 0,-1 1 0,-1-3 1,-1 1-1,-1-3 0,-3 0 1,-2 0-1,-2-2 0,-3 1 0,-1 1 0,-3 2 0,-1 0 0,-2 1 0,-2 0 0,-4 1 0,-2 0 0,-2 1 1,-5-1-1,-2-1 1,-9 2-1,0 0 1,11-1 0,-11 1 0,0 0 0,0 0 0,0 0 0,0 0-1,0 0 1,0 0-1,7-10 0,-7 10 0,7-12 1,-4 3-1,1-2 0,1-3 1,-3-3-1,0-4 0,-1-3 0,0-6 0,-1-5-1,0-4 1,0-4 0,-1-2 0,2-4 1,0 1-1,1 0 1,2 0 0,1 4-1,0 3 1,4 5 0,-2 4 0,0 6 0,0 5 1,-1 7 0,-3 3-1,-3 11-1,0 0-4,0 0-2,0 0-8,0 0-8,-11 12 1,1-2-1,-7 2 0</inkml:trace>
  <inkml:trace contextRef="#ctx0" brushRef="#br0" timeOffset="32146">6191 586 15,'0'0'18,"0"0"-1,0 0-5,0 0-3,-3-14-2,3 14-2,2-11-1,-2 11-2,9-17-2,-3 6 1,0 2-1,-6 9 1,16-15-2,-16 15 1,14-5 0,-14 5-1,9 10 1,-7 0 1,-4 1 0,0 4 1,-4-2 2,1 2 0,-4-6 1,-1 3 0,-1-6 1,11-6-2,-19 9 1,10-8-2,9-1-1,-16-4-1,16 4-2,-12-5-4,12 5-4,0 0-8,0-13-7,8 4 0,5-5 1,4-2 0</inkml:trace>
  <inkml:trace contextRef="#ctx0" brushRef="#br0" timeOffset="32597">6495 570 33,'-11'-4'23,"11"4"0,-6-18 1,5 3-9,0-5-8,4-2-5,1-3-3,3 2 0,2-2 0,1 0 0,3 4 0,-1 1 0,3 5 1,-2 1-1,3 5 1,-2 2 0,1 5-1,-3 3 1,2 3-1,-4 4 0,0 4 1,-3 4-1,-4 2 1,-4 5 0,-4 1 0,-2 0 1,-5 1 1,0-3 0,-3-2 0,0 0 1,0-6 0,2-1-1,-1-7 0,1-5-3,2-3-2,0-5-8,2-5-10,3-4-3,3-4 0,2-3 0</inkml:trace>
  <inkml:trace contextRef="#ctx0" brushRef="#br0" timeOffset="33028">6730 270 0,'0'0'11,"0"0"-5,0 0 1,0 0 2,0 0 0,14-8 1,-2 1-1,1 1 0,3 0-3,-2 1-1,2 2-3,-3-1 0,0 2-1,-4 2-1,-9 0 1,12 8-1,-8 1 1,-3 2-1,-1 5 0,0 2 1,-2 7-1,-2 2 0,-3 4 1,0 2-1,-3-1 1,-2-2 1,1 2-1,0-4 1,1-1-1,0-7 1,4-2-1,-1-6-1,3-1-2,4-11-1,-5 10-3,5-10-4,0 0 0,0 0 0,-14-19 1,14 19 1,-12-19 3,6 9 3,-2-1 2,8 11 4,-15-15 1,15 15 0,-9-5 0,9 5-1,0 0-1,0 0-2,16-2 1,-1 1 0,3 0-1,2-2 1,3 1-1,0 0 1,0 1-2,-2 0-2,1 0-4,-4-1-5,1 1-5,-3-5 1,2 1-1</inkml:trace>
  <inkml:trace contextRef="#ctx0" brushRef="#br0" timeOffset="33648">7075 266 10,'6'-10'12,"-6"10"-2,0 0-2,0 0-1,0 0-1,-1 13 1,1-13-1,-4 16-1,1-2 0,-2-1-2,0 3 0,-2 2-2,0 3 2,-2-1-2,-1 5 1,-1 1 0,0-2 0,-2 2 0,3 2 0,-2-5 0,4 0-1,2-5 1,2-2-1,5-7 0,4 2 0,-5-11 0,21 3 0,-5-6 0,1-2-1,2 1 0,-1-2-1,1 1-2,-4 0-3,1 2-4,-5 0-6,-1 0-3,-1 1-1,-9 2 1</inkml:trace>
  <inkml:trace contextRef="#ctx0" brushRef="#br0" timeOffset="34099">7104 520 14,'-5'13'14,"2"6"1,-5-1-3,0 4-1,3 0-2,-3-1-3,2 1-2,3-1-7,1 0-8,2-6-7,3 0 1,-3-15-1</inkml:trace>
  <inkml:trace contextRef="#ctx0" brushRef="#br0" timeOffset="35030">7375 851 5,'0'0'5,"0"0"-1,0 0-1,0 0 0,11-10 0,-11 10 1,9-5 0,-9 5 0,9-4 1,-9 4-1,14-4 0,-5 3 0,-9 1-1,19-2-1,-9 3-1,4-2 0,0 2-1,2 0 1,1-1 0,1 0-1,2-1 1,-2 2 0,2-3-1,-1 1 1,1-2 0,1 1-1,0-1 0,1 0 1,3-1-1,0-1 0,2 0 0,1-1 1,2 0-1,-1 1 0,2 1 0,1 0 0,0 1 0,3 1 0,0 0 0,0 0 0,2 0 0,1-1 0,1 1 0,-1-1 0,0 0-1,0 1 1,1-1 0,0 1 0,0-1 0,0 1 0,0 0 0,1 1 1,1 0-2,-1-1 2,-2 1-1,3 1 0,-1-1 0,1 0 0,2-1 0,-2 0 0,2-1 0,1 0 0,3-2 0,-1 1 0,0 0 0,0 1 0,-1 0 0,4 0 0,-1 0 0,0 1 0,-1-1 0,2 1 0,-3 0-1,2 0 1,-1 1 0,-2-1 0,2 4 0,-4-2 0,4 0-1,2-2 1,1 1-1,5-2 1,1-2-1,2 0 0,1-1 0,0 0 1,-1 1-1,0 2 1,-2-1-1,-1 4 1,-3 0 0,0 1 0,0-1 0,1 1 0,1-1-1,0 0 1,0 0 0,0 0 0,1 2-2,0 0 0,-6 0 0,2 1 0,0 0 0,-4 1 0,-3-1-1,-1 0-3,-5 1-4,-6-3-1,2 2-1</inkml:trace>
  <inkml:trace contextRef="#ctx0" brushRef="#br0" timeOffset="36493">7943 93 1,'0'0'14,"-2"11"-2,2-11-4,0 14-1,0-1 0,0 4-1,1 9-2,0 7-1,-1 8 0,1 9-2,-3 5 1,1 7-2,-3 2 1,-1 0 0,-2-5-1,2-4-1,1-8-1,3-8-7,4-13-6,9-11-1,2-15 0</inkml:trace>
  <inkml:trace contextRef="#ctx0" brushRef="#br0" timeOffset="37324">8889 43 8,'0'0'9,"0"0"0,0 0-1,0 0-1,0 0-2,0 0-2,1 11-1,-1-11 0,-1 14 0,-1-1 0,1 6 0,-2 6 1,-1 8 0,-1 6 0,-1 7 0,-1 4 0,-1 4 1,-2 1-2,4-1 0,1-4 1,2-3-2,2-8 0,2-5-1,1-6 0,1-7-5,2-5-7,-1-4-5,-4-12-1,0 0 0</inkml:trace>
  <inkml:trace contextRef="#ctx0" brushRef="#br0" timeOffset="39777">9524 157 20,'0'0'13,"0"0"-1,0 0 0,0 0-1,0 0-4,0 0-2,0 0-3,-1 10-2,-2 3 0,-1 7-1,-3 7 2,0 6-1,-2 8 3,-1 5-2,2 3 0,2 0 0,3-4-3,3-5-6,6-6-9,1-14-2,8-12 0,-1-15 1</inkml:trace>
  <inkml:trace contextRef="#ctx0" brushRef="#br0" timeOffset="40118">10079 154 6,'0'0'13,"0"0"-5,7 17 0,-10 0 0,-1 9 1,-4 5 0,-2 8 0,-4 6-1,-1 7-1,-1-3-3,2 0-3,4-7-9,4-5-9,1-14-2,7-8 0,-2-15 0</inkml:trace>
  <inkml:trace contextRef="#ctx0" brushRef="#br0" timeOffset="65174">3580 1329 0,'0'0'2,"0"0"1,10 2-1,-10-2 2,0 0 0,0 0 2,0 0 1,0 0 0,0 0 1,0 0-1,0 0 0,0 0-2,0 0-2,0 0-1,0 0 0,0 0-2,8-10 1,-8 10-1,0 0 1,0-12 1,0 12 0,-11-12 0,2 5 0,-3-2-1,-2 0 0,-1 0-1,-2 1-2,-1 4-2,-4 0 0,0 4 0,-4 1 0,-1 4 1,-3 0 1,-4 2 1,-2 0 0,-1 2 1,-2-2 0,-3 2 0,0-2-1,-5 1 0,-4 1 0,-1-2 0,-6 0 2,-3 0 1,-2 0 0,0 1 0,-3-1 2,2-1-1,2-1-1,5-3 0,7-2 0,3-5-1,6-5 0,5-6 1,8-6-1,5-5 1,0-2 0,2-4 0,-2 1 3,-2 1-2,-1 3 1,-8 3-1,-1 6 0,-9 4 0,-4 7 0,-9 3 2,-2 5-1,-8-1 1,-5 4 0,-7-4 0,1 1 0,-3-7 0,-2-1-1,1-4-1,4-3-1,5 0-1,4-3 0,1 4-1,5-2-2,2 7-6,8-1-13,5 6-4,3-2-2,2 0 1</inkml:trace>
  <inkml:trace contextRef="#ctx0" brushRef="#br0" timeOffset="69490">18 1011 5,'0'0'15,"0"0"2,0 0-1,0 0-5,0 0-3,0 0 0,0 0 0,0 0-2,0 0-2,0 0 0,0 0-1,0 0-1,0 0-2,0 0-1,0 0 0,0 0-1,0 0 1,0 0-1,0 0 1,0 0 0,0 0 0,0 0 1,0 0 1,0 0 2,0 0 1,4 43 2,-4-43 0,0 0 0,0 0 1,0 0-1,0 0-1,0 0-1,-44 0-2,44 0-3,0 0-1,0 0-3,0 0-4,0 0-5,0 0-10,0 0-2,0 0 2,8-46 0</inkml:trace>
  <inkml:trace contextRef="#ctx0" brushRef="#br0" timeOffset="70261">203 847 4,'0'0'17,"0"0"0,0 0-1,0 0-1,0 0 1,0 0-3,0 0-1,-51 18-3,51-18-1,0 0-2,-27-53-1,27 53-2,-16-51-1,16 51-1,-15-61-1,15 61-1,-2-60 0,2 60 1,17-53-1,-17 53 1,30-46-1,-30 46 0,44-30 0,-44 30 1,47-19-2,-47 19 1,0 0-1,56 16 0,-56-16 0,0 0 0,33 50 1,-33-50-1,10 47 1,-10-47 0,8 53 1,-8-53 1,-10 50-1,10-50 2,-15 49-1,15-49 1,-26 43 0,26-43 0,0 0 0,-64 45 0,64-45-1,0 0-1,-41 8-3,41-8-4,0 0-10,-18-45-5,18 45-3,17-57 1,-17 57 0</inkml:trace>
  <inkml:trace contextRef="#ctx0" brushRef="#br0" timeOffset="70842">558 622 18,'-20'3'19,"0"1"2,20-4 0,-39-2-5,39 2-6,0 0-1,0 0-3,-52-33-2,52 33-1,-8-35-2,8 35 0,7-45-1,0 20-1,9 2-1,2 4 0,2 0 0,2 4 1,-1 6 0,-4 4-1,-2 9 1,0 4 0,-4 5 0,-5 7 0,-1 3 1,-5 6-1,-7 0 1,1 1 0,1-3 1,-5 0 1,-2-5 1,6-1 0,-9-8 1,3-3-1,-4-6 1,16-4-1,0 0-2,-51-9-4,51 9-6,0 0-10,-44-42-5,44 42 1,-5-47 0</inkml:trace>
  <inkml:trace contextRef="#ctx0" brushRef="#br0" timeOffset="71663">686 308 13,'0'0'11,"0"0"0,0 0-2,0 0-1,0 0 0,-13-9-2,13 9-1,0 0-1,0 0-1,0 0-1,0 0 0,0 0-1,0 0 1,0 0-1,0 0 0,0 0 0,0 0 0,0 0 0,0 0 0,0 0 0,0 0-1,0 0 0,0 0 0,0 0 0,0 0 0,0 0 0,0 0-1,0 0 1,0 0 0,0 0 0,0 0 1,0 0-1,0 0 0,0 0 0,0 0 1,0 0 0,0 0-1,0 0 1,0 0 0,0 0 0,0 0-1,0 0 1,0 0 0,0 0-1,0 0 1,0 0 0,0 0 0,0 0 1,0 0 1,0 0-1,0 0 1,0 0 0,0 0 0,0 0 0,-9 0 0,9 0-1,0 0 0,0 0 1,0 0-2,0 0 1,1-14-1,-1 5 0,3-1-1,1-1 0,0-2 0,5-1-1,0-2 0,-1 2 0,2 0 0,3 3 0,-2 3 0,-11 8 0,14-13 0,-14 13 0,16 0 0,-16 0 0,16 10 0,-7-3 0,4 3 1,-1-1 0,3 4-1,-4-2 1,-3 1 0,3 2 0,-5 0 0,-2 1 0,-4 0 0,-3 3 0,-1 0 0,-1 4 0,-3 0 0,-1 1 0,-3 2 0,0-1 0,1 1 0,2-3 0,-1 1 0,1 0-1,0-3 1,5-2 0,4-3 0,0-3-1,0-12 1,2 18 1,8-14 0,4-3 0,5-3 0,3-4 1,2-1 0,8-5-2,3-2-3,0-3-7,-3 1-11,-3 0-1,5-3-1,-3 0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57.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0 947 8,'0'0'6,"0"0"1,0 0-2,0 0 0,0 0-2,0 0 0,0 0-2,0 0 0,0 0 0,0 0 0,0 0 0,0 0 0,0 0 0,0 0 0,0 0 0,0 0 0,0 0 0,0 0 0,15 3-1,-15-3 1,17 1 0,-4-1 0,0 0 0,1 0-1,2 1 1,3-1 0,-1 1 0,3-1 0,3 0 0,4 1 1,1-2-1,5 2 0,0-3 1,4 3-1,5-3 0,2 2 0,2-1 0,2 0-1,3 0 0,0-1 1,1 0-1,2 0 0,0-1 0,1 0 0,-1-4 1,-2 1-1,-2 0 0,0 1 0,-4-1 0,-3 2 0,-7 0 0,-6 2 0,-4 2 0,-5-1 0,-6 2 0,-4-1 0,-3 1 0,-9-1 0,10 0 0,-10 0 0,0 0 1,0 0-1,0 0 0,0 0 0,0 0-1,0 0-1,0 0 0,0 0-1,0 0 0,0 0 0,0 0 0,11-1-1,-11 1 0,9-1 0,-9 1 0,12-2-3,-12 2 0,15-1-1,-15 1-3</inkml:trace>
  <inkml:trace contextRef="#ctx0" brushRef="#br0" timeOffset="911">1438 854 4,'-1'-13'10,"1"13"-1,0 0-1,1-10 0,-1 10-1,1-10 0,-1 10 0,1-17-1,0 7-1,-1-4 0,1-4-1,-2-3 1,2-5-3,0-5 1,0-6-1,0-1-1,0-4 0,0-1 1,1-1-1,0-2 0,0 3 0,-1-3 0,1 5 1,0-1-1,1 4 1,-3 1 0,1 7-1,-1 3 1,0 6-1,-1 6 0,0 3 0,1 12-2,-2-13-2,2 13-4,0 0-12,4-10-1,-4 10-1,6-17-1</inkml:trace>
  <inkml:trace contextRef="#ctx0" brushRef="#br0" timeOffset="1993">1452 958 2,'0'0'9,"0"0"1,0 0-3,0 0-1,0 0-1,0 0-2,0 0 0,0 0 0,13 1 0,-13-1-1,21 0 1,-4 0 0,5-1 0,4 1-1,5 0 0,5 0 0,4 0-1,7 0 0,2 0 0,7 0 0,4-1 0,5 0 1,6-4-1,4 1 1,3-5 0,1 3-1,2-4 1,-1 3 0,-3-2-1,-3 1 0,-8 2-1,-5 2 1,-5 3 0,-6 1-1,-7 0 1,-4 1-1,-7 1 1,-4 0-1,-4-1 0,-4 1 1,-8-2-1,-2 1 0,-10-1 1,12 1-1,-12-1 0,0 0 1,0 0-1,0 0 0,0 0 0,0 0-1,0 0 1,0 0 0,0 0 0,0 0 0,0 0 0,0 0 1,0 0-1,0 0 0,0 0 0,0 0 1,0 0-1,0 0 0,0 0-1,0 0 1,0 0 0,0 0-1,0 0 1,0 0 0,0 0-1,0 0 2,0 0-1,0 0 0,0 0 0,0 0 0,0 0 0,0 0 1,0 0-1,5-10 0,-5 10 0,0 0 0,0 0 0,0 0-1,-4-10 1,4 10 0,0 0 0,0 0 0,-3-12 0,3 12 1,0 0-1,0 0 0,-3-13-1,3 13 1,1-20 0,1 3 0,0-2-1,1-8 1,0-4 0,1-6 1,-2-1-1,0-4 1,-1-1 0,0-1-1,-2-1 1,0 5 0,-1 0 0,0 2 0,0 0-1,1 2 0,0 3 1,1 3 0,-1 1 0,0 3 1,0 1-1,0 3 1,-2 3-1,0 2 0,0 2 1,-1 3-2,2 3-1,-1-1-1,3 10-3,-3-9-2,3 9-4,0 0-7,0 0-2,1 16-1,-1-16 1</inkml:trace>
  <inkml:trace contextRef="#ctx0" brushRef="#br0" timeOffset="4446">1900 511 7,'0'0'14,"-11"7"-1,11-7 1,0 0-2,-10 0 0,10 0-2,0 0 0,0 0-2,0 0-3,0 0-1,0 0-2,1-11-1,-1 11 0,12-9-1,-12 9-1,12-9 0,-12 9 0,15 0 0,-15 0 0,11 10 0,-8 0 0,0 1 1,-3 1-1,-1 3 1,-1-1 1,-1 1 0,-4-4 1,1-1 1,6-10 1,-13 12-1,13-12 0,-11-4 0,11 4-1,-5-19-1,6 8-1,1-3-1,2 0 0,-1-1 0,4 5-1,-3-1 1,-4 11-1,12-12 1,-12 12 0,11-3-1,-11 3 1,10 4 0,-10-4 0,0 0 0,8 14 2,-8-14 0,-3 12 0,3-12 0,-12 12 0,12-12-2,-13 14-4,13-14-15,-16 1-2,16-1 0,-9-18 0</inkml:trace>
  <inkml:trace contextRef="#ctx0" brushRef="#br0" timeOffset="5998">2316 205 0,'0'0'8,"0"0"-2,0 0 1,0 0 1,0 0 0,-1 11 1,1-11 0,1 12-1,-1-12 0,-1 18-1,1-3 0,-2 1-2,1 5-1,-2 5 1,1 3-1,-4 3 0,3 1-2,-1 0 0,1 0 0,1-3-1,1-3 0,0-5-1,1-5 1,1-5-1,0-2 0,-1-10 1,1 9-1,-1-9 1,0 0 0,0 0-1,0 0 0,0 0-6,0 0-13,9-1-3,-9 1 0,18-15 0</inkml:trace>
  <inkml:trace contextRef="#ctx0" brushRef="#br0" timeOffset="7120">3050 887 15,'0'0'11,"-9"1"-1,9-1-2,0 0-2,0 0-2,0 0-1,0 0-1,0 0 1,0 0-1,0 0 0,0 0 0,0 0 1,12 0-1,-12 0 1,13 0 0,-4 0 0,4-1 0,3 1-1,3-1 0,5 0 0,3 0-1,4 0 0,5 0 0,1-1-1,1 1 1,4 1-1,2-1 0,4 1 1,1-1-1,3-1 0,4-1 1,2 1 0,2 0 0,2 0 0,-2-1 1,-1 2 0,-2 0 0,-3 0 0,-4 0 0,-3 2 0,-7-2-1,-5 1 1,-6-1-1,-4 1 1,-6-2 0,-5 3 0,-14-1 0,15-1 0,-15 1 0,0 0 0,0 0 0,0 0 0,0 0-1,0 0 0,0 0 0,0 0 0,0 0 0,0 0-1,0 0 0,0 0-3,0 0-11,7-11-10,-7 11 0,0-19-1,0 3 1</inkml:trace>
  <inkml:trace contextRef="#ctx0" brushRef="#br0" timeOffset="7971">4403 843 10,'0'0'11,"0"0"1,0 0-1,0 0-2,0 0-1,0 0-1,0 0-1,-4-12-2,4 12 1,-2-15 0,1 6-1,0-2 0,0-2-1,0-1 1,1-1-1,-1-1 0,1-1 0,-1-2 0,2-1 0,-2-1 0,3-3 0,-1-3-1,1-2 0,0-3 0,2-1 0,-1-3 0,1-1-1,0-5-1,-1 3 1,0-1 0,-1 3 0,-1 1 0,1 4 0,-2 2 0,2 5 0,-2 7 1,1 2 0,-1 3 0,0 3-1,0 10 0,0-12 0,0 12 0,0 0 0,-2-12-1,2 12 0,0 0 1,0 0-1,0 0 0,-4-9 0,4 9 0,0 0 0,0 0-1,0 0 1,0 0-1,-7-11-1,7 11-1,0 0-4,0 0-11,-7-13-7,7 13-2,-12-16 1,3 3 0</inkml:trace>
  <inkml:trace contextRef="#ctx0" brushRef="#br0" timeOffset="9023">3361 583 11,'0'0'18,"-11"1"0,11-1 2,0 0-8,0 0-3,0 0-3,-2-11 0,2 11-2,0 0-1,0 0-1,12-4-2,-12 4-1,11-1 0,-11 1 0,12 5 0,-12-5 1,10 13-1,-10-13 1,7 16 0,-7-6 1,-2 0 1,-1 2 2,3-12 0,-17 18 1,4-11 0,0 1 0,-2-6 0,1 0 0,0-4-2,3-2-2,11 4-3,-17-14-3,17 14-7,3-19-11,6 5-3,4-2 1,5-2 0</inkml:trace>
  <inkml:trace contextRef="#ctx0" brushRef="#br0" timeOffset="9473">3698 309 39,'-12'0'20,"12"0"-1,-11-3 1,11 3-16,-13 1-4,13-1 0,-15 7 0,15-7 0,-15 13 1,8-3-1,2-1 1,2 2 0,3 0-1,2 1 0,3 2 0,4 0 0,2 3 0,1 1 0,4 2 0,-1 1 1,1 3-1,-3 0 0,-1 1 0,-3 0 0,-4-2-1,-2-2 2,-3-3-1,-2-1 1,-3-6 2,5-11-1,-14 12 1,4-10 1,-2-6 0,2 0 0,-4-5 0,2-1-1,-1-5 0,3 1-1,1-5-1,4-1-1,4-3 0,4-1 0,6-2 0,5-2-1,6-1 1,2-1-1,4 0 1,-1-1 1,2 1-2,-2 2 2,-5 1-1,-5 2 2,-3 2-2,-5 3 2,-4 4-2,-3 2 1,-5 4-1,-1 1 0,6 9 0,-21-11-1,7 11 0,-3 1-1,-2 5-3,-4 0-4,0 5-11,-3 3-5,0 2 1,3 2-1</inkml:trace>
  <inkml:trace contextRef="#ctx0" brushRef="#br0" timeOffset="10815">4397 892 8,'0'0'7,"0"0"1,0 0 0,10-2 0,-10 2 0,13-2-1,-4 0-1,1 1 0,3-1-2,2 1 0,2-1-1,2 1 1,1-1 0,2 2 0,0-1-2,3 1 1,-1 0-1,3 2 0,-2-1 1,2 1-1,0-1 0,1 1 0,0-1 0,3 2 0,-1-3 0,2 1 0,0-1-1,2 0 0,-1-1 0,1 0 0,-2-1 0,-2 1 0,-2-1 0,-2 1 0,-4 0 0,-3 0 0,-3 0 0,-4 1 0,-12 0-1,16-1 1,-16 1 0,0 0 0,0 0 0,9 0 0,-9 0 1,0 0-1,0 0 0,0 0 1,0 0-1,0 0 0,0 0-1,0 0 1,0 0 0,0 0-1,0 0 0,0 0 0,0 0 0,0 0 0,0 0 0,0 0 1,0 0-1,0 0 0,3-10 1,-3 10-1,0 0 1,6-11-1,-6 11 0,6-9 0,-6 9 0,5-11 0,-5 11 0,5-9 0,-5 9 0,0 0 0,7-10 0,-7 10 0,0 0 0,0 0 1,0 0-1,0 0 0,0 0 0,0 0 1,0 0-1,0 0 0,0 0-1,0 0 1,0 0 0,0 0 0,0 0 0,0 0 0,7-10 0,-7 10-1,0 0 1,0 0-1,13-12 1,-13 12-1,9-9 1,-9 9 0,10-7 0,-10 7-1,0 0 1,0 0-2,9-6 1,-9 6-1,0 0-1,0 0 1,0 0 1,0 0-1,0 0 1,0 0 0,0 0 1,0 0 0,0 0 0,0 0 0,0 0 0,0 0 0,0 0 0,0 0 0,0 0 1,0 0-1,0 0 0,0 0 0,0 0 0,0 0 0,0 0-3,0 0-4,0 0-12,0 0-4,11 3 1,-11-3-1</inkml:trace>
  <inkml:trace contextRef="#ctx0" brushRef="#br0" timeOffset="11967">5231 936 17,'0'0'16,"0"0"0,11 2 0,-11-2-8,0 0-4,0 0 0,6-15 2,-6 15 0,2-13 0,-2 13 0,1-23 0,3 8 0,-3-5 0,1-1-2,-1-3 0,2-3-1,-1-4 0,3 0 0,-3-3 0,1-3-1,-1-1-1,1-1 1,-1-1-1,0 3 0,-4-3 1,2 4 0,-4-3-2,2 3 2,-3 1-2,0 0 1,-1 1-2,-2-1 2,2 0-2,0 0 1,2 4 0,-1 3 0,1 3 0,-1 4 0,3 6 0,1 3 0,1 12 0,-1-10 0,1 10 0,0 0-1,0 0 0,0 0 0,0 0-2,0 0-2,0 0-6,0 0-13,-9 16-3,0-8 1,-4 2 0</inkml:trace>
  <inkml:trace contextRef="#ctx0" brushRef="#br0" timeOffset="12828">4603 603 16,'-14'-7'15,"14"7"0,-11-6 0,11 6-2,0 0-1,0 0-4,-9-8-1,9 8-3,0 0 0,3-10-1,-3 10-2,0 0-1,6-10 0,-6 10-1,0 0 0,7-9 0,-7 9 0,0 0 0,0 0 0,0 0 0,9 10 0,-9-10 0,-1 16 0,0-7 1,-2 0 1,-1 1 0,4-10 2,-8 16 0,8-16 1,-13 11 0,2-10 1,11-1 0,-14-2-1,14 2 0,-13-11-2,13 11-1,-9-14 0,9 14-2,-2-17 0,2 17-1,4-14 0,-4 14-1,10-11 1,-10 11-1,13-3 1,-13 3 0,11 5 0,-11-5 0,7 14 1,-7-14 0,2 18 1,-2-7 0,-3-2 0,1 1 1,2-10 0,-6 14 1,6-14-1,0 0 2,-10 9-2,10-9 1,0 0-2,-9-7-3,9 7-12,2-17-7,2 1-2,2-2 1,2-6-1</inkml:trace>
  <inkml:trace contextRef="#ctx0" brushRef="#br0" timeOffset="13629">4819 333 0,'0'0'11,"0"0"1,-11-6 0,11 6-6,-11 13 0,4-3 1,0 7 0,-3 4 0,-1 4 1,2 2-1,1 2 0,1 0-3,4-1 0,2-2-1,6-6-1,4-6 1,5-7-2,5-7 1,0-7-1,4-8 1,1-4 0,-3-7 2,-1 0 0,-6-4 0,-3 3 1,-10-2 0,-1 6 0,-10 1-1,0 5 0,-6 4-2,-2 4-1,0 3-1,-1 4 0,0 5-2,1 2 0,5 3-3,-3-1-2,8 7-7,-1-4-6,7 1-6,3-1 2,-1-10-1</inkml:trace>
  <inkml:trace contextRef="#ctx0" brushRef="#br0" timeOffset="14070">4947 399 1,'0'0'14,"-10"1"3,10-1-4,0 0-2,5-15 1,-5 15-1,12-14 2,-12 14-4,17-13-3,-7 6-2,1 1-3,-2 2 0,-9 4-2,15-6 1,-15 6 0,9 1-1,-9-1 1,0 0 0,1 15 0,-1-5 0,-2 2-1,1 5 2,-1 4-1,0 2 0,-2 4 0,-1 3 0,-1 5 1,1-3-1,-1-1 1,0-2 0,-1-6 0,2-4-1,2-5-3,3-14-5,0 0-7,0 0-4,-6-17-2,7-1 1</inkml:trace>
  <inkml:trace contextRef="#ctx0" brushRef="#br0" timeOffset="14400">4960 524 24,'0'0'16,"-5"-14"1,5 14-3,0 0-5,0 0-3,0 0-3,2 10-3,-2-10 1,16 10-1,-2-5 1,2 0 0,5-3-1,3-1-2,-1-4-2,3-1-6,-1-2-5,-4-6-3,0 0 0,-5-6 0</inkml:trace>
  <inkml:trace contextRef="#ctx0" brushRef="#br0" timeOffset="14701">5230 270 6,'0'0'13,"0"0"1,0 0 0,0 0-7,-1 16-5,1-16 0,-11 19 0,1-7 1,3 4 0,-6 0 0,3 6 1,-3-2 1,1 3 0,1-1 1,4 2-1,-1 0-1,5 0 1,2-3-1,7-2 0,7-6-2,6-3 0,8-3-1,4-6 1,5-5-1,2-4 0,0-1-1,-3-4 0,-3 2-2,-6-1-3,-5 1-5,-7 2-8,-3 0-4,-11 9 1,10-17-1</inkml:trace>
  <inkml:trace contextRef="#ctx0" brushRef="#br0" timeOffset="15041">5460 407 4,'-9'6'12,"9"-6"1,-8 10 0,8-10-4,-10 15-5,5-4 1,-2 2 2,2 6 2,-3 2 1,0 6 0,-2 2-2,3 7 0,-1-1-3,1 2-3,5-1-14,1 0-8,0-8-3,1-4 1,-3-9-1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24.0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 57 11,'9'5'14,"-9"-5"-1,0 0-2,0 0-11,0 0-1,0 0 1,0 0 0,0 9 0,0-9 2,3 18 0,-3-1 1,1 7 1,-1 7 0,0 7 1,-3 6 0,3 5 0,-2 2 2,3 2-1,-2-1 0,6 0 0,-2-9 0,4-2-1,0-7-1,6-6 0,0-7 0,8-8-2,2-10-2,5-8-3,9-5-7,-1-9-8,2-4-6,0-4 1,-4-3-1</inkml:trace>
  <inkml:trace contextRef="#ctx0" brushRef="#br0" timeOffset="420">0 423 29,'18'3'19,"3"-12"0,12-2 0,7-3-15,5-1-4,6-2 0,5 2 0,2-2-5,-5 3-12,2 2-1,-8 1-1,-4 4 1</inkml:trace>
  <inkml:trace contextRef="#ctx0" brushRef="#br0" timeOffset="651">633 481 8,'-8'12'13,"-2"-8"2,10-4 0,-9-3-10,9 3-1,-5-10 0,5 10 2,-2-13-1,2 13-1,4-14 0,-4 14-5,5-9-5,-5 9-10,0 0-2,9-10 0,-9 10-1</inkml:trace>
  <inkml:trace contextRef="#ctx0" brushRef="#br0" timeOffset="1552">156 0 17,'0'0'15,"0"0"1,0 0-3,5 11-10,-5-11-1,4 17 1,0-2 0,-3 6 0,2 7 1,-2 8 0,3 8 3,-2 4-1,3 6 1,-1-2 0,13-69-8,-9 67 1,15 8-1,-10-19 0,13 4-1,-8-18-1,11 4-1,-72-20 7,81 64 8,9-84-2,-6-13-2,10 3-3,-12-14-4,11 7-9,-12-13-11,71 12-8,-90-2 0,-1 4 1</inkml:trace>
  <inkml:trace contextRef="#ctx0" brushRef="#br0" timeOffset="2003">763 464 3,'0'0'16,"0"0"0,0 0 2,-9-8-6,9 8-3,-3-13 2,3 13-1,0-24-1,3 10 0,0-7-2,5 0-1,1-2-2,5-1-1,0 0-2,3 2 0,-1 3 0,3 4 0,-2 4-1,-2 5 1,-2 4-1,1 3 0,-3 5-1,0 4 1,-3 5 0,-1 3 0,-2 5 0,0 2 1,-1 1-1,-2 1 2,-3-3-1,-3 3 0,-4-3 1,-4-1 0,-4-4 0,-4-1 0,-5-6 0,1-1-1,-2-5 0,2-6-1,4-4-1,2-10-3,10 0-4,2-11-5,14 0-7,1-6-7,10-1 1,3-2 0</inkml:trace>
  <inkml:trace contextRef="#ctx0" brushRef="#br0" timeOffset="2704">1250 73 8,'20'-14'15,"-20"14"1,12-15 2,-12 15-10,4-10-2,-4 10 0,0 0 0,-9 2 2,-3 3-2,0 4-1,-5 1-2,0 5 0,-5 4-1,-2 4 0,-1 4 1,1 2 0,0 2 1,3 2-1,4-2 0,3 1 1,6-4-2,7 1 1,6-6-1,8-1 1,3-5-2,7-2 1,5-5-2,4-5-4,7 0-10,0-7-10,2-4-3,-2-3 1,2-4 0</inkml:trace>
  <inkml:trace contextRef="#ctx0" brushRef="#br0" timeOffset="3495">1504 212 11,'0'0'13,"0"0"-4,0 14-4,-1-3 2,-1 6 1,-1 1 0,1 7 2,-2 0-1,3 8 1,-2-3-1,4 5-1,-1-5-2,6 3 0,-2-4-1,4 1-1,1-3 0,1-2-2,0-4 1,3-1-2,-3-3 1,1-1-2,2-7 0,-1-4-2,4-4-3,-5-9-5,5-3-12,-3-8-3,-2-6 0,-1-2 0</inkml:trace>
  <inkml:trace contextRef="#ctx0" brushRef="#br0" timeOffset="3835">1358 485 26,'0'0'21,"12"3"0,10-10-1,6-5-10,10 1-2,1-3 0,9 0-1,-2 0-4,2 2-2,-4 3-4,-5-1-4,-4 3-14,-3 0-3,-8-3 0,-3-1 0</inkml:trace>
  <inkml:trace contextRef="#ctx0" brushRef="#br0" timeOffset="4186">2042 326 37,'13'11'20,"-13"-11"-1,16 5 1,-16-5-18,15 9-3,-5-1 2,-1 7 1,-1 1 0,2 7 1,-1 1-1,-1 6 2,-1 2 0,3 2-2,-2 0 1,3-1-1,-2-3-1,2-4-3,0-4-9,1-8-11,-3-11-2,0-6 1,-2-10 0</inkml:trace>
  <inkml:trace contextRef="#ctx0" brushRef="#br0" timeOffset="4707">2286 156 12,'0'0'18,"0"0"0,0 0-2,0 0-5,0 0 0,0 0-2,6 10-1,3 5-2,1 2 0,3 10 1,-2 1-2,5 7 0,-2 0-1,4 5-1,-4-3 0,1 0-1,-3-5-1,0-3-1,0-1-9,-2-8-16,-4-6 0,-6-14-2,0 0 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7:36.6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 8,'27'5'6,"4"-3"0,4 1 0,6 0-1,4 0 0,5 0-2,4-1 0,5-2-1,1 0 0,2-3-1,5 0 1,-1-1 0,1-1 0,0-1 0,1 1 0,0-1 0,2 1 0,-1 4 0,-3 0-1,-3 2 0,-2 3 0,-4 1 0,-5-1 0,-8 1 1,-9-2 2,-5 1-1,-9-2 1,-3 0 0,-18-2 0,14 1-2,-14-1 0,0 0-2,0 0-1,0 0-2,-10 5-6,10-5-8,-18 4-1,3-4-1,-12-8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8:32.8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0 248 12,'0'0'11,"10"-4"0,-10 4-3,11-6-2,-11 6 0,17-2-2,-5 0-1,-1 2 1,6-2-1,-3 2 2,1-2-1,0 1-1,3 0 2,2 0-1,0-1-1,2 1 0,3 0-1,2 0 0,2 1 0,3 0 1,2 0-1,-1 0 1,3 0 0,0-1 1,3 1 0,1-2-1,3 0 0,-2-1 0,4 3-1,-2-3 0,3 3-1,-1-1 0,2 1-1,-1 0 1,1 1-1,-1 0 0,2 0 1,-2-1-1,2 0 1,1-1 0,-1 0 0,-2-1 0,0 0 0,-1 1 0,-1-1 0,1 1 0,-1 0-1,-2 0 1,0 0-1,-2 1 0,-2 1 1,0 0-1,-3 0 0,-4 2 0,-1-1 1,-2 1-1,-1-1 0,0 0 0,1-1 1,-1 0-1,0 1 0,0-1 0,-1-1 0,1 0 0,0 1 0,-3-2 1,0 1-1,1 0 0,1 0 0,1-1 0,-2-1 0,3 0 0,-1 1 0,0-1 0,-1 1 0,-1 0 0,-5 0 1,-1 1-1,-3 0 0,-5 0 0,-11 0 0,14 0 1,-14 0-1,0 0 0,0 0 0,0 0 1,0 0-1,0 0 1,0 0-1,0 0 0,0 0 1,0 0-1,0 0 0,0 0 0,0 0 0,0 0 0,0 0-1,0 0 0,0 0-1,0 0-1,0 0-5,11-2-9,-11 2-9,0 0 0,0 0 1,-3-14 0</inkml:trace>
  <inkml:trace contextRef="#ctx0" brushRef="#br0" timeOffset="34009">3054 660 9,'-21'-4'11,"5"7"-3,-6 2-2,-3 4-3,-4 5 0,-5 1-1,0 6 2,-2 1-1,2 1 1,2 1-1,5 0 1,3-4-1,8 1 0,6-1-1,11-2 1,11-4 0,13-3 0,13-2 0,9-6 0,11-3 1,4-5-1,1-7 1,0 0-1,-8-8 0,-6 3 2,-15-6-1,-8 3 1,-14-2 0,-7 1-1,-12-2-1,-6 4-1,-11 5-1,-7 3-1,-7 8-1,-10 5-2,-2 10-4,-5 6-7,-1 6-9,2 6 0,0 3 0,4 3 0</inkml:trace>
  <inkml:trace contextRef="#ctx0" brushRef="#br0" timeOffset="36773">3743 204 14,'-13'-6'18,"13"6"0,-16-15-2,16 15-2,-11-15-1,7 3-4,5 2-3,1-2-1,7-1-1,1-2 0,8-2-1,3-1-1,5 1-1,1 0 1,3 2-2,1 4 1,-1 3-1,-1 5 1,-3 4-1,-4 5-1,-1 3 1,-4 4 0,-4 5 0,-4 1-1,-2 0 2,-5 4-1,-4 1 1,-5-2 0,-5 2 2,-7-5-1,-2 0 2,-9 1 0,-1-1-1,-7-5 2,2-1-2,-1-11 1,5-1 0,2-4-2,6-6-1,7-7-2,5-8-1,13 1-7,2-9-13,12 6-6,2-9-1,13-1 1</inkml:trace>
  <inkml:trace contextRef="#ctx0" brushRef="#br0" timeOffset="56100">4008 835 1,'-1'-15'11,"1"15"-3,-2-13-3,2 13-3,-6-13-1,6 13-2,-8-11 2,8 11 0,-9-9 3,9 9 3,0 0 3,-9-12 0,9 12 1,0 0 0,0 0-1,0 0-2,0 0-2,0 0-2,11 1-2,-11-1-2,4 10 1,-4-10 0,5 18 0,-1-3 0,3 3 2,-1 5-1,3 5 0,-3 1 1,2 4-1,-1 0-1,1 0 0,-1 1 0,1-3-1,0-1 0,1-5-5,5 0-15,1-4-4,1-8 0,3-5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9.5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310 495 56,'0'0'23,"0"0"-2,0 0-2,0 0-18,0 0-5,2 16 0,-1-1-1,-3 2 1,1 6 1,-1 5 3,-6 4 0,4 2 0,-5 2 0,2 1 1,-3-2-1,5-1 1,3-2-3,3-7-8,6-5-10,7-4 1,3-9-1,7-3 1</inkml:trace>
  <inkml:trace contextRef="#ctx0" brushRef="#br0" timeOffset="361">760 1108 49,'3'15'24,"2"-1"0,-1 2-1,-1 0-13,1 5-9,1 5-1,-1 6 0,-1 3 0,0 0-1,2 3-3,-3-2-4,5 1-2,0-3-8,6-4-6,6-3 1,3-9 1</inkml:trace>
  <inkml:trace contextRef="#ctx0" brushRef="#br0" timeOffset="641">1405 1757 23,'6'27'18,"4"1"0,-5-5 0,2 4-10,-1 2-3,-2 0-1,2-2-1,-3 1 0,1 0-1,0-3 1,2-2 0,3-2-3,5-6-8,3-2-12,8-3-1,0-7 1,7-3-1</inkml:trace>
  <inkml:trace contextRef="#ctx0" brushRef="#br0" timeOffset="912">2076 2439 57,'6'25'24,"-4"-4"0,-2 0-3,-3 3-20,-2 4-2,3 3 0,-2 2-2,2 5-1,-2-2-1,8 1-6,1-1-9,6-6-1,7-1 0,3-8 0</inkml:trace>
  <inkml:trace contextRef="#ctx0" brushRef="#br0" timeOffset="1202">2896 3446 67,'10'31'27,"-3"-1"-2,-2-4-1,-3-2-23,4 7-2,2 0-3,2 3-6,-3-5-8,4-1-6,3-3-2,1-4 2,3-2-1</inkml:trace>
  <inkml:trace contextRef="#ctx0" brushRef="#br0" timeOffset="1452">3438 3947 40,'0'0'21,"8"53"1,-8-53 0,-2 49-13,2-49-6,5 63 0,-5-63 0,4 69-1,-4-69-1,1 66-1,-1-66-9,1 62-13,-1-62-1,1 48-1,-1-48 0</inkml:trace>
  <inkml:trace contextRef="#ctx0" brushRef="#br0" timeOffset="10926">2889 272 6,'-32'-3'10,"-6"8"-6,-4 4-1,-5 10-2,-5 8-1,0 9 1,-3 11 0,3 8 2,0 12-1,6 6 0,6 6 1,9 4-1,9 1 0,15-3 0,14-6 0,16-8 0,18-11 2,16-13 0,22-13 1,8-18 2,15-13 0,5-17 2,6-13 1,-1-18-2,1-10 0,-17-17-1,-6-3 0,-16-11 0,-8-3-1,-21-5-4,-14 4 1,-22 2-1,-18 6 0,-16 5-1,-23 7-1,-17 8-1,-23 13 0,-19 12 0,-14 12-1,-9 22-6,-12 13-10,-3 20-7,-1 14 0,5 13 1</inkml:trace>
  <inkml:trace contextRef="#ctx0" brushRef="#br0" timeOffset="11727">266 3323 28,'-26'37'18,"6"6"1,0 2-1,-2 10-11,2 14-6,-3 15 0,1 15-1,0 10 1,-1 9-1,0 5 1,3 4 0,6-4 2,7-4 0,6-13 2,11-12 0,10-16 0,15-9 2,12-18-1,17-11 1,10-19-2,13-10 0,7-17-2,10-8 0,0-17 0,0-11-1,-8-16 0,-7-8-1,-12-14 1,-8-8-1,-15-10 1,-11-4-1,-14-7 0,-13 2-1,-10 2 0,-10 2 1,-13 7 1,-12 9-2,-13 7 1,-9 9 0,-11 8-1,-2 10 0,-8 8 0,-1 10-1,1 12 1,-1 10-3,1 18 2,1 16-1,1 21-1,-2 15-4,6 24-16,-2 17-5,4 15 0,1 7 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8:56.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0 519 7,'15'1'7,"-6"-2"0,7 1-1,2-2 1,6 1-1,5-4 1,5-1 0,4 0 2,3-6 0,5 2 0,0-5 3,4 2-3,0-6 0,3 2-3,-6-1 0,6 0-3,-2 2-1,1 0 0,-1-1-2,0 3 1,-1-1 0,1-1 0,2 0 0,0 0 1,3-1-1,2-1 1,-1 2 0,2-1 0,-2-1-1,0 3 1,-4 3-1,-3 0 0,-8 3-1,-3 1 0,-12 1 0,-5 3 1,0 1-1,-8 0 0,0 0 0,-3 0 0,4-1 0,-1 0 0,7-1 0,0-1 0,-21 6 1,34-15-1,-34 15 0,31-12 0,-31 12 1,0 0 0,42-21-1,-42 21 1,0 0-1,52-15 0,-52 15 0,0 0 1,47-17-1,-47 17 0,0 0 0,0 0-1,0 0 1,0 0 1,0 0-2,0 0 1,0 0-1,0 0 1,0 0-1,0 0 0,0 0-1,0 0-1,0 0-2,0 0-5,0 0-9,0 0-5,0 0-1,8 46 1</inkml:trace>
  <inkml:trace contextRef="#ctx0" brushRef="#br0" timeOffset="14010">2197 290 10,'0'0'10,"0"0"-1,0 0-1,0 0-1,0 0-3,0 0 0,0 0 0,0 0 2,0 0 1,0 0 1,3 53 1,-3-53 0,-11 54-1,11-54 0,-20 66-2,20-66-1,-15 63-1,15-63-3,-13 45 0,13-45-5,0 0-7,0 0-11,0 0-1,0 0 1,0 0-1</inkml:trace>
  <inkml:trace contextRef="#ctx0" brushRef="#br0" timeOffset="14340">2558 292 23,'0'0'18,"0"0"1,0 0-5,0 0-5,0 0 0,0 0-3,0 0-1,0 0-1,0 0-1,0 0-1,-66-16 0,66 16 0,-48 4 0,48-4-1,-43 5 1,43-5-1,0 0-1,-55 13 1,55-13-1,0 0-1,0 0 1,0 0-1,0 0 0,0 0 0,0 0 1,0 0 0,0 0-1,0 0 1,16 46 0,-16-46 0,0 0 0,0 0 0,0 0 0,0 0 0,0 0 0,12 47 0,-12-47 1,0 0-1,0 0 0,0 0 0,45 37 1,-45-37-1,0 0 0,0 0 0,55 31 0,-55-31 0,0 0 0,53 30-1,-53-30 1,44 22 0,-44-22 0,0 0 0,58 36 0,-58-36 0,0 0 0,0 0-1,19 49 0,-19-49 1,0 0 0,-22 44 2,22-44 0,0 0 1,-60 42-1,60-42 2,0 0 0,-44 24-1,44-24 0,0 0-2,-45 7 0,45-7-1,-45-2 0,45 2-2,-49-6-3,49 6-13,0 0-6,-48-15-2,48 15 2,0 0 0</inkml:trace>
  <inkml:trace contextRef="#ctx0" brushRef="#br0" timeOffset="15212">2451 359 21,'0'0'17,"0"0"-4,0 0 1,0 0-3,0 0-2,0 0-3,0 0-2,42-24-1,-42 24 0,41-11 0,-41 11-1,53-9 1,-53 9-1,60-5 0,-60 5-2,51 3-4,-51-3-10,0 0-7,0 0 0,0 0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136 64 37,'-8'-11'24,"8"11"1,0 0-3,-12-4-9,12 4-3,0 0-2,-5 15-2,-1 0-2,0 9-1,-3 6-1,-2 10-1,-3 9 0,-1 4 0,0 3-1,0-2 0,4-5-2,3-9-3,10-5-14,5-14-7,8-13-2,5-14 1,6-13 0</inkml:trace>
  <inkml:trace contextRef="#ctx0" brushRef="#br0" timeOffset="290">587 80 25,'0'0'16,"4"-11"0,-11 2 3,-4-3-10,0 3-3,-4-4 1,1 5 1,-5-1 1,2 6 1,-4-2-1,4 6-3,-4 0-2,3 3-2,-3 4-1,1 0-1,1 4 0,0 1-1,3 1 0,2 0 1,2 2-1,0-4 0,5 4 0,1-3 0,3 1 0,1-3 0,2 3 1,1-2-1,1 1 0,-1 0 0,2-1 1,1-2-1,-4-10 1,17 16-1,-3-11 0,5-2 0,4-1 1,5-1-1,1 1 0,1-1 1,-1 1 0,-2 3 0,-3 0 1,-1 2-1,-6 3 1,-1 1 1,-5 2-1,-1 5 2,-4 1 0,-3 5 1,-8 0 0,0 4 1,-9-1 1,-1 3 0,-7-4 0,-3 3 0,-5-7-1,2-1-1,-4-7-2,1-4-2,3-6-6,-2-16-23,8-10-2,4-20 0,8-11-2</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5.7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3,'0'0'5,"0"0"0,0 0-2,0 0 0,0 0 0,0 0 0,0 0-1,0 0 1,0 0 0,0 0 0,0 0 0,0 0 1,7 11 1,-7-11 1,0 0-1,13 12 1,-4-4-1,3 0-1,3 4 0,1 2-1,4 2-1,3 3 1,0 2-2,3 3 0,1 2 0,1 3-1,2 2 1,2 1 1,0 3 0,1-1 0,7 3 1,-2-2 0,3 3 0,1 1 1,0 2-1,0 0-1,2 3 0,-3 1 0,-1 5-1,1 3 0,-2 3 1,1 0-1,2 4 0,0 1 0,4 1 1,2 3 0,3-1 0,1-1-1,1 2 0,2 1 1,3 2-1,-1 2 0,2-1 0,-1 0-1,0 1 1,2-1-1,1 0 1,2-1 0,2 1-1,1 0 1,2 2-1,4 3 1,-1-2-1,1 4 1,0-1-1,0 1 0,0 0 1,0 2-1,-1 0 1,1 2-1,3 2 1,2 2-1,4-1 0,1 2 0,1 1 0,2 1 1,4 0-1,0 0 0,2-1 0,0 0 0,-2 1 0,1 2 0,2 1 0,0-1 0,-3 0 0,-3-1 1,-3 1-1,2-3 0,2-1 1,0-5-1,-4-1 0,-3-4 1,-4-2-1,0-2 1,-1-2-1,-6-6 1,1-2-1,-10-4 0,6-1 0,-3-4 1,-1 1-2,-2-3 1,0-3 0,-8 0 0,-7-2-1,3-2-1,-48-43-3,62 74-10,-62-74-11,40 54-1,-40-54 1,0 0-1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7.442"/>
    </inkml:context>
    <inkml:brush xml:id="br0">
      <inkml:brushProperty name="width" value="0.05292" units="cm"/>
      <inkml:brushProperty name="height" value="0.05292" units="cm"/>
      <inkml:brushProperty name="fitToCurve" value="1"/>
    </inkml:brush>
  </inkml:definitions>
  <inkml:trace contextRef="#ctx0" brushRef="#br0">656 67 12,'0'0'9,"-9"-12"1,9 12-1,-12-8-3,12 8-2,-15-6 1,6 4-1,-1 1 0,-2 0-2,2 2 0,-1 0 0,-2 0 0,1 3 0,-1 1-1,-2 0 1,0 2 0,-1 0-1,0 2 1,-3 2-1,-1 1 2,3 2-1,-5-2 0,3 5 0,-3-2 0,1 5 0,-3-1-1,2 2 1,-1 2 0,-1 1-1,1 1 0,-1 3 1,0 2-1,2 0 1,1 1-1,0 0 0,3 1 0,3 0 1,1 1-1,1-1 0,3 0-1,2 2 1,1 2 0,3 2-1,0 1 1,2 3-1,2 0 1,1 3-1,2 0 1,0 3-1,3-2 0,2-2 1,2-2 0,2 0-1,5-4 2,4-1-1,1-3 0,6 0 1,2-3 0,3-1-2,3-1 2,4-1-1,0-3 0,2 1 0,4-3 0,0 0 0,2-6 0,1 1 0,0-5 1,2 0-1,2-4-1,0-2 1,-3-4 0,1-3-1,1-4 1,2-2 0,0-3 0,-2-4-1,1-2 1,-1-8 0,-1-1-1,1-4 1,-1-3-1,-3-3 1,0-4-1,-6-1 0,0-5 0,-1 3 0,-4-5 1,-2 1-1,-4-2 0,-3 1 0,-3-2 0,-3-1 0,-3 1 0,-4-1 0,-5-1 0,-4 0 0,-4-1-1,-4-2 1,-6 0 0,-3-1-1,-2 4 2,-5 0-1,-2 0 0,-5 4 0,-2 1 0,-8 3-1,0-2 1,-4 3 0,-4 5-1,-4 4 1,-5 3-1,-3 3 0,-4 5 0,4 4 1,-8 8-1,-2 4 1,-5 4-1,-1 4 0,-1 5-2,-3 4 0,-1 8-3,-6 2-5,3 9-5,-2 2-4,2 10 0,-3 3 1,3 7 0</inkml:trace>
  <inkml:trace contextRef="#ctx0" brushRef="#br0" timeOffset="1552">702 480 4,'0'0'6,"0"0"1,0 0-1,-12-8-3,12 8 0,-13 5 1,13-5 0,-16 10-1,4-2 1,1 1 0,-1 6 0,-3-1 1,1 7-1,-3 3 0,-1 6 0,-1 3 0,2 5 0,-1 0-1,3 4 2,2-3-1,5 0-1,2-3 0,6 0 1,3-7-1,3-1 0,6-4-1,4-3 0,4-2 0,4-3-1,3-4 0,3-3 0,3-6-1,2-2 1,1-5 0,1-5-1,-3-4 1,2-3 0,-4-3 0,-1-4-1,-2 1 1,-2-3 0,-5-1-1,-2 0 1,-3-1 0,-2-1 0,-3-1-1,-3 0 1,-1-2 0,-5-1 0,-3-2-1,-3 0 1,-5-2 0,1 0-1,-4 3 1,-1 2 0,-2 3 0,-1 5-1,1 2 1,-1 3-1,-1 7 0,1 3 0,-3 2 0,-4 6-1,1 6 0,-3 1-1,-1 5 1,-4 4-2,1 3-2,-3 2-2,3 7-5,0-3-6,3 4 0,-1 0 0,5 0 1</inkml:trace>
  <inkml:trace contextRef="#ctx0" brushRef="#br0" timeOffset="2514">1079 830 2,'0'0'7,"9"-2"1,-9 2 1,13-6-3,-13 6 0,17-9 1,-5 4-1,1 2 0,0 0-2,4 1 0,-2 1 0,1 2-2,0 1 0,0 2 0,-3 2-1,2 0 1,-3 1-1,1 0 0,-5 3 1,1-1-1,-3 0 2,-1 3 0,-4-2 0,-1 2 1,-4 0-1,-1 2 1,-4-1-1,0-1 0,-3 1-1,1 0 1,0-3-2,-1 2 0,3-6 0,9-6 0,-10 10-1,10-10 0,0 0 0,0 0 0,0 0 0,0 0 0,6 9 1,-6-9-1,18 6-1,-5-2 1,1 0 0,4 2 0,-3 1-1,1 3 1,-2 0-1,0 0 1,-3 2-1,-2-1 1,-2 3 0,-1-2 0,-3 2 0,-3-1 1,-3-2 0,-3 2 0,-3-2 0,-1 2 1,-5-4-1,-1 1 1,-3-1-1,-1-1 0,-3-2 0,0-1 0,0-2-1,0-1-1,1 0-2,1-5-5,5 1-7,0-3-4,6-2 0,1-5 0,5 0 1</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9:27.3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10 11,'0'0'15,"0"0"0,2-11-2,-2 11-4,0 0-2,0 0-3,0 0 0,0 0-1,0 0 1,0-9-2,0 9 0,0 0 0,0 0 0,0 0 0,0 0 0,0 0-1,0 0-1,0 0 0,0 0 0,0 0 0,16 6-1,-6-1 1,3 3-1,3 2 1,3-1 0,3 4 0,2 0 0,3 2 0,0 3 0,3 3 1,1 1-1,1 3 1,4 4 0,2 1 0,1 2 0,1 2 1,4 2-1,3 4 0,1-1 1,2 4-1,-1 1 1,4 4-1,-2 2 1,3 3-1,-2 3 1,3 2 1,0 1-1,3 3 0,1 0 1,5 3 0,3 0-1,6 3 0,1 1 0,4 3 0,2 3-1,3 2 0,-1 2 0,0 0 0,-3-1-1,-1-1 0,-2-2 1,-2-1-1,-6-1 0,-2 2 0,0-4 0,-2 3 0,2-1 1,0 3 0,3 3-1,3-2 1,5 1-1,-1 2 1,2-1 0,-1-2 0,-5 2-1,0-2 1,-5-4-1,-3 1 1,-6-2-1,-1 0 1,-3 0-2,0-1 1,-2-1-1,7 2 1,-4 1 1,4-1-1,0-1 0,0-2 1,-5-2-1,1 0 0,-4-3 1,-7-3-1,1-4 0,-8-2-1,1-2 1,-6-3 0,7-4-1,-2 0 1,2-3 0,-1-2-1,-38-41 1,67 83 0,-67-83 0,69 76 0,-69-76-1,61 71 1,-61-71 0,36 66 0,-36-66 0,37 55 0,-37-55 0,30 47 0,-30-47 0,0 0 0,35 52 0,-35-52 0,0 0 0,0 0 0,0 0-1,16 45-1,-16-45-5,0 0-17,0 0-1,-49 34-2,49-34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46.40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27 4,'0'0'7,"0"0"0,-9-8 0,9 8 0,0 0 0,0 0 0,0 0 0,0 0-2,0 0 0,-10-6-1,10 6 0,0 0 0,0 0-1,0 0 0,0 0 1,0 0-1,0 0 0,0 0-1,0 0 0,0 0-1,0 0-1,0 0 0,0 0-1,0 0 1,0 12-1,0-12 0,8 15 1,-4-6 0,2 3 0,2 1 0,-1 3 0,2 0 0,2 4 1,0 3-1,0 2 1,0 0 0,1 5 0,-1 0 1,0 2 0,-3 0 1,-1-1 0,-1-4-1,1 1 1,-2-5 0,1-1-1,-2-4 1,1-2 0,0-3-1,0-3 0,-2-1 0,-3-9 0,5 12 0,-5-12 0,0 0 0,0 0-1,0 0 1,0 0-1,0 0 1,4 10-1,-4-10 0,0 0 0,0 0-2,0 0 2,0 0-1,0 0 0,0 0 1,0 0-1,0 0 0,0 0 0,0 0 1,0 0-1,0 10 0,0-10 0,0 0 0,0 0-1,0 11 1,0-11 0,0 0 0,0 0 0,0 0 1,0 0-1,0 0 0,0 0 1,0 0-1,9 6 1,-9-6 0,11 0-1,-11 0 1,19-1 0,-6-1-1,4 0 1,2-1-1,1-5 1,-1 4-2,1-2 2,-2-1-1,-3 0 1,0 1-2,-4 0 1,-11 6 1,15-6-1,-15 6 0,0 0 0,12-5 0,-12 5 0,0 0 0,0 0 0,0 0 0,10-3 0,-10 3-1,0 0-1,0 0-2,0 0-7,0 0-9,0 0-7,10-4 0,-10 4 1</inkml:trace>
  <inkml:trace contextRef="#ctx0" brushRef="#br0" timeOffset="1232">683 434 6,'0'0'17,"-9"-11"1,9 11-3,-9-11-3,9 11-1,-7-16-2,2 6-2,3 1-1,0-4-1,3 1-2,1-5 1,4 0-2,2-1 0,4 0 0,1-1-1,2 3 0,1 0 0,2 4-1,-2 3 1,2 3-1,-1 4-1,-2 3 1,0 4 0,-1 1 0,-4 4-1,2 0 1,-4 3 0,-1 0 1,-4 2-1,1 0 1,-7 1 0,0 1 0,-4-1 1,-2 3 0,-6-3 1,-3 1 0,-5-3 0,-4 0 0,-1-2-1,-1-3 1,-2-2-1,1 0 0,2-3-2,3-2 0,7 0-1,1-3-3,7 3-5,10-2-9,-7-10-7,14-2-2,6-2 1,7-7 0</inkml:trace>
  <inkml:trace contextRef="#ctx0" brushRef="#br0" timeOffset="1873">1168-1 7,'10'4'15,"-10"-4"-2,0 0-5,0 0-2,-10 0 0,10 0 1,0 0-1,-11 2 1,11-2 0,-10 1 1,10-1-1,-12 3-1,12-3-1,-13 2-2,3 0-1,10-2-1,-17 8 0,17-8-1,-19 15 0,9-6 0,-1 2 0,-3 2 1,4 2-1,-1 1 0,3 3 0,-1 1 0,3 0 0,-1 1 0,3 0 0,2 1 0,0-2 0,1-1 1,0-2-1,1 0 0,0-3 0,1-1 0,2-1 0,3-2 1,1 1-1,4-2 1,2 0-1,7-2 0,7-1-6,4-3-5,5-2-11,5-2 0,2-4 0,1-4-1</inkml:trace>
  <inkml:trace contextRef="#ctx0" brushRef="#br0" timeOffset="2554">1341 298 14,'0'0'14,"0"0"1,-10-8-2,10 8-2,0 0-2,0 0-3,0 0-1,0 0-2,0 0-2,2 11-2,-2-11 1,7 15 0,-2-3 0,0 2 1,1 3 0,-1 3 1,-2 2 0,0 0 0,-3 5 0,0 4 0,-2-2 1,0 0-1,-1-1 0,2 0 0,0-2 0,3-2 0,1-4-1,4-4 1,1-3 0,6-3 0,4-5-1,4-3 1,4-4 0,3-4-1,3-3-1,-2-4-1,3-1-3,-3-4-5,-2 1-9,-4 1-6,-5-3 0,-6 0 1</inkml:trace>
  <inkml:trace contextRef="#ctx0" brushRef="#br0" timeOffset="3095">1222 459 24,'0'0'17,"14"-6"0,-14 6-5,21-10-8,0 6-1,3-3 1,7 2 2,2-3-2,5 0 1,4-1-2,1-1 1,-1 0-1,0-1 0,-5 1-2,-1 0 0,-4 0-2,-6 1-4,-4 2-11,-2 2-6,-7 0 0,-2 2 1</inkml:trace>
  <inkml:trace contextRef="#ctx0" brushRef="#br0" timeOffset="4707">1979 484 16,'0'0'15,"-8"-13"-2,8 13-2,-1-16-1,6 3-2,3-4-2,6-1 0,3-7-4,7-3 0,2-2 0,4-3-1,0 1 0,1 1 0,-6 3 0,-2 5 1,-6 3-1,-4 7 1,-5 3 0,-8 10-1,0 0 1,-3 12-1,-11 7 0,-3 4 0,-5 7 0,-4 4 0,-5 4-1,-3 3 1,-1-3 0,1-3 0,3-8-1,5-4 1,7-6 0,4-5 0,4-5 0,11-7 1,0-9-1,12-6 0,10-7 0,3-5-1,5-3 1,3-4-1,4-3 0,1 2-1,-4 6 1,-5 4 0,-8 8 0,-1 4-1,-7 7 1,-4 5-1,-9 1 1,8 14-1,-9 3 1,-3 2 0,-2 5 0,-5 5 0,-2 2 0,-4 2 1,-1-2-1,0-4 0,3-4 0,1-4 1,4-6-1,4-3 0,6-10 0,0 0 1,0 0-1,22-12 1,-2-2-1,4-4 0,3-1 1,4-3-1,0 1 0,-2 1 0,-5 3 0,-6 5-1,-4 3 0,-4 7 1,-10 2-1,-2 15 1,-3 1 0,-5 6 0,-4 6 0,-2 4 0,-1 0 2,-3 1-2,2-3 1,6-4-1,-2-4 2,3-4-2,5-7 0,6-11 0,-1 15 0,1-15-1,16 3-2,-6-5-12,9-2-9,2-5 1,1-7 0,1-3-1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4:57.995"/>
    </inkml:context>
    <inkml:brush xml:id="br0">
      <inkml:brushProperty name="width" value="0.05292" units="cm"/>
      <inkml:brushProperty name="height" value="0.05292" units="cm"/>
      <inkml:brushProperty name="fitToCurve" value="1"/>
    </inkml:brush>
  </inkml:definitions>
  <inkml:trace contextRef="#ctx0" brushRef="#br0">218 153 4,'0'0'5,"0"0"0,0 0 0,-4-10 1,4 10-1,0 0 0,0 0 0,0 0-1,-4-9 0,4 9-1,0 0 0,0 0-1,0 0 1,0 0-1,0 0 0,0 0 0,0 0-1,0 0 1,-3 9-1,3-9 0,-2 15 0,1-4 0,0 4-1,0 1 2,-1 5-1,0 5 1,0 1-1,0 5 1,0 3-1,-7 3 0,6 0 0,-4 0 1,4-4 0,-4 1-2,6-5 1,1-2 0,0-3 0,7-5 0,-5-2 0,6-1 0,-5-2-1,7-4 0,-6 0-1,-4-11-4,8 9-8,-8-9-1,0 0 0,8-17 0</inkml:trace>
  <inkml:trace contextRef="#ctx0" brushRef="#br0" timeOffset="501">21 437 18,'-15'-8'10,"15"8"-1,-6-10 0,6 10-4,0 0-2,13-8 0,-13 8 1,15-1 2,-15 1-1,20 0 1,-11 0 2,5 2-2,1-1-1,5 3-1,0-2 0,5 2-1,2-2-1,3 1 0,2-2-1,-1 0 0,-2-1 0,-3 1 0,-2-1-1,-4 1 1,-2-1-1,-5 1 0,-3-1 1,-10 0-1,13 2 0,-13-2 1,0 0-1,9 2 0,-9-2 0,0 0-2,0 0-5,0 0-8,0 0-2,-9-4 0,9 4 0,-8-13-1</inkml:trace>
  <inkml:trace contextRef="#ctx0" brushRef="#br0" timeOffset="981">467 146 8,'-4'-11'9,"4"11"2,0 0 0,-8-10-1,8 10 1,0 0 0,0 0-1,0 0-1,0 0-2,0 0-2,-9-8-1,9 8-1,0 0-1,0 0-1,0 0-1,0 0 1,0 0-2,1 12 2,-1-12-1,0 13 0,1-1 0,1 0-1,0 5 1,0 2 1,-1 4-1,0 3 0,0 3 1,-1 4-1,-1 4 1,-2 3-1,-2 1 0,1 0 1,1-1-1,-1-2 0,2-2 0,2-4 0,2-5 0,2-7 1,0-4-1,1-5 1,-5-11 1,16 4 0,-2-12-1,-1-4 1,3-8 0,0-3 0,2-2-1,0-1 0,-1 0-1,-3 0 0,0 1 0,-2 7 1,-1 2-1,-1 4 0,-1 0 0,-9 12-1,16-14 1,-16 14 0,13 8-1,-9 3 0,0 4 1,-1 5-1,1 4 1,-2 3 0,0 6 1,1-1-1,-1-2 1,2-2 0,2-2-2,-1-7-4,4-2-10,1-12-3,10-8-2,-1-13 1,4-6 0</inkml:trace>
  <inkml:trace contextRef="#ctx0" brushRef="#br0" timeOffset="1692">936 523 3,'0'0'5,"-8"12"0,8-12 1,0 0-4,0 0 1,15 8 1,-6-9 2,1-1 1,4-2 1,-1-8 0,4 3-1,-2-2 0,0 0-1,-1-1-2,0-3 1,-2 3-2,-4 0-1,2 7 1,-7-5 0,-3 10 1,3-13-1,-3 13 0,0 0 0,-12-8-1,3 8 0,-2 0-1,-2 2 0,-1 1-1,-2-1 0,-1 4 0,-1 5 0,0 1 0,-1 2 0,0 2 0,2 3 0,0 0 0,1 2 1,3-1-1,1-2 0,4-3 1,2 2-1,2-1 1,3-2-1,4 2 1,3-2 0,3 2 0,2-4 0,5 0 1,3-3-1,5-2 1,3-5 0,1-1-1,1-5 0,-1 0 0,-1-2 0,-4 0 0,0 0-1,-4 0-3,-2 5-4,-4-2-8,1 5-4,-2-3-1,0 3 1,-3-5-1</inkml:trace>
  <inkml:trace contextRef="#ctx0" brushRef="#br0" timeOffset="2584">1567 86 0,'5'-10'6,"-5"10"-1,0 0 1,0 0-2,0 0 0,0 0 0,0 0 1,0 0 0,7 12-1,-7-12 1,6 18-1,-2-4 2,1 7 0,0 3-1,1 8 0,-2 5 0,2 3-1,-2 5 1,2 2-1,-4-1-1,2 0-1,-2-6-1,0-1 0,-3-5 0,3-5 0,-1-8-1,0-6 0,2-2-4,-3-13-5,0 0-6,0 0 1,13-13-1,-11-3 1</inkml:trace>
  <inkml:trace contextRef="#ctx0" brushRef="#br0" timeOffset="2964">1558 234 19,'-9'-17'9,"3"1"0,3-1 0,5-1-4,5 0-1,6-1 0,3 0 1,6-2 0,2 3 0,4-2 1,6 4 0,-1 1-1,2 5-1,-3 3-1,0 4-1,-4 4 0,-2 4-2,-5 5 1,-3 1-1,-5 5 0,-2 1 1,-5 2 0,-2 1 0,-4 1 0,-2 1 1,-4-1-1,-4 1 1,-4-2-1,-3 0 0,-4-1 0,-4 0 0,-1-5 0,0 0 0,-1-3 0,0-2 0,3-1 0,2-3-1,2-1 1,6-2-1,1-1 0,13-1 0,-15 1-1,15-1 1,0 0-1,0 0 0,0 0 0,0 0 0,0 0 0,0 0 0,11 12 1,-11-12 0,17 14 0,-7-2 1,6-2-1,0 3 0,4 6 1,2 1-1,3 2 1,3 0-1,0 0 0,0 1 0,-1 1 1,-3-1-1,-4-4 1,-3 0-1,-4-3 1,-4-2 0,-3-2 0,-2-2 0,-4-10-1,2 10-2,-2-10-12,0 0-3,0 0-2,4-21 1,-1 6-1</inkml:trace>
  <inkml:trace contextRef="#ctx0" brushRef="#br0" timeOffset="3815">2290 647 0,'-19'2'5,"3"-2"0,-1-2 1,3-1 0,0-3 1,3 1 1,-1-3 1,2 0 1,3-5 0,1 3 1,1-5-1,3 3-1,0-4-3,4-1-1,2-5-2,2 5 0,3 0-2,2 1-1,2 0 0,1 3 1,1 1-1,1 6 0,1 4 0,0-2 0,0 3-1,0 3 1,-2-1 0,1 5-1,-3 6 1,-1 1 0,-3 4 0,-1 2 1,-6 1-1,0 2 1,-5 2 0,-1-1 1,-5-5 0,-1 0 1,-4-3 0,-2-3 0,1-4 1,-1-2 0,0-6-1,1-4-1,1-2-1,1-5-3,2-1-4,0-4-11,3 1-3,0-2-1,7 1 1,-1-4-1</inkml:trace>
  <inkml:trace contextRef="#ctx0" brushRef="#br0" timeOffset="4617">2519 55 6,'0'0'8,"-2"-12"2,2 12-1,0 0 0,0 0-1,0 0-1,0 0 0,0 0-2,0 0-1,-7 9-1,6 2-2,2 3 1,-2 1 0,1 5 0,1 4 1,-1 4-1,0 3 1,-2 2-1,5 2 0,-4-2 0,4 4 0,-3 1 0,2-2-1,-1-2 0,3-2 0,-3-4 0,2-3-1,0-3 1,0-4 0,1-8 0,-4-10 1,13 7 0,-1-10 0,1-5 0,0-4 0,0-1 0,3-5-1,0-2-1,-1 1 1,0 2-2,-3 3 1,0 2 0,0 3 0,-2 2-1,1 6 0,-11 1 1,17 1-1,-12 9 1,2 3-1,2 3 1,-5 2 0,4 3 0,-6 0 0,5 5 0,-6-1 0,-1-5 1,-1-1-1,-7-2 1,3 0 0,-8-3 0,2-1 1,-7-4 0,-1-1 1,1-6-1,-5-2 0,0-4 0,-2-1 0,4-3-1,-1-1-1,5-2-1,4-2-5,8 2-9,2-3-3,8 1-3,4-3 2,9 0-1</inkml:trace>
  <inkml:trace contextRef="#ctx0" brushRef="#br0" timeOffset="5478">2965 600 12,'-15'-13'9,"11"4"0,2-1 0,1-8-3,4 6-1,2-4-2,5-4 0,3 5 0,4-2-1,1 3 1,0 0-1,3 9 0,-2-3 0,2 4 0,-5 4-1,-1 2-1,0 5 1,-5-3-1,5 7 0,-5 2 0,0 1 0,-3 2 1,0 4 0,0-3-1,-6-1 2,1 4 1,-6-6 2,-1 2 0,-5-3 1,-1 2 1,-5-5-1,0 2 0,-2-6-1,1 1 0,-2-4-2,2-2 0,0-3-3,0-2-1,3-1-4,-1-6-4,4 2-8,-1-4-2,6 1 0,-2-4 0</inkml:trace>
  <inkml:trace contextRef="#ctx0" brushRef="#br0" timeOffset="6059">3405 2 5,'6'9'7,"-6"-9"0,3 16 1,-1-5 0,-3 4 1,3 4-1,3 4 2,-4 7-1,-7 4-1,1 5 1,0 4-2,-5 3-1,3 5-1,-8 4-1,-1-5-2,5 0 0,2-6-1,1-1 0,6-4 1,3-4-2,4-10 1,8-4 1,4-8-1,5-5-1,8-6-3,4-10-5,5-3-5,1-7-4,2-3-1,1-5 1,-8 3-1</inkml:trace>
  <inkml:trace contextRef="#ctx0" brushRef="#br0" timeOffset="6529">3205 257 25,'0'0'12,"0"0"0,0 0 1,24-3-6,-3 3-1,6 1 1,6-1 0,10 0-3,1-1-1,6-1-2,2 1-5,3-3-9,-4 0 0,3-3-1,-9-1-1,-6-1-2</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5:05.486"/>
    </inkml:context>
    <inkml:brush xml:id="br0">
      <inkml:brushProperty name="width" value="0.05292" units="cm"/>
      <inkml:brushProperty name="height" value="0.05292" units="cm"/>
      <inkml:brushProperty name="fitToCurve" value="1"/>
    </inkml:brush>
  </inkml:definitions>
  <inkml:trace contextRef="#ctx0" brushRef="#br0">380 0 7,'0'0'6,"0"0"1,0 0 0,0 0 1,0 0-1,-12 7 0,2-4-1,-2 2 0,-2 1-1,-5 3-1,1 0 0,-1 2-1,0 2-1,1-1-1,-2 1 0,6 1 0,-2-2 0,9 1-1,6-1 0,6 0 0,3 0 2,6 1-2,9 1 0,-1 0 1,8 4-1,-3-1 0,-2 3 1,0 3-1,-2-1 0,-1 0 0,-4 3 0,-4-3 1,-4 0-1,-4-4 1,-4 1 1,-7-4 0,-5 0 1,-6-4 0,-3 0 1,-5-5 0,-1 1 0,-3-5 0,1 0-1,-2-5 0,0 0-1,7-4-1,-1-2 0,9 0-3,-1-4-4,11-1-6,5-3-5,7 0-2,11-4 1,0 2 0</inkml:trace>
  <inkml:trace contextRef="#ctx0" brushRef="#br0" timeOffset="551">579 297 0,'11'7'5,"-11"-7"0,20-14-2,-4 4 0,1-3 1,2-1 0,0-2 0,1 0 0,-4 2 0,-1 2 2,-5 0 0,-10 12 0,11-18 0,-11 18-1,-2-13 1,2 13-2,-16-13 1,4 9-2,-3 1 0,0 1-1,-4 2 0,1 3 0,-2 2 0,0 5 0,2 1 0,0 3-1,1 3 1,2 2 0,2 3 0,4 2 0,2-1-1,5 1 0,2-1 1,3 1-1,3-2 0,3-1 0,1-4 0,3 0 1,0-3-1,2 0 0,2-5 0,1-2 0,3-2-6,0-5-5,2-3-6,0-5-3,6-4 2,-2-8-2</inkml:trace>
  <inkml:trace contextRef="#ctx0" brushRef="#br0" timeOffset="1151">762 167 4,'0'0'5,"0"0"0,0 0 0,0 0-1,0 0 1,0 0-1,0 0 1,0 0 1,9 12-1,-9-12 1,12 20 0,-6-6-1,0 3 1,1 3-2,-4 2 1,-1-1 0,0 1-1,0-2 0,4-1-1,0-4 0,6-5 1,0-6-2,6-4 1,0-5 0,5-3-1,-2-6 0,-1-1 0,-3-2-1,0 2 0,-5 2-1,-1 1 1,-3 3-1,-8 9 0,13-12-1,-13 12 1,13-2-1,-13 2 0,10 6 0,-10-6 1,10 20 0,-7-3 0,1 0 1,-1 4-1,0 1 1,1 0-1,1 0-2,2-3-5,5-4-9,-1-5-2,6-6 1,-2-8-1</inkml:trace>
  <inkml:trace contextRef="#ctx0" brushRef="#br0" timeOffset="1752">1450 174 21,'9'-2'13,"-9"2"0,0 0 1,-9 1-5,9-1 0,-12 4 2,-4-2-3,1 4-3,-6-1 0,1 2 0,1-1-1,0 2-1,2-1-1,4 0-2,13-7 0,-11 17 0,11-17-1,15 17 0,-1-8 1,6 3 0,0-1 0,2 1 0,-5 0 0,2 0 0,1 3 0,-8 0 0,1 1 0,-9 0 0,5 0 1,-9 1-1,0-2 1,-5 1 0,-8-2 0,2-2 1,-10-3-1,2 1 0,-8-5 0,1 1 1,1-4-1,-3 1-1,3-3-2,0-5-3,7 3-9,4-7-4,14 9-2,-2-22 1,13 10 0</inkml:trace>
  <inkml:trace contextRef="#ctx0" brushRef="#br0" timeOffset="2263">1706 307 7,'13'7'10,"-4"-7"1,6-2 0,2 0-1,3-3-1,4-2 0,-1-1-2,4 0-1,-3-3 0,1-2-2,-3 1 0,-1 0-1,-7-2 1,-1 2 0,-6 1-1,-5 2 0,-5-1 0,3 10 0,-21-13-2,3 10 0,-7 2 0,-3 3-1,-5 3 0,-3 4 0,-1 5 1,0 3-1,1 5 0,4 2 1,4 2-1,3 2 1,4-1-1,7 1 1,4-3 0,8 1 0,6-4 0,5 1 0,6-3 1,6-4-1,5 0 1,7 0-1,4-2 0,7-1-2,3-1-5,1-7-9,4 0-4,-4-5-1,5-8 0,-6-4 0</inkml:trace>
  <inkml:trace contextRef="#ctx0" brushRef="#br0" timeOffset="2984">2469 241 26,'5'-13'14,"-5"13"0,-2-9 1,2 9-4,-15-3-2,2 0-2,-1 5 0,-6-2-3,0 5 0,-8 0 0,1 4 0,-2 2-1,1 1 0,0 2-1,-2 0-1,9 0-1,4-1 0,5-1-1,5-1 1,6-2 0,1-9 0,20 14 0,2-7 0,0-1 0,5 0 0,4 0 0,0 0 1,-4 2-2,1 0 1,-5 0 0,-4 2 0,-2 1 0,-4 1 0,-5 1 0,-2-1 0,0-1 0,-4 1 0,-5 1 2,-3 1 0,-6-3 0,-5 3 0,-3-4 1,-3 0-1,-3 2 0,-1-4 0,-1-3-1,1-3-1,3 1-2,-3-4-3,10 3-11,-4-4-4,1 3-1,4-3 0,5 1 0</inkml:trace>
  <inkml:trace contextRef="#ctx0" brushRef="#br0" timeOffset="5678">0 1043 0,'0'0'5,"0"0"0,0 0 1,0 0-1,0 0 0,0 0 1,0 0 2,0 0 0,0 0 1,0 0-2,0 0 1,-2 14-3,5-5 0,-1 0-2,1 5-1,0 0 0,1 9 0,-2 7 0,0 6 0,-2 6 1,1 9-1,-2 5 0,-1 5 1,0 3-2,0-6 1,0-3-2,4-5 2,-2-10-2,1-8 0,3-8-3,1-12-5,-5-12-6,16 2-3,-5-13 1,-2-10-1</inkml:trace>
  <inkml:trace contextRef="#ctx0" brushRef="#br0" timeOffset="6119">338 1316 15,'-3'14'10,"2"-3"1,1 1 0,-1 6-3,3 6 0,-1 2 0,2 5-1,-1 2 1,1 1-3,-1-1-1,2-1-1,-1-5-2,1-4-3,4-6-9,-8-17-5,18 6 1,-6-19-1,2-8 0</inkml:trace>
  <inkml:trace contextRef="#ctx0" brushRef="#br0" timeOffset="6379">505 1156 36,'0'0'6,"0"0"-4,0 0-2,16 4-10,-7-4-2</inkml:trace>
  <inkml:trace contextRef="#ctx0" brushRef="#br0" timeOffset="6569">677 1451 2,'16'-2'2,"5"-4"0,-2-3 0,2-4 2,-4-4 1,-1 1 2,-5-1 1,-2 0-1,-5 5 1,-9 1-1,5 11-2,-18-13-1,6 11-2,-6 2-1,2 3-1,-6 2 1,1 4 0,3 0 0,0 3 0,2 3 0,4 0 0,5 2 0,4 1-1,5 1 1,6 4 0,4 3 0,6 3 1,2 3-1,2 3 1,2 2 0,2 5 0,-1 1-1,-2-4 1,-3 2-2,-2-2 0,-3-4 1,-6-1 0,-4-5 1,-4-3 1,-4-8 0,-7 0-1,-5-8 2,2-4 0,-5-5 0,1-4 0,-2-7-1,1-2-1,-1-5 1,6-1 0,2-5-2,1-1-1,2-2 0,4 0-1,5-1-3,1-4-4,8 1-6,2-6-6,6 0 3,4-4-1,4-2 0</inkml:trace>
  <inkml:trace contextRef="#ctx0" brushRef="#br0" timeOffset="7210">1057 958 12,'-1'-9'8,"1"9"0,0 0-1,0 0-1,0 0-2,0 0 0,0 0-1,0 0 0,0 0-2,-6 9 0,6-9 0,0 0-1,0 0 1,0 0-1,3 10 0,-3-10 0,0 0 1,0 0-1,0 0 0,0 0 0,0 0-1,0 0 0,10 7 0,-10-7-1,0 0 1,0 0-1,0 0 1,0 0 0,0 0 0,0 0 1,0 0-1,9 6 0,-9-6 1,0 0-1,0 0 1,0 0-1,0 0 1,9 9 0,-9-9 1,0 0 0,-6 16 0,1-4 1,1 5 2,-3 4 0,0 5 2,-3 11 0,3 8 1,-4 4 1,3 6-2,0 0-1,1 2-1,1 0 0,3-1-2,1-12-1,1-4 0,1-9 0,2-6 1,-2-8-1,1-4 1,-1-13-3,0 0-4,0 0-8,0 0-4,-3-17 1,0 2-1,2-1 0</inkml:trace>
  <inkml:trace contextRef="#ctx0" brushRef="#br0" timeOffset="9784">987 1542 10,'-6'-10'7,"6"10"0,7-14 1,-1 3-1,1 0-1,2-3 1,2-1 0,2-1-1,2 1-1,3-2 0,0 1-2,1-1 0,2 4-1,-1 0 1,1 2-2,-2 1 0,0 3 1,-2 0-1,-2 4 0,-3 1 1,-2 5 0,-10-3 1,15 19 0,-13 0 0,-2 6 1,-2 5-1,-1 8 1,-3 0-1,3 1-1,-1-1 0,2-5-1,1-8 0,3-6-1,-2-19-2,19-2-7,0-16-7,3-9-3,6-10 2,-2-5-1</inkml:trace>
  <inkml:trace contextRef="#ctx0" brushRef="#br0" timeOffset="10224">1627 1024 7,'0'0'9,"0"0"1,-13-10-1,13 10 0,0 0 0,0 0-2,0 0-1,0 0 0,0 0-1,-7 9-1,7-9 2,-3 15-2,1-3 0,-2 3-1,0 3 0,-1 5 0,-1 7 0,-1 4 1,0 8-1,-3 4 1,2 8 0,1 0 0,2 2-1,2-4-1,5-2 1,5-7-1,8-5-1,6-12 0,9-11 0,8-10-1,5-8-4,9-6-2,-5-12-7,4-4-6,-5-8-2,-3-1 1,-9-5 0</inkml:trace>
  <inkml:trace contextRef="#ctx0" brushRef="#br0" timeOffset="10715">1496 1144 18,'30'-2'16,"9"-1"-1,5 0 1,5-2-2,12 2-1,2-2-3,6 1-5,4 1-7,4-1-12,1 0-2,0-2-1,0-1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1:35:28.719"/>
    </inkml:context>
    <inkml:brush xml:id="br0">
      <inkml:brushProperty name="width" value="0.05292" units="cm"/>
      <inkml:brushProperty name="height" value="0.05292" units="cm"/>
      <inkml:brushProperty name="fitToCurve" value="1"/>
    </inkml:brush>
  </inkml:definitions>
  <inkml:trace contextRef="#ctx0" brushRef="#br0">119 0 14,'0'0'10,"9"-4"1,-9 4 1,0 0 0,0 0 0,0 0-1,-13-4-2,13 4-3,0 0-2,-11 11-1,11-11-2,-9 20-1,9-11 0,-3 11 0,2-4-1,-3 10 1,2-4 0,-2 3 0,0 3 0,-1 5 0,0 5 1,0 0-1,-1 4 1,0 1 0,-3 0 0,3-1 1,-1-3-1,0-4 1,1-4 0,1 0 0,2-7 0,1-1 0,2-3-1,1-3 0,0-3 0,2 1 0,2-5 0,1 0 0,-6-10 0,19 14 0,-8-8 0,9-2 0,4-2-1,4-2 1,1-1 0,3-2 0,-1 1-1,1-3 1,1 2-1,-9 0 1,-4 1-1,-6 2 1,-3-1 0,-11 1-1,14 0 1,-14 0 0,0 0 0,0 0 0,0 0-1,0 0-1,0 0-6,0 0-10,0 0-3,0 0-1,0 0 0,0 0 1</inkml:trace>
  <inkml:trace contextRef="#ctx0" brushRef="#br0" timeOffset="931">652 369 18,'0'0'11,"0"0"0,0 0 1,0 0-1,0 0 0,0 0-3,0 0 0,0 0-3,0 0-1,0 0-2,0 0 0,-6 18-1,6-1 0,-1 3 0,0 7 0,-1 2 1,0 10-1,-2 1 2,2 4-1,-3-1 1,3-1 0,0-3 0,3-1-1,0-3 1,6-5 0,0-7-1,5-2-1,4-6 1,2-2-1,5-6 0,1-2 0,-3-3 0,2-2 0,-1-4-3,-5-3-6,1 2-11,-3-5-1,-3 2-1,-5-6 0</inkml:trace>
  <inkml:trace contextRef="#ctx0" brushRef="#br0" timeOffset="1422">571 641 39,'4'-9'15,"-4"9"0,0 0 2,4-15-10,-4 15 0,0 0 0,10-4-1,-10 4-1,13 1-1,-13-1 0,21 0 0,-6 0-2,3-1 0,2 1 0,2-3-1,6 2 0,-2-1-1,-2 0 0,-1 0 0,-3 1 0,-4 0 0,-3 1 0,-1 0 0,-12 0 0,0 0-1,0 0-3,0 0-6,0 0-9,0 0 0,0 0-1,0 0 0</inkml:trace>
  <inkml:trace contextRef="#ctx0" brushRef="#br0" timeOffset="2043">1281 652 22,'0'0'12,"0"0"2,0 0 0,10-3-4,-1 3 0,0-2 1,8 2-3,2-1-2,2 1-2,5-1 0,3 2-1,1-1-1,1 0-1,0 1 1,0-1-1,-5 2-1,1-1-2,-4 1-4,-6-2-7,0 0-4,-7-2-1,-10 2 0,6-15 0</inkml:trace>
  <inkml:trace contextRef="#ctx0" brushRef="#br0" timeOffset="2354">1275 436 31,'0'0'10,"0"0"1,0 0 1,0 0-8,11 0 0,3 2 3,2-1 2,5 3-2,4-4 1,5 3-2,0-1-1,4 0-2,2 0-2,2-1-6,5 1-10,0-4-2,4 0 0,-5-4-1,4-1 1</inkml:trace>
  <inkml:trace contextRef="#ctx0" brushRef="#br0" timeOffset="2814">2315 103 25,'0'0'9,"0"0"2,4 10 0,-4-10-5,8 20 1,-5-5 2,4 8 1,-5 3-1,2 9 0,-6 6-2,2 7-1,-4 3-2,2 4-1,-3 0-1,2 0 0,1-5-3,0-7-2,3-4-9,-2-11-5,2-8-2,-5-10 1,4-10 0</inkml:trace>
  <inkml:trace contextRef="#ctx0" brushRef="#br0" timeOffset="3145">1860 75 35,'-15'-6'15,"2"0"0,13 6-1,-14-8-3,14 8-3,0 0 0,10 0-2,5 0-1,9 3 0,7-3-1,6 2 0,15-1 1,11 1-2,9 0-1,5 0 0,4 1-1,1 1-1,-2-1 1,1 2-1,-18-3 1,-9 1 0,-5-2 0,-11 1 1,-11-2-1,-7 0 1,-9-1-1,-11 1 1,16-1-3,-16 1-1,0 0-6,0 0-12,-11 4-1,-2-4-1,0 2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39:26.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39 46,'0'0'17,"-16"-9"2,16 9 1,0 0-9,0 0-4,-6-12 0,6 12 1,0 0 0,0 0-2,0 0-1,0 0-2,0 0 0,0 0-3,0 0-4,0 0-9,0 0-10,0 0 0,0 0-2,17-18 2</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0:37.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1030 0 2,'-21'-6'6,"5"7"-1,-5 4 0,-2-3 1,-6 3 1,-3-1 1,-3 2 1,-7 0-1,0 3 0,-4-3-1,2 3-1,-7-1-1,1 2 0,-3 4-2,0 1-1,4 3 0,-3 2-1,-2 4 0,4 1 0,2 5 0,4 1 0,4 4 0,5 1-1,1 3 1,9 1-1,5 3 0,6 2 1,5 0-1,7 3 1,8 0-1,5-1 1,6 3 0,6 0 0,6-1-1,8-2 1,7 0-1,0-3 1,3-2 0,3-4 0,5-5 0,6-3 0,-1-5 0,3-3 0,4-9 0,2-5 0,4-6 0,1-7 0,-5-8 0,1-9 0,2-8 1,-3-7-1,-8-8 1,-5-3 0,-9-5 1,-4-3-1,-7-2 0,-9 1 0,-10-1 0,-3 1 0,-9 0 0,-5-2-1,-4 1-1,-4 4 1,-6 0 0,-3 2 0,-5 5 0,-11 5 0,-2 4 1,-4 7-1,-4 5-1,-5 7 1,-1 7-1,-7 6 0,0 5-2,3 4-2,2 8-7,-1 3-14,3 5 0,2-1-1,7-2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0:15.0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1099 3,'0'0'3,"0"0"-2,0 0-2,0 0-1,0 0 0,0 0 0</inkml:trace>
  <inkml:trace contextRef="#ctx0" brushRef="#br0" timeOffset="390">49 1111 23,'0'0'11,"0"0"0,0 0-1,0 0-2,0 0-2,0 0-2,0 0 0,0 0-2,0 0 0,0 0 0,0 0 1,0 0 0,0 0 0,0 0 0,0 0 0,0 0-1,0 0 1,0 0-2,0 0 1,0 0-1,0 0 0,0 0-1,0 0 1,0 0 0,0 0 0,0 0 1,0 0-1,0 0 1,0 0 0,0 0-1,0 0 1,0 0-1,0 0-1,0 0 0,0 0 0,0 0 1,0 0-1,0 0 0,0 0 1,0 0-1,0 0 0,0 0 1,0 0-1,0 0 1,0 0-1,0 0 1,0 0-1,0 0 1,0 0-1,0 0 1,0 0-1,0 0 0,0 0 0,0 0 0,0 0 0,0 0 0,0 0 1,0 0-1,0 0 0,0 0 0,0 0 1,0 0-1,0 0 1,0 0 0,0 0 0,0 0 0,0 0 1,0 0 0,0 0 1,0 0 0,0 0 1,0 0-2,10-12 1,3-5-1,7-6 0,8-13 0,11-7-1,7-10 0,10-10 0,7-7 0,7-4 0,5-3 1,1-1-1,-1 0 2,1 5-1,-3 3-1,-4 5 1,-7 6-1,-2 8 0,-8 6 0,-7 9-1,-10 8 1,-7 7-1,-7 7 1,-6 5-1,-6 3 0,-9 6-1,0 0-2,0 0-3,0 0-16,0 0-6,0 0-2,-13-7-1,1 0 2</inkml:trace>
  <inkml:trace contextRef="#ctx0" brushRef="#br0" timeOffset="1482">199 70 24,'-14'0'12,"2"2"0,0-2-2,1 0-2,1-1-3,1 0-2,9 1-1,-17-6-1,17 6 1,-15-6 2,15 6 0,-15-8 1,15 8 0,-19-8 1,10 7-1,-2-2 0,1 2 0,0-2-1,10 3-1,-17-3 1,17 3-1,-9-1 0,9 1 0,0 0 0,0 0-1,0 0 0,0 0-1,0 0 0,0 0 0,0 0-1,0 0 0,0 0 0,0 0-1,0 0 1,14 8-1,-2 0 1,3 2 0,8 4 0,6 6 0,9 4 0,4 4 0,5 6 0,7 5 1,5 5-1,3 2 0,0 3 0,3 1 1,-2 0 0,2 1-1,-2-3 1,-2-3-1,-3-5 1,-1-2 0,-3-4 0,-4-3-1,-6-4 1,-2-3 0,-7-4-1,-6 0 1,-5-4-1,-4 0 1,-4-3-1,-5 0 1,-2-4-1,-9-9 1,11 15-1,-11-15 1,0 0 0,10 10 0,-10-10 0,0 0 0,0 0-2,-5-9-7,5 9-18,-14-22 0,3 7-3,-5-2 1</inkml:trace>
  <inkml:trace contextRef="#ctx0" brushRef="#br0" timeOffset="2503">669 1124 9,'0'0'17,"-8"-11"3,4-4 1,1-8-6,2-5-1,-5-13-3,6-5-2,-5-11 0,6-4-1,-3-9-2,3-3-3,-3-5 0,3 0-1,-1 3 0,1 6 0,-2 5 0,2 8 1,-2 9-1,1 8 1,-2 7-1,1 11 0,-1 3-1,0 5-1,2 3-1,0 10-1,0-10-4,0 10-6,0 0-13,0 0-2,0 0-2,0 0 3</inkml:trace>
  <inkml:trace contextRef="#ctx0" brushRef="#br0" timeOffset="2944">20 523 21,'0'0'16,"0"0"0,0 0 0,0 0-10,0 0-5,8-10-1,-8 10 1,0 0 1,0 0 0,10 2 3,-10-2 0,17 2 1,-3-1 0,4-3 0,10 2 0,4-4 0,12 2 0,6-4-1,12 3-1,6-3-1,11 3 0,4-3 0,4 4-1,0-2 0,0 3 0,-7-2 0,-3 2 1,-9-1-1,-9 1 1,-11 0-1,-8 0 0,-9 0 0,-6 1 1,-8-1-2,-7 0-1,-10 1 1,12 1-1,-12-1 1,0 0-1,0 0 0,0 0 1,0 0 0,0 0-1,0 0 1,0 0 0,0 0 0,0 0 0,0 0-1,0 0-1,0 0-3,0 0-23,-10-1-2,6-13-1,-4-11-1</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43.3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1352 1630 11,'0'0'19,"0"0"1,0 0-1,0 0-2,0 0-5,0 0-2,0 0-2,0 0-2,0 0-2,0 0-1,-11-4-1,11 4 0,-10-5 0,10 5-1,0 0 0,-11-12 0,11 12-1,-3-11 0,3 11 0,2-10-1,-2 10 0,0 0 0,4-12 0,-4 12 0,0 0 0,0 0 0,0 0 0,0 0 1,-11 15 0,11-15 0,-17 17 1,7-9 1,0 1 0,0-2 0,10-7 0,-14 10 1,14-10-1,0 0 0,0 0-1,2-12 0,-2 12 0,12-15-1,-5 5 0,-7 10-1,14-14 1,-14 14-1,10-9 1,-10 9-1,0 0 1,0 0 0,0 0-1,0 0-2,0 0-12,0 0-9,0 0-1,3-11 0,3-1 0</inkml:trace>
  <inkml:trace contextRef="#ctx0" brushRef="#br0" timeOffset="761">1700 1207 15,'0'0'16,"0"0"-1,-9 3-2,9-3-3,-10 9-3,4 1-3,-4 0-2,0 6 1,-2 0 0,0 5 0,1-2 1,2 4 0,0-4 0,6 3 0,1-4-1,5-1 0,4-3-1,6-1-1,2-3 0,6-4 0,3-4 0,2-3 0,0-4 0,1-4 0,-3-4 1,-2-2-1,-6-3 1,-4-3 0,-7-1 0,-4-1 0,-5 2-1,-3 1 0,-6 4 0,-3 3-1,-5 6 0,-2 3-1,-1 8-1,1 2-2,0 5-7,1 1-9,4-1-4,5-3 1,13-8 0</inkml:trace>
  <inkml:trace contextRef="#ctx0" brushRef="#br0" timeOffset="1171">1853 1224 26,'7'17'18,"-1"5"0,-5 1 0,1 4-10,1 5-5,0 2-2,-1 4 0,-2-1 1,0 4 1,-4-2 1,0 2 1,-1-3 1,1-1 0,-1-4-1,2-2 1,-1-6-2,4-4-2,0-4-1,2-7-4,4-1-8,-6-9-12,13-6-2,-3-6 2,2-8-1</inkml:trace>
  <inkml:trace contextRef="#ctx0" brushRef="#br0" timeOffset="1692">2047 1454 28,'0'0'18,"-13"19"0,13-19-4,-8 15-5,8-15-4,4 12-1,6-7 1,-10-5 0,22 0 0,-5-6 1,3 1-1,-1-5 0,3 2 0,-2-6-2,-1 3-1,-2-4 0,-3 4-1,-3-3 1,-2 3 0,-6-2 0,-1 2 1,-4 0-1,2 11 0,-15-18 0,0 10 0,-1 3-2,-5 1 0,-2 6 0,-5 1-2,2 6-1,-2-1-2,5 8-3,-1-4-2,9 6-5,1-7-3,13 1-3,1-12-2,15 7 2,4-9 1</inkml:trace>
  <inkml:trace contextRef="#ctx0" brushRef="#br0" timeOffset="2043">2211 1359 14,'11'3'12,"-11"-3"-1,10 14-2,-11-1-1,-1 1-3,0 3 0,-2 2 1,1 4-1,-2 0 2,2 6 1,-2 0-1,4 7 1,-4 0-1,3 4-1,-2 1-2,3 1 0,-2-1-1,2-2 0,-2-3-1,1-6-1,1-4-3,-2-9-8,2-6-13,1-11-1,0-12 0,0-15-1</inkml:trace>
  <inkml:trace contextRef="#ctx0" brushRef="#br0" timeOffset="7380">1228 467 2,'0'0'10,"0"0"-1,0 0-3,0 0-1,-7-9-2,7 9-1,0 0 1,0 0 0,0 0 0,2-11 0,-2 11-1,0 0 0,7-11-1,-7 11-1,0 0 0,10-8 0,-10 8-1,0 0 1,0 0-1,0 0 0,0 0 1,7 13 0,-7-13 2,-3 12 1,3-12 2,-4 11 1,4-11 1,0 0 1,-9 11 0,9-11 0,0 0-1,0 0-2,0 0-1,0 0-1,0 0-1,0 0-1,0 0 0,0-10-1,0 10 0,0 0-1,0 0 0,0 0 0,6-9 0,-6 9-1,0 0 1,0 0-1,0 0-4,0 0-12,0 0-4,0 0 1,0 0 0</inkml:trace>
  <inkml:trace contextRef="#ctx0" brushRef="#br0" timeOffset="9013">1570 435 33,'-14'-3'21,"14"3"0,-16-9-2,8 0-8,8 9-2,-11-23-2,7 10-1,2-7 0,4-1-3,1-6 0,7-1-1,0-1-1,6-1-1,0 0 0,6 2 0,1 1-1,-1 4 1,2 6-2,-1 3 1,-1 7-1,-4 5 1,-1 8-1,-5 5 1,-3 10-1,-6 4 1,-2 7 0,-5 4 1,-3 3 0,-3 2 0,-5-1 1,0-1 0,-5-3 1,1-5 0,-5-6 1,2-4 0,-4-7 1,3-3-1,-2-8 0,5-4 0,1-6-2,4-6-2,3-2-4,0-6-6,6 0-14,6-5-1,7-2-2,2-2 2</inkml:trace>
  <inkml:trace contextRef="#ctx0" brushRef="#br0" timeOffset="9644">2062 72 0,'0'0'8,"0"0"3,-4-10 3,4 10-1,0 0 0,0 0-5,0 0-3,0 0-3,0 0-1,0 0 0,0 0 0,-1 16 0,3-5 1,0 5 1,1 6 2,-3 3 0,3 7 0,-4 1 1,1 4-1,-3 1 0,3 0 0,-2-3-2,2-2-1,-1-8 0,2-3-1,-1-6 0,2-4 0,-2-12 0,1 13 0,-1-13-3,0 0-11,0 0-9,0 0-2,-8-20 0,5 4 0</inkml:trace>
  <inkml:trace contextRef="#ctx0" brushRef="#br0" timeOffset="25917">13 1703 26,'0'0'20,"0"0"0,-9 10 0,9-10-3,0 0-3,0 0-4,0 0-4,0 0-3,0 0-2,13-8-1,-13 8-1,15-4 0,-15 4 0,17-1 0,-17 1 1,15 5-1,-15-5 1,6 14 0,-6-4 2,-3 0-1,1 3 2,-5-2 0,0 2 0,-3-4 0,2 0 0,-1-2-1,0-6-4,9-1-11,-13-8-11,11-5-2,1-7-1,5-5 1</inkml:trace>
  <inkml:trace contextRef="#ctx0" brushRef="#br0" timeOffset="26358">314 1426 59,'0'0'23,"-12"14"1,5-4-1,0 3-20,0 2-3,3 1 0,2 2 0,2-1 0,7-4 1,7-5 0,7-8 0,4-6 0,4-4 0,1-6 0,-1-2 1,-2-4-1,-3-1 2,-7 0 0,-7 5 0,-8 0 0,-2 2 1,-6 2-1,1 4-1,-8 2 0,1 3-1,-5 5-2,1 2 0,-2 4 0,-2 3-3,4 3-2,-6-3-6,11 5-6,-2-6-5,13-8-3,-5 9 0,5-9 1</inkml:trace>
  <inkml:trace contextRef="#ctx0" brushRef="#br0" timeOffset="26688">449 1419 27,'0'28'15,"-6"6"0,-1 11-3,-4 8-2,-5 8-2,1 6-2,-4 4 1,2-1 0,-1-7-1,7-6 0,-2-13-1,5-6 1,3-17-3,5-21-7,0 0-17,9-9-2,-4-14-2,0-7 1</inkml:trace>
  <inkml:trace contextRef="#ctx0" brushRef="#br0" timeOffset="27890">875 1420 9,'9'-1'13,"-9"1"-1,0 0 0,0 0 2,0 0 0,0 0 0,0 0-2,0 0-1,0 0-3,-11 5-2,0-4-2,11-1-1,-20 5-1,8-3 0,-2 0 0,2 0 0,-2 0-1,3-1 0,2 0 0,9-1-1,-16 2 1,16-2-1,-9 1 0,9-1 0,0 0 0,0 0 0,0 0-1,0 0 1,0 0-1,0 0 1,-11 13-1,11-13 1,-10 21 0,2-5 0,-1 3 0,-4 2 0,0 1 0,-1-2 0,2 0 1,1-3-2,4-6 0,7-11 0,1 12-1,-1-12-1,21-3 1,-7-1-1,4 2 0,-1-1 1,1 4 1,-2 1 0,-3 4 0,-2 3 2,-2 4-1,-3 4 1,-1 4 0,-2 4 0,-2 2 0,-1 2 0,-1 2 1,-2 1-1,-1-2 1,-1 0 1,-4-3-1,0-2 2,-2-4 0,0-2 1,-6-5 0,4-1 0,-6-5 0,3-1 1,-1-5-3,-1 0 0,1-4-3,-2-5-4,7-1-22,-5-7-3,7-5 1,-3-8-3</inkml:trace>
  <inkml:trace contextRef="#ctx0" brushRef="#br0" timeOffset="29051">163 407 30,'0'0'19,"0"0"-2,0 0-2,-11 8-1,11-8-5,0 0-3,0 0-2,0 0-2,0 0-1,0 0-1,0 0 0,0 0 0,11 4 0,-11-4 0,0 0 0,9 6 0,-9-6 2,0 0 0,-1 10 2,1-10 0,-8 12 1,8-12 0,-14 14 0,4-9 0,10-5-1,-12 10-1,12-10 0,-9 4-2,9-4-1,0 0-3,-1-19-3,1 19-6,10-22-11,3 9-4,-2-7-1,6-1 2</inkml:trace>
  <inkml:trace contextRef="#ctx0" brushRef="#br0" timeOffset="29492">500 58 9,'0'0'14,"-3"10"-1,3-10 1,-11 12-8,4 0-6,1 5 1,-6 5 0,1 3 1,-1 3 1,-1 1 0,3 2-1,0-2 1,3-1 0,1-4-1,6-4 0,5-6 0,7-5 0,3-6 2,5-8-2,5-8 0,2-5 1,0-7 0,1-3 0,-4-6 1,-1 1 0,-8-2 1,-2 2 1,-10 1 0,-3 7 0,-6 1 0,-1 8-1,-7 1-1,1 6-2,-5 4-1,-1 6 0,1 5-2,-3 4 0,-1 6-2,-2 2-2,2 9-3,-6-2-7,6 5-7,0-2-3,4-2 1,2-3 0</inkml:trace>
  <inkml:trace contextRef="#ctx0" brushRef="#br0" timeOffset="30193">841 23 16,'0'0'13,"0"0"0,0 0-6,-3-10-4,3 10 0,0 0 1,-12-9 2,12 9 1,-13-3 0,13 3 2,-15-1-2,15 1-1,-18 1-2,18-1-1,-17 5-2,17-5 0,-14 5-1,14-5 1,-10 6-1,10-6 0,0 0 1,-12 7-1,12-7 0,0 0 1,-8 9-1,8-9 0,-6 14 0,6-14 0,-11 21-1,6-8 1,-1 5 1,-2-1-1,-1 4 1,-1 2-1,2-2 0,-1-1 0,2-1 0,1-3 0,1-4 0,3 0-1,2-12 0,3 10 1,-3-10-1,13 5 0,-13-5 0,19 7 0,-7-1 0,1 0 0,-2 3 0,1 1 0,-2 4 1,-2-1-1,2 4 1,-3 0 0,-2 1 0,-1 1 0,-3 2 0,-2 0 2,-4 0-1,-3 2 2,-5-1 1,-2 1 0,-6-6 1,1 4 1,-3-7-1,1-1 0,-1-7-1,1-4-2,3-4-7,1-11-15,7-6-4,1-9-2,7-6 1</inkml:trace>
  <inkml:trace contextRef="#ctx0" brushRef="#br0" timeOffset="30964">674 49 18,'0'0'17,"0"0"0,0 0-1,10 6-6,-10-6-9,0 0 0,12-2 0,-12 2 0,17-1 2,-5 0 0,5-1-1,2 1 1,3-3 1,2 2-1,-1-3 0,0 3 1,-3 0-1,-1 2 1,-6 0 0,1 3-2,-5-1 1,1 4-2,-10-6 0,16 11 0,-16-11-1,14 11 0,-14-11 0,13 11-3,-13-11-6,10 11-13,-10-11-1,0 0 0,-12 2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54.3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1625 10,'-9'-6'15,"9"6"0,0 0-3,0 0 0,-9-1-1,9 1-1,0 0-1,0 0-2,0 0-2,0 0-1,0 0-2,12-8 0,-12 8-1,17-6-1,-17 6 0,17-4-1,-17 4 0,16 2 0,-16-2 1,7 10-1,-7-10 0,0 15 1,-1-5 0,-2 1 1,0-1 2,3-10 0,-11 18 0,11-18 2,-11 10 0,11-10 0,0 0-1,-11-8 0,11 8-2,5-18 0,1 8-1,1-3-1,1 2 0,0 0-1,-8 11 0,15-14 0,-15 14 1,12-5-1,-12 5 0,0 0 0,0 0 1,7 13-1,-7-13 2,-2 17-1,-3-4 1,-2-2-1,0 1 0,1 2-5,-4-6-9,10-8-10,-14 9-2,14-9 1,6-19 0</inkml:trace>
  <inkml:trace contextRef="#ctx0" brushRef="#br0" timeOffset="771">339 1328 2,'0'0'4,"0"0"1,0 0 1,-3 11 2,3-11 2,1 13 0,-1-13 0,0 20 0,5-7-1,-3 1-2,6 0 0,-2-2-2,8 0-2,0-4 0,8-1-1,0-6 0,2-2 0,-1-5 2,0-2 1,-5-4 0,0 0 1,-10-3 0,-1 2 1,-9-2-1,0 2 0,-8 1-2,-3 3-2,-3-2 0,-3 3-1,-1 2-1,0 2 0,-1 2-1,3 0-1,2 4 0,1 0-2,15-2-1,-18 7-2,18-7-2,-6 10 0,6-10-4,8 10-7,-8-10-4,22 5 1,-9-6 2</inkml:trace>
  <inkml:trace contextRef="#ctx0" brushRef="#br0" timeOffset="1281">501 1307 33,'0'0'17,"0"0"0,-10 16-5,8-4-8,0 3-1,1 5-1,-2 4 2,1 4 0,-3 6 1,3 7 0,-6 1 1,0 6 0,-3-2-1,3 1 0,-2-4-2,3-1 0,-1-9 0,4-6-2,3-7-1,3-8-3,-2-12-5,15 6-11,-5-15-6,2-7 1,3-8 0</inkml:trace>
  <inkml:trace contextRef="#ctx0" brushRef="#br0" timeOffset="1652">917 1364 35,'5'-13'18,"-5"13"0,0 0 1,-4-9-5,4 9-4,0 0-4,-14-3-4,14 3-1,-17-1-1,5 1-1,-3 1 0,1 1 1,-3 0-1,1 3 1,-1-1 0,0 2-1,2 1 1,2 0 0,-1-2 0,4 3 0,-1 2-1,2-2 1,0 2-1,1-1 1,1 3-1,-1-2 1,2 3 0,1-3 0,5-10 0,-6 16 0,6-16 0,-1 12 0,1-12 0,0 0 0,16 8 0,-5-6 0,3 0-1,1 0 1,5 1 0,1 3-1,2-1 1,0 3-1,1 0 1,-1 5-1,-1-1 1,0 5 0,-5-1-1,-2 2 1,-5 2 0,-2 0 1,-5 1-1,-4-2 2,-3 2 0,-6-2 0,-1-1 1,-6-2 1,1-2 1,-5-2-1,2 0 0,-3-6-1,3 0 0,0-4-2,-1-4-4,8-1-15,-4-4-7,6-7-1,-3-7 0,1-8 0</inkml:trace>
  <inkml:trace contextRef="#ctx0" brushRef="#br0" timeOffset="2573">18 406 16,'0'0'14,"-13"8"0,13-8-3,9-9-9,3 3-1,1 1 2,0-3 2,2 0 0,-1 1-1,2 1 1,-6 0 1,0 3-2,-10 3-1,11-1-2,-11 1-1,0 0 0,9 9 1,-9-9 2,0 10 1,0-10 2,-3 12-1,3-12 1,-5 9 0,5-9 0,0 0-1,0 0-2,-7 9 0,7-9-1,0 0-1,0 0-2,0 0-4,-2-10-12,2 10-7,10-19-2,0 3 0,5-6 1</inkml:trace>
  <inkml:trace contextRef="#ctx0" brushRef="#br0" timeOffset="3274">460 0 5,'-5'10'8,"5"6"-2,-5 5 0,2 4 0,-3 5 0,0 8 0,-4 1 0,2 1 1,1 2-2,-1-4 2,3-3-1,4-4 0,8-6 1,5-11-2,10-6-1,3-10 0,7-7-1,2-8 1,1-5-1,-3-8 1,-2 1 0,-9-6 0,-4 4 1,-10-2 1,-2 6-1,-9 0 1,1 5-1,-4-2-1,-1 9-2,-1-1-1,1 6-1,-1 5-1,-4 1-1,2 6-3,-7 2-3,3 8-6,-8-1-11,4 3-2,-3-2 2,2-1 0</inkml:trace>
  <inkml:trace contextRef="#ctx0" brushRef="#br0" timeOffset="4025">1013 8 4,'0'0'5,"-9"-1"0,9 1 0,0 0 1,0 0 1,0 0-1,-11 2 0,11-2-1,0 0-2,-12 2 0,12-2-1,0 0 0,-14 2-1,14-2 1,-9 0-1,9 0 2,0 0 0,-9 1 0,9-1 1,0 0-1,-15 2 0,15-2 2,-15 3-3,5 0 0,-2-2-1,0 3 0,-1 1-1,-2 0 0,0 0 1,1 1 0,0-1 0,1 0 1,2 0 0,0-2 0,11-3 0,-13 4 1,13-4-1,0 0 0,-10 0-1,10 0 1,0 0-1,0 0-1,0 0 0,0 0 0,0 0-1,0 0 0,0 0 1,0 10-2,0-10 2,-2 14-1,-2-4 0,3 5 1,-5 1 0,1 3-1,-1-1 1,-1-2 0,2 0 0,-1-3 0,2-2 1,4-11-1,-1 13 0,1-13 0,15 3 1,-4-3-1,-1-1 0,3 1 0,-1 0 0,1 0 0,-3 2 0,-10-2 0,15 12 0,-8-2 0,1 2 0,-1 3 0,0 2 0,1 2 0,-1 1 0,-1 1 1,-3 0-1,-1 1 2,-5-4 0,0 2 2,-6-4-1,-2 2 2,-4-5 0,1 2 1,-3-6-1,0 2-1,-3-3 0,2-1-1,2-3-1,1-1 0,2-1-2,0-3-4,13 1-8,-14-2-14,14 2 0,-2-22-2,6 1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21.097"/>
    </inkml:context>
    <inkml:brush xml:id="br0">
      <inkml:brushProperty name="width" value="0.05292" units="cm"/>
      <inkml:brushProperty name="height" value="0.05292" units="cm"/>
      <inkml:brushProperty name="fitToCurve" value="1"/>
    </inkml:brush>
  </inkml:definitions>
  <inkml:trace contextRef="#ctx0" brushRef="#br0">718 199 7,'0'0'8,"0"0"1,-5-11-1,5 11-3,-10-6-1,10 6 1,-18-6 1,8 5-1,-3-1-1,-1 2 1,-3 1 0,-2 1-2,-4 0 0,1 3 0,-3 1-1,-1 1 1,-1 3-1,-1 1-1,0 3 1,1 1-1,-3 3 1,0 2 0,0 2-1,-2 3 1,0 3 0,0 1-1,0 1 1,1 4-1,3 1 0,1 3 0,4-1-1,2 2 1,2-2 0,6 1-1,1 0 1,5 3 0,2-4 0,3 1 0,3 2 0,3 2 0,4 1 0,3 1 1,2-2-1,4 0 0,2 2 0,6-2 1,2-4-1,5 0 0,3-3 0,5-2 1,2-2-1,4-1 0,4-4 0,2-2 1,3-2-1,2-1 0,2-5 0,4-1 0,2-4 0,0-4 0,0-3 0,-1-5 0,2-4-1,-2-3 1,-4-4 0,-2-4 0,-4-3-1,-3-4 1,0-3 0,-1-4-1,-6-3 1,-1-2-1,-3-2 1,-4-4-1,-1-2 1,-3-3-1,-6-3 0,-1-1 0,-5-1 0,-5-2 0,-4-2 0,-1 0 0,-6-2 0,-6 1-1,-3 3 1,-6-2 0,-2 0 0,-5 0-1,-3 0 1,-4 0 0,-3 3 0,-4 0-1,-4 4 2,-4 2-2,-3 6 1,-5 4 0,-2 5 0,-3 5 0,-3 4 0,-1 7-1,-1 2 1,-2 6-1,-1 4 1,1 4-1,2 4-1,-2 6 0,3 7-3,-3 2-2,6 10-4,-2 2-8,7 9-3,-2 0 2,4 6 1</inkml:trace>
  <inkml:trace contextRef="#ctx0" brushRef="#br0" timeOffset="1763">818 459 3,'-12'3'5,"12"-3"-2,-12 2 1,12-2 1,-15 4 0,15-4 1,-16 5 0,6 0-1,10-5 1,-18 9-1,9-2 0,-2 1-1,1 3 0,-1 2 0,0 3 0,-3 3 0,1 5-1,-2 3 2,1 4-3,0 2 1,2 2 0,0 1 0,4 3-1,3-5 0,3-1 1,3-2-1,4-1 1,2-1-1,5-2-1,3-4 0,3-1 0,3-3 0,5-2 0,3-3-1,2-4 1,3-5-1,3-3 0,2-6 1,-1-4-1,1-4 0,-2-8 1,0-3-1,-1-5 0,-4-4 1,-4-2-1,-3-3 1,-4-1 0,-3-2 0,-7 1 0,-5 0-1,-2-1 2,-8 2-1,-2 0 0,-6 2 1,-4 3-1,-3 1 0,-3 4 0,-2 2 0,-3 5 0,-5 4-1,1 3 0,-3 6 0,-2 3 0,-1 6 0,-1 4-1,-1 5-2,1 5-1,4 5-3,-2 3-4,4 8-6,0 3-4,5 6 2,1 0 0</inkml:trace>
  <inkml:trace contextRef="#ctx0" brushRef="#br0" timeOffset="2864">1260 894 7,'0'0'8,"0"0"0,0 0 1,0 0 0,6 11-1,-6-11-1,-3 9-1,3-9 0,-3 12-1,1-2-1,-1 0-1,1 1 0,-1 3 1,-1 1-2,0 1 1,-3 2-1,1-1 1,0 2 0,-1-1-1,-2 0 0,0-2 1,2 0-2,-1-1 1,2 0-1,1-4 0,2 0-1,0-1 1,4-1 0,-1-9 0,9 15 0,1-9 0,3-1 1,5-2-1,3 0 0,5-4 0,3 0 0,0-1-1,3-2-1,-2 1-1,-3-5-2,-1 5-3,-6-3-3,-3 3-6,-4-1-2,-13 4 0,12-7 1,-12 7 1</inkml:trace>
  <inkml:trace contextRef="#ctx0" brushRef="#br0" timeOffset="3415">1332 1074 9,'0'0'10,"0"0"2,0 0 1,7 11-3,-7-11-1,-2 13 0,2-13 1,-5 19 0,-2-5-2,4 6-1,-6 3-1,2 9-2,-4 7-2,1 5-3,-2 10-10,-4 6-7,0 5-1,-3-1 1,1-5-1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2:01.5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1707 30,'-1'14'19,"1"-14"1,0 0 1,0 0-12,0 0-5,4-11-1,-4 11 0,5-15-1,-5 15 1,10-15-1,-10 15-1,14-13 0,-14 13-1,16-4 1,-16 4-1,13 3 0,-13-3 1,9 12-1,-9-12 2,2 15 0,-2-15 1,-4 15 1,4-15 0,-12 13 1,12-13 0,-13 8 0,13-8-1,-14 5-1,14-5-2,-11 4 0,11-4-3,0 0-4,0 0-10,0 0-10,0 0-2,9-17 1,1-1 0</inkml:trace>
  <inkml:trace contextRef="#ctx0" brushRef="#br0" timeOffset="440">421 1381 34,'-3'-10'24,"3"10"-1,-11-15 1,11 15-9,-14-11-8,14 11-3,-14-4-3,14 4-1,-9-1 0,9 1 0,0 0 0,0 0-1,0 0 1,-10 7 1,10-7-1,2 9 0,-2-9 1,1 17 0,2-4-1,3 2 1,0 4-1,2 3 0,1 4 0,0 1 0,3 5-1,-2 2 1,2 0 0,-2 2 0,-1-1 0,-2-1 0,-2-3 0,-1-1 0,-4-4 0,-3-5 1,-2-3 1,-4-4 0,-3-2 1,-4-4 0,0-1 1,-7-6 0,2 0-1,-5-6 1,3-2-1,0-5-1,5-4 0,3-7-1,6-7 1,11-6-2,8-6 0,9-2-2,7-4 2,7 1-1,3-2 1,1 3 0,0 5 0,-7 7 1,-5 5 1,-6 7-2,-4 3 1,-8 5 0,-4 5-1,-3 9 0,0 0 0,-10-7-1,0 8-2,1 4-3,-8-3-7,3 9-14,-5-3-1,4 1-1,-4-1 1</inkml:trace>
  <inkml:trace contextRef="#ctx0" brushRef="#br0" timeOffset="3655">0 352 18,'0'0'21,"-9"7"2,9-7 2,0 0-7,0 0-5,0 0-1,0 0-1,0 0-2,0 0-2,0 0-1,0 0-2,0 0 0,0 0-3,0 0-1,0 0-2,0 0-3,0 0-8,0 0-14,3-14-1,3 4-1,0-9 0</inkml:trace>
  <inkml:trace contextRef="#ctx0" brushRef="#br0" timeOffset="3996">171 39 64,'0'0'23,"0"0"0,13-17-7,2 10-14,6 2-3,3 0-1,5 2 1,4 0-1,1 5 1,0 1 0,-4 4 0,-6 3 0,-6 4 1,-6 4-2,-7 3 2,-8 4-1,-7 3 1,-3 3 0,-7 3 0,-2 3 0,-3 2 1,-1 0 1,0 1-1,3-1 1,1-1 0,6-4 0,1-6 0,5-2 0,4-8 1,5-1 1,1-17 0,9 16 0,3-15 0,7 1 0,4-5-1,11 1-1,4 0-3,2-3-14,9 3-11,1-2-1,4-4-2,1-3 2</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2:03.0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1762 35,'1'-13'18,"8"7"1,0-2-3,3-2-10,1 1-2,0 2-2,-2 2 1,-2 1 0,-9 4-1,12 2 1,-12-2 0,1 15-1,-3-1 0,-3-2 0,2 3 1,-4-4 1,2 4 1,5-15 0,-11 17 0,11-17 1,0 0 0,-12 7 0,12-7-2,0 0 0,0 0 0,0 0-3,0 0-2,0 0-8,0 0-14,20-11-5,-8 0-2,6-1 1</inkml:trace>
  <inkml:trace contextRef="#ctx0" brushRef="#br0" timeOffset="621">502 1292 24,'0'0'15,"0"0"1,9-9-3,-9 9-2,0 0-2,0 0-4,0 0-1,0 0 0,0 0-2,0 0 0,-8 11 0,8-11 0,-7 13 0,3-1 0,-5 3 1,0 6-1,-5 6 1,0 6-1,-5 4 1,1 6-1,0 3 0,0 1-1,8 2 0,3-1 0,7-4 0,7-6-1,9-5 1,9-7-1,5-8 1,5-10-1,-1-9 1,2-5 0,-4-10 1,-2-1 1,-9-8-1,-6-1 2,-7-1-1,-6 2 0,-8 0 0,-4 4-1,-5 3 0,-6 4-2,-5 5 0,-3 6 0,-4 5-2,-4 2-4,3 12-8,-5 1-12,3 3-1,2-1-1,6-1 1</inkml:trace>
  <inkml:trace contextRef="#ctx0" brushRef="#br0" timeOffset="3465">46 471 20,'0'0'18,"0"0"1,0 0-1,0 0 0,0 0-3,0 0-3,0 0-4,0 0-4,10-8-1,-10 8-2,0 0-1,10-8 0,-10 8-1,0 0 0,0 0 1,5 14-1,-7-5 1,-2 3-1,0 1 2,-1 1 0,-1 0 1,2-4 1,1 2-1,3-12 1,-6 10 0,6-10-1,0 0-3,0 0-7,-2-11-12,1 0-5,1-3-1,2-7-1</inkml:trace>
  <inkml:trace contextRef="#ctx0" brushRef="#br0" timeOffset="3986">453 0 4,'12'-7'12,"-12"7"1,0 0-3,0 0-1,-3 9-3,3-9 1,-1 13 0,0-3 0,-3 0 1,1 7 1,-2 3-2,-4 7 0,-6 2 0,0 7-1,-6 3-1,-1 3 0,-2 3-1,1 0-1,-1-4 0,5-1-1,4-5 0,6-3-1,5-6 0,11-4 0,7-6 0,11-6 0,7-7 0,8-4 0,6-6-1,1-5-2,4 0-1,-6-6-3,-1 4-6,-11-4-11,-5 2-3,-8 0 1,-9 1 0</inkml:trace>
  <inkml:trace contextRef="#ctx0" brushRef="#br0" timeOffset="4396">583 413 9,'4'11'18,"2"5"-1,0 8 0,-2 2 0,2 9 0,-3 0-3,1 7-2,-4-1-4,2 3-6,-1-3-10,1-1-14,-3-7-3,0-7 1,-3-9-1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30.4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94 996 4,'0'0'10,"0"0"-5,0 0-2,11 49 0,-11-49 0,19 62 0,-9-20 0,1 5 0,1 4 0,0 0-1,6-2 0,-1-5-2,-17-44-3,20 70-3,-20-70-5,0 0-1,24 43 0</inkml:trace>
  <inkml:trace contextRef="#ctx0" brushRef="#br0" timeOffset="210">43 1178 12,'0'0'17,"-27"-51"0,27 51 1,0 0-7,-22-62-5,22 62-1,11-42-4,-11 42-1,21-51 0,-21 51 0,48-49 0,-48 49 0,61-40 0,-61 40-1,63-21 0,-63 21-1,54 5 1,-54-5 0,44 21 1,-44-21 0,0 0 1,21 55 2,-21-55 1,-3 44 1,3-44 1,-23 43 0,23-43 1,-41 42-2,41-42 0,-46 35-2,46-35-5,-48 26-8,48-26-12,0 0-1,-42 22 0,42-22-1</inkml:trace>
  <inkml:trace contextRef="#ctx0" brushRef="#br0" timeOffset="972">629 634 5,'0'0'12,"0"0"1,0 0-3,0 0-5,0 0 0,0 0-1,0 0-1,0 0 0,0 0 0,-48-8-1,48 8 0,0 0 1,-48 61-2,48-61 0,-24 70-1,17-27 1,-4 6 0,4 4-1,6 5 1,4 4 0,-4 0 1,6 2-1,0-4 1,3-3 0,7-2 0,6-6 0,6-7 0,-27-42 0,73 65-3,-29-43-7,11-10-7,5-4-3,-5-14 1,-2-5-2</inkml:trace>
  <inkml:trace contextRef="#ctx0" brushRef="#br0" timeOffset="1442">737 861 8,'0'0'14,"0"0"0,0 0-5,0 0-1,0 0 1,0 0-3,0 0-1,-41-31-2,41 31 0,0 0-1,0 0 0,0 0 0,12 54-2,-12-54 0,3 56 1,-3-56-1,10 76 0,-9-35 1,2 2-1,-3-43 1,2 73 0,2-41-1,6-8 1,3-6 0,-1-8 0,5-8 1,9-8-1,3-7 1,6-5-1,2-7 1,-2 0 0,2-1-3,-4 0-3,2 5-8,-10 3-8,-2 2 1,-6 4 0,-5 1-1</inkml:trace>
  <inkml:trace contextRef="#ctx0" brushRef="#br0" timeOffset="2063">1176 876 9,'0'0'10,"0"0"0,0 0-7,0 0 0,-1 12 0,1-12 0,-3 12 1,3-12 0,-4 13 0,4-13 0,0 0 0,-6 11-2,6-11 0,0 0 0,0 0-1,0 0 0,0 0 0,0 0 0,0 0 0,9 5 0,-9-5 0,0 0 0,0 0 0,0 0 0,0 0-1,0 0 1,0 0 0,0 0 0,0 0-1,0 0 1,0 0-1,0 0 1,0 0-1,0 0 1,0 0 1,0 0-2,0 0 1,0 0-1,0 0 0,0 0 0,0 0 0,0 0 0,0 0 0,0 0 0,0 0-1,0 0 1,0 0 0,0 0 0,0 0 0,0 0 0,0 0 0,0 0 0,0 0 0,0 0 0,0 0 0,0 0 0,0 0 0,10-2-2,-10 2 1,0 0-2,0 0 0,0 0 0,0 0 0,0 0 0,0 0 0,0 0 1,0 0 1,0 0 1,10-5 0,-10 5 0,0 0 1,0 0-1,0 0 0,0 0 1,0 0-1,0 0 0,0 0 0,0 0 0,0 0 0,0 0 1,0 0 0,0 0 0,0 0 0,0 0 0,0 0 0,0 0 0,0 0 1,0 0-1,0 0 0,0 0-1,0 0 2,0 0-1,0 0 0,0 0 1,0 0-1,0 0 1,0 0 1,0 0-2,0 0 1,0 0-1,0 0 0,0 0 0,0 0 0,0 0-1,0 0 1,0 0-1,0 0 0,0 0-1,0 0 1,0 0 0,0 0 0,0 0-1,0 0 1,4 12-1,-7-3 1,1 6 0,-2 2-1,3 7 1,-1 2 0,1 3 0,1 1 0,2-1 0,4-1 0,1-2 1,4-5-1,6-2 1,3-7-1,5-4 1,6-5-2,-4-4 0,12-2-2,-1-4-5,-1-1-2,-2-3-5,-4 0-2,-3 2-1,-9-5 1</inkml:trace>
  <inkml:trace contextRef="#ctx0" brushRef="#br0" timeOffset="3405">1076 1051 8,'0'0'13,"12"-6"-1,-12 6-2,19-6 0,-7 4-1,2-3 0,4 3-2,0-2 1,1 1-3,1 1-1,-2-1-1,-1 1-1,1 0 0,-1 0-2,-2 0-1,0 0-3,2 0-13,-4-5-1,4 1-1,-6-4 0</inkml:trace>
  <inkml:trace contextRef="#ctx0" brushRef="#br0" timeOffset="3886">1560 1020 1,'9'-4'13,"4"0"1,1-6-1,7-1-6,3-2-5,2 1 0,-1 1 0,3 1-2,-1 2-4,-2 2-4,-7 1-4,-8 1-2,-10 4 1</inkml:trace>
  <inkml:trace contextRef="#ctx0" brushRef="#br0" timeOffset="4126">1527 823 34,'3'10'20,"-3"-10"0,17-4 1,-1-4-18,4-1-2,0-3-4,9 0-6,0-4-8,3-2-2,2-4 0,-2-3-1</inkml:trace>
  <inkml:trace contextRef="#ctx0" brushRef="#br0" timeOffset="4326">1937 448 12,'-1'14'13,"7"6"-1,-1 2-5,3 6 0,1 4 1,0 3-1,3 6-1,-1-1 0,4 2-1,-2-5 0,0 0-1,-2-6-1,0-5-2,1-4-4,-6-10-7,3-10-7,-9-2-1,9-14-1,-7-3 0</inkml:trace>
  <inkml:trace contextRef="#ctx0" brushRef="#br0" timeOffset="4587">1862 424 21,'0'0'17,"2"-10"1,10-2 0,10-2-10,7-6-2,9-2-2,0-2-2,7 0 2,-4 0-2,-2 4 0,-6 5-2,-7 2 0,-12 8-2,-4 3-2,-10 2-9,3 16-7,-13-3 1,-1 1-1,-14 2 1</inkml:trace>
  <inkml:trace contextRef="#ctx0" brushRef="#br0" timeOffset="4847">1909 655 36,'24'-2'21,"13"-7"-1,-1-4-1,0-4-11,5 0-3,-5 2-3,-5 1-1,-6 3-1,-4 2 0,-7 5 0,-4-1-3,-1 4-10,-9 1-8,11-9 0,-11 9 0,7-23-1</inkml:trace>
  <inkml:trace contextRef="#ctx0" brushRef="#br0" timeOffset="5798">2222-1 3,'0'0'8,"0"0"0,0 0-1,0 0 1,0 0 0,0 0 0,0 0 0,0 0-2,0 0 0,0 0-2,0 0-1,0 0 0,11-2-1,-11 2 1,0 0-1,14 4 0,-4 0 1,4-1 0,2 4-1,4 1 0,3 2 0,6 4-1,3 4 1,4 4-1,1 4 1,2 5 0,-1 8-1,-1 2 1,-2 9-1,-1 4 1,-4 1-1,-4 3 0,-3 2 0,-5-4-1,-1-1 1,-7-5 0,-5-4 0,-5-7 0,-2 0 1,-6-7 0,-4-5 0,-6-1-1,0-4-1,1-2-7,0-3-13,-1-6-4,2-2 1,0-9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41:22.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 1030 7,'0'0'2,"0"0"0,0 0 1,0 0 0,0 0 0,0 0 2,0 0 0,0 0 0,0 0 1,0 0 0,0 0 0,27 68-1,-27-68 0,22 72-1,-7-29-1,-4 3 0,7 0 0,-3-3 0,-15-43-1,31 71-1,-31-71 2,28 47-2,-28-47-2,0 0-5,0 0-9,0 0-2,0 0 0,0 0 0</inkml:trace>
  <inkml:trace contextRef="#ctx0" brushRef="#br0" timeOffset="291">68 1161 27,'-48'-43'20,"48"43"-2,0 0-2,0 0-3,0 0-4,-32-46-4,32 46-1,0 0-2,25-53-1,-25 53 1,39-46-2,-39 46 1,54-52-1,-54 52 1,63-36-1,-63 36 0,54-14 0,-54 14-1,0 0 0,55 30 0,-55-30 0,16 50 1,-16-50 2,0 55-1,0-55 1,-11 54 1,11-54 0,-17 54 0,17-54 0,-40 50-1,40-50-2,-44 42 0,44-42-4,-51 31-4,51-31-9,-43 22-7,43-22 1,0 0 0,0 0 0</inkml:trace>
  <inkml:trace contextRef="#ctx0" brushRef="#br0" timeOffset="1362">500 763 5,'15'-43'10,"-15"43"1,0 0 2,0 0-1,0 0 1,0 0-1,1-42-1,-1 42-2,0 0-2,0 0-3,0 0-2,0 0-1,-42 17-1,42-17 0,0 0 0,0 0-1,-40 59 1,40-59-1,-25 59 1,25-59-1,-23 78 1,11-31 0,-1 6 0,6 4 0,3 1 1,4 1-1,5 0 0,4-1 1,-1-3 0,13-5 0,-1-5 1,-20-45 0,53 71 0,-53-71 0,57 46 0,-30-29 0,7-7 0,-7-2-2,2-3 2,-4-3-1,3-2-2,-5-2-2,-1 1-6,-2-4-7,-2 0-7,0-3 1,0-3-1</inkml:trace>
  <inkml:trace contextRef="#ctx0" brushRef="#br0" timeOffset="2033">727 854 18,'-11'-11'18,"11"11"0,0 0 0,-7-9-9,7 9-2,0 0-4,-11 7-2,11-7 0,1 20-1,-6-5 0,4 5 1,-3 3-1,-1 7 1,2 4 0,2 6-1,-4 2 1,-3 0 1,7 0-1,-1-1 0,6-5 0,-1-4 1,2-5-1,3-6 2,9-5-1,4-4 0,-2-5 2,4-4-1,-1-5 1,6-3-1,-1-4 0,1-2-1,-2-2-1,-4-2-4,2 2-8,-4-1-11,-1-3-2,-4 2 1,-1-2-1</inkml:trace>
  <inkml:trace contextRef="#ctx0" brushRef="#br0" timeOffset="2554">1126 874 21,'0'0'14,"0"0"0,0 0-6,0 0-5,-3 19-1,1-3-1,0 3 1,0 6 0,-2 2 2,4 6 1,0-1 1,-1 2 1,2 0-1,3 0 1,-1-4-2,2-1 0,2-6-1,3-3-1,0-7 0,6-5-1,2-7-1,1-5-2,6-2-6,1-8-5,3-3-10,-4-3 0,-4-1-1,-3-2 0</inkml:trace>
  <inkml:trace contextRef="#ctx0" brushRef="#br0" timeOffset="2934">972 1098 45,'0'0'21,"0"0"2,0 0-2,17-10-16,-6 0-2,7 1-1,-1 0-1,3 2 0,2 1 0,4 2-3,5 4-3,-2-3-8,8-1-10,2-2 2,2-2-2,0-3 1</inkml:trace>
  <inkml:trace contextRef="#ctx0" brushRef="#br0" timeOffset="3345">1511 1037 31,'0'0'19,"0"0"1,0 0 0,13 0-14,-4-2-2,3-4-2,2 2 0,2-1 0,2 0-1,-3 0-1,0-1-1,-2 1-6,-1 0-13,-12 5 1,15-14-1,-16 3 0</inkml:trace>
  <inkml:trace contextRef="#ctx0" brushRef="#br0" timeOffset="3585">1427 857 38,'0'0'20,"15"2"-1,-2-7 2,6-5-17,7 2-3,7-3 0,5 1-3,1 2-6,3 2-13,0 0 3,-4-2-2,-6-2 0</inkml:trace>
  <inkml:trace contextRef="#ctx0" brushRef="#br0" timeOffset="5889">1754 416 10,'0'0'13,"0"0"-3,0 0 0,0 0-2,0 0-1,0 0-1,1 11-1,4 2-2,0 6-1,4 6-1,4 7 0,2 5-1,1 6 1,4 3-1,-3-1 1,1 0-1,1-4 0,-2-4 0,-4-6-1,-3-5-3,0-8-8,-2-4-4,-8-14-1,9-2 1</inkml:trace>
  <inkml:trace contextRef="#ctx0" brushRef="#br0" timeOffset="6209">1603 495 28,'-11'4'19,"11"-4"1,-13 1-1,13-1-13,0 0-2,0 0 0,19-16-2,-4 4 1,10-3-1,7-5 0,4-2 0,5-4 1,2 3-2,5-1-1,-3 2-3,-4 6-4,-6 2-10,-8 4-6,-3 4 2,-10-2-1</inkml:trace>
  <inkml:trace contextRef="#ctx0" brushRef="#br0" timeOffset="6880">1842 0 6,'-6'11'10,"6"-11"-1,0 0-7,14 16-1,-6-6 1,5 2 0,8 4 1,-3 2 0,7 5 0,6 5 0,3 3 0,1 6-1,2 8-1,1 4 0,-5 8 1,3 5-2,-9 2 1,-6 3 0,-6 0 0,-7-1 3,-5-5 0,-9-2 2,-4-10-1,-6-3 1,-5-8-4,-3-5-12,-6-13-5,1-8-2,-6-11-2</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05.53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101 1731 22,'0'0'20,"0"0"0,0 0-4,0 0-6,0 0-3,0 0-1,0 0-2,0 0 1,0 0-1,0 0 0,0 0 1,0 0-1,0 0-1,0 0-1,0 0-1,0 0-4,0 0-8,0 0-12,0 0-2,0 0 0,9-13 1</inkml:trace>
  <inkml:trace contextRef="#ctx0" brushRef="#br0" timeOffset="360">423 1369 33,'-12'-4'21,"12"4"-2,-12-3-5,12 3-7,-15-1-3,6 2-2,9-1-1,-18 6-1,18-6 0,-16 7 0,16-7 0,-13 8 0,13-8 0,-5 11 0,5-11 0,2 13 0,2-4 0,2 3 0,2 0 0,4 5 0,-1 1 0,3 4 0,-2 3 0,2 4 0,-3 3 0,0 4 0,-2 1 0,-2 2 0,-2-1 0,1 0 0,-3-3 0,-3-5 0,-1-3 1,-4-5 1,0-1 1,-5-7 0,-1-1 1,-4-5 1,1-1 0,-3-6 0,3 0 1,-3-6-2,4-2-1,0-5 0,4-1-1,3-6-1,4-3-1,6-5 0,6-5-1,9-3 1,4-3-1,5-3 1,2 0-1,2 0 1,-1 4 0,-2 0 0,-6 5 1,-6 5-1,-3 4 0,-5 2 1,-4 4 0,-4 2-1,-2 3 2,-6 2-2,-2 2 1,-5 1 0,0 2-1,-5 0 1,-1 1-1,-1-1 0,-3 0-1,3 2-2,-4-4-7,1 4-13,-3 2-3,-1 2-1,-5 0 0</inkml:trace>
  <inkml:trace contextRef="#ctx0" brushRef="#br0" timeOffset="1923">-3 488 32,'6'14'22,"-6"-14"0,0 0 0,0 0-10,0 0-9,0 0-1,0 0 2,3 9-1,-3-9 1,0 0-1,0 0 0,0 0 0,0 0-1,0 0-3,0 0-6,0 0-8,0 0-9,0 0-1,1 11 0,-1-11 0</inkml:trace>
  <inkml:trace contextRef="#ctx0" brushRef="#br0" timeOffset="5918">331 71 17,'0'0'15,"0"0"-2,-5-14-2,5 14-1,2-12-3,-2 12-1,7-13-2,-7 13 0,12-13-3,-1 8 1,2 1-1,4 0-1,2 1 0,2 1 0,0 2 0,0 0 0,1 2 0,-1 2-1,-2 0 1,-4 2 0,-1 0-1,-4 2 0,-10-8 1,11 18-1,-9-5 2,-5-1 0,-4 2 0,0 2 1,-6 0 0,0 2 0,-2-1 0,0 2 1,-1-4-1,3 3-1,0-4 0,1 1 0,1-1 0,3-1 0,0 0-1,1-1 1,2 0-1,1-1 1,1 0-1,2 0 0,1-1 1,3 0 0,1 0-1,5-1 1,3 0 0,4 1 1,3-3-2,6-1 0,6 2-7,2 0-10,3-2-5,4 0 0,-4-5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3.95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84 1128 68,'-11'4'28,"11"-4"-1,0 0-1,-9-3-20,9 3-5,0 0-1,0 0-1,0 0 0,0 0-2,0 0-3,0 0-8,-12-2-7,1 1-6,-6-2 1,-7 2 0</inkml:trace>
  <inkml:trace contextRef="#ctx0" brushRef="#br0" timeOffset="1803">344 29 55,'0'0'24,"-5"12"1,5-12-2,-10-5-19,10 5-6,-13-3 1,13 3-1,-21-4-1,5-1-5,-3 2-13,-3 0-2,-7-6 0,-3 0 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5.98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303 60 58,'-55'16'27,"10"-5"-1,5-10 0,10-3-19,8-1-7,2-4-6,8 0-9,-5-5-7,0-3-4,-4-5 0,-3-2 1</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6.1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488 11 30,'-73'13'17,"2"-3"-1,6-3-8,2-4-9,2-7-11,7-2-4,1-11-2,5 0-1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6.33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475 0 40,'-68'18'24,"5"-3"1,5-5-2,5-2-12,10-1-14,0-7-7,7-1-7,-2-6-7,2-5 1,-1-5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23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83 20 62,'-19'0'27,"4"-4"0,5-2-2,-1 0-18,11 6-6,0 0-2,0 0-2,0 0-7,0 0-13,-10 1-3,10-1-1,-18-10 1</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6:27.071"/>
    </inkml:context>
    <inkml:brush xml:id="br0">
      <inkml:brushProperty name="width" value="0.05292" units="cm"/>
      <inkml:brushProperty name="height" value="0.05292" units="cm"/>
      <inkml:brushProperty name="fitToCurve" value="1"/>
    </inkml:brush>
  </inkml:definitions>
  <inkml:trace contextRef="#ctx0" brushRef="#br0">8 225 6,'0'0'6,"0"0"1,-10-7-1,10 7 1,0 0-1,0 0 0,0 0 0,0 0-1,0 0-1,0 0-1,0 0 0,0 0-1,0 0 1,0 0-1,0 0 1,0 0 0,0 0-1,0 0 0,0 0 1,0 0-1,10-2-1,-10 2 0,12 1 0,-12-1 0,18 1 0,-9 0-1,2 2 1,-2-2 0,2 2 0,-1-1-1,-1 0 1,1 0 0,-1 0-1,-9-2 0,17 3 1,-17-3-1,14 2 0,-14-2 0,11 1 0,-11-1-1,0 0-2,11 2-3,-11-2-4,0 0-3,0 0-2,0 0 1,0 0 0</inkml:trace>
  <inkml:trace contextRef="#ctx0" brushRef="#br0" timeOffset="581">13 0 13,'0'0'8,"0"0"1,0 0-1,0 0-3,0 0 0,0 0 1,0 0 0,0 0 0,10 5-1,-10-5 0,14 2 0,-3-1 0,0 0-1,2 1-1,2 0-1,0 0 0,-1-2 0,2 3 0,-2-3-1,2 1-1,1 0-3,-3-1-4,2 1-8,-3-1 0,1 1-1,-4-2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4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281 12 59,'-62'25'28,"12"-9"-3,8-10-3,6-9-23,13 0-12,3-6-6,4-3-5,1-3-1,-2-2-1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68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202 45 59,'-43'9'27,"4"-6"0,9-4-2,0-4-21,11-4-11,8 1-16,3-2-2,-1-1-2,-4-2 1</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4.90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559 1303 55,'-68'20'23,"5"-9"-3,7-11-14,7 0-22,3-7-6,3-5-1,-1-5 0</inkml:trace>
  <inkml:trace contextRef="#ctx0" brushRef="#br0" timeOffset="1663">282 26 52,'-67'8'27,"3"-8"1,12-2-1,6-6-14,18 4-7,7 1-4,8 0-3,13 3-4,0 0-3,0 0-8,4 10-10,12-10-1,1-9 0,4-8 1</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5.2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55-3 65,'-20'7'27,"9"-1"0,-6-7-3,7 1-18,10 0-9,0 0-9,9 17-14,9-17-1,6-6 0,1-11 0</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39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-1-5 67,'5'13'26,"-5"-13"0,0 0-2,0 0-21,0 0-3,0 0 1,0 0 1,0 0 0,0 0 0,0 0 0,0 0 1,0 0-1,0 0-1,-3 11-4,3-11-5,15 6-12,-3-3-7,7 3-2,3-4 2,5 3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632"/>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28 30,'17'7'23,"-3"-4"0,-2 1-2,-12-4-5,11 3-2,-11-3-3,0 0-3,0 0-1,0 0-2,0 0-4,0 0-6,14-10-16,-2 1-6,11-2-1,1-4 1</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7.84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21,'25'15'17,"2"-1"1,-7-3-7,-5 0-3,0-2-2,-2-1-2,-13-8-6,17 5-9,-6-6-5,-11 1-1,15-16-1,-6 2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8.0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0 40,'23'12'24,"0"-1"1,-2-2-1,-4-4-11,0 2-7,2-2-2,1-2-2,-5 1-1,-4-4-4,0 0-6,-11 0-10,2-11-6,-2 11 2,-22-8-2</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7:18.32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10 105 64,'0'0'27,"-12"6"-1,12-6 0,0 0-19,0 0-4,14-10-2,-14 10 0,13-2 0,-13 2-1,17-2 0,-17 2 0,16 2-3,-16-2-4,26 1-12,-10-3-6,6 1-3,3-4 2,4-1 0</inkml:trace>
  <inkml:trace contextRef="#ctx0" brushRef="#br0" timeOffset="211">542 38 27,'26'5'17,"-4"4"-2,-3 0-3,0 2-5,-5-1-6,0-1-7,0-1-4,1-5-2,1-2 0,1-4 0,5-4 3,3-4 2,3-3 4,1-1 5,5-1 3,0 2 2,1 3-1,3 3-1,-2 4-2,-2 5-1,1 4-2,-4 4 1,-2 2 0,-1 2-1,-1 1 0,-4-1-6,3 1-4,-3-6-1,3 1-1</inkml:trace>
  <inkml:trace contextRef="#ctx0" brushRef="#br0" timeOffset="491">1389 83 58,'12'-9'27,"-12"9"1,0 0-5,0 0-7,0 0-8,0 0-4,0 0-2,0 0-2,10 11 0,-10-11 0,5 12-1,-5-12 0,7 10-2,-7-10-11,12 2-12,-4-12-2,-4-12 0,1-13-1</inkml:trace>
</inkml:ink>
</file>

<file path=ppt/ink/ink1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9-03-27T16:27:09.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23:22:59.0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41 584 25,'-43'17'9,"43"-17"-1,0 0 0,0 0-2,0 0-1,0 0-2,0 0-1,63-40 0,-63 40 1,84-49 2,-38 19 0,2 1 2,-5 0-3,2 6 0,-45 23 0,49-35-3,-49 35-2,0 0-7,0 0-6,45-10-1,-45 10 1,0 0-1</inkml:trace>
  <inkml:trace contextRef="#ctx0" brushRef="#br0" timeOffset="251">187 245 15,'0'0'7,"-50"-3"-1,50 3-2,0 0-1,0 0-2,0 0 0,0 0 1,0 0 3,0 0 2,66 6 2,-66-6 1,83-35 1,-32 9-1,11 0-1,2-3-3,5 2-3,-6-1-1,2 5-2,-7 3 0,-8 6 0,-12 2 1,-9 6 0,-11 3-1,-7 7 1,-6 5 0,-6 4 0,-6 2 0,-3 7 1,-2 6 0,-2 5-1,-6 6 1,0 5 1,-5-1-2,0 5 2,-1 0-2,2-1 0,-2-1-6,-4-6-11,2-4-3,9-15-1,6-10-1</inkml:trace>
</inkml:ink>
</file>

<file path=ppt/ink/ink1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9-03-27T16:27:09.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10.6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428 2981 16,'-14'0'11,"4"-1"2,0 0 0,10 1 0,-14-3-2,14 3-1,0 0-4,-9-2-3,9 2-3,0 0-1,0 0-2,0 0 0,13 9 0,-4-6 0,5 0 2,3-1 5,9 1-1,2-3 2,15 3 1,1-4 1,12 4 0,8-2 0,13 4-1,7 1-2,12 5-1,9 0 0,5 2-2,8 1 1,6-1-1,5-1 0,8-4 1,3-4 0,3-3 0,2-4 0,2-3 1,-2-5 0,0 2 0,-7-5 1,-2 2-1,-6-2-1,-3 1 2,-12 1-2,-9 2-1,-13 0 1,-10 3-1,-14 1 1,-18 2-1,-11 2-1,-11 1 1,-9 0 0,-8 1-1,-12 0 1,16 1-1,-16-1 1,9 1 0,-9-1 0,0 0-1,0 0-2,-20-10-4,2 8-34,-9 2 2,-15-2-3,-6 1 2</inkml:trace>
  <inkml:trace contextRef="#ctx0" brushRef="#br0" timeOffset="1032">91 7526 12,'-25'-8'20,"0"-3"-2,6 6-4,6-1-5,4 3-4,9 3-2,0 0-2,0 0-1,23-7 0,-1 6 0,9-3 3,9 1 1,9-6 0,14 4 2,7-5 1,18 5 0,9-4 0,12 7 0,13-2-1,13 6-1,8 3 0,5 4-1,3 0 0,2 2-2,-3-3 1,5 3-1,-10-2 1,-4-1-1,-13-3 1,-1 0 1,-8-1-1,-3 1 0,-12-3 0,-2 0-1,-8 0 1,-4-1-2,-6-2 1,-6 0-1,-11 0 0,-12-1-1,-12 1 1,-11 0 1,-10 0 0,-7 1 0,-15 0 0,9-1 1,-9 1-1,0 0 1,0 0-2,0 0 0,0 0-3,0 0-4,0 0-22,3-14-13,-7 4-1,-1-4-1</inkml:trace>
  <inkml:trace contextRef="#ctx0" brushRef="#br0" timeOffset="26348">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3.84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9 121 4,'0'0'25,"0"0"1,-9-11-12,9 11-3,0 0-2,0-9-2,0 9-2,0 0 0,0 0 0,0 0-2,0 0-1,0 0 0,0 0-1,0 0 0,12 2-1,1 2 1,3-1-1,6 3 1,6 0 0,4 0 1,5-1-1,4 1 1,0-3 0,3 0 1,2-2 0,5 1 0,0-5 0,1 3 0,4-3 1,3 1-1,2-2-1,4 2 0,-1-2 1,3 1-1,2-3-1,1 1 1,0-1-1,4 1 0,-2-1 0,2 1-1,3 0 1,-2-1-1,-2 2 2,1 0-2,0 1 1,-4 1-1,1-1 0,-2 0 1,-1 0 0,3 0-1,-2-1 1,-1 1 0,-5-1 0,5 0-1,-2 0 1,-1-1 0,1 0-1,-4-1 1,2 1-1,-2 1 0,1 1 0,-5-1 0,-5 3 0,0 0 0,0 1 0,-3 0 1,-3 1-1,-2 0 0,1 0 0,-2 1 0,1-2 0,-4 1 0,-3-1 0,-3 1 1,-4-1-1,-2 0 0,-3-1 0,-5 1 1,-4 0-1,-2 0 0,-3 0 0,-1 1 0,-11-1 1,14 0-1,-14 0 0,14-1-1,-14 1-2,10-1-10,-10 1-24,0 0 0,0 0-2,-15-11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7.6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22 12,'0'0'11,"0"0"1,-26-43-2,26 43 1,0 0-2,0 0-1,0 0-2,0 0 0,0 0-4,0 0 0,0 0-1,0 0-1,0 0 1,65 53 0,-65-53 0,89 69 1,-29-22 0,9 6 0,6 3 0,-2 4 0,5-6-2,-7 3 1,1-2-1,-8-9 0,-2-3 1,-7-7-1,-4-4 0,-4-6 1,-7 2 0,-6-8 0,-5-7 0,-8-3-1,-6-3 1,-3 0-1,-12-7-3,14 4-2,-14-4-4,15-7-4,-5 1 0,5 1 0,1-4 0,2 1 0,0-2 3,-1 2 2,-3 2 5,-14 6 2,15-4 2,-15 4-1,-3 11 0,-5-2 1,0 2-1,-3 1 0,-1-3 1,-3 2 2,-2-4 3,-2-3 3,-1-2 0,-4-6 1,-8 1 0,-5-2-1,-11 2 0,-8-3-2,-4 4-2,-7-1-3,-1 3-1,2 1 0,4 2 1,8-2 0,9 3 1,45-4-2,-56 3 0,56-3 0,0 0-1,0 0 0,0 0-1,0 0 0,0 0 0,0 0 0,50 23 1,-50-23-1,73 17 0,-32-9-1,3 0 1,-6-1-1,-1 0 1,-4-3-1,-5-2-1,-3-2 1,-4-5 0,-1-3 1,-3-8-1,1-4 1,-1-7 0,-5-7 0,-3-6 1,0-8 1,-6-3 1,-7-3 0,-5-3 1,-7-6-1,-8 1 2,-2 2-2,2 6 0,-3 5 0,1 9-1,7 6 0,3 9-1,5 13-1,11 12 0,0 0 0,0 0-3,0 0-8,12 17-6,0-2 0,3 2 0,2 2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4.9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52-1 4,'-13'2'28,"13"-2"0,-12-4 1,12 4-20,-10-2-6,10 2-1,0 0-2,-6 13-2,6-13 1,-6 16 0,6-16 0,-5 21 1,5-10 1,0 1-1,4-3 1,-1 3 0,4-1 0,6 0 2,5 0-1,6-4 2,6 1-1,7-2 1,7 1 0,4-5 0,7 2-1,1-1-1,5 0 0,0-1 0,2 2 0,0-2 0,4 1 0,2-1 0,4-1 0,2-2 1,2 1-1,-2-3 1,7 2-1,-2-1-1,-1 1 0,-1-2 0,-3 3 1,-5 0-1,-2 1 1,-2 1 0,-5-1 0,-3 0 1,-3 0-1,-3 1 0,0 0-1,-2 0 0,1 1 0,-1 2-1,1-1 1,-1 0-1,-2 1 0,1-1 1,-3-1-1,1 0 1,-1-1-1,-2 0 1,-2-2-1,-1 0 1,2-2-1,0 1 1,2 1 0,-3-1-1,1 1 0,1-1 1,2 2-1,-2 0 0,0-1 0,-5 0 0,1 1 0,-1 1 0,0-2 0,-2 0 1,-3-2-1,0 1 0,2-1 0,-1 1 0,1-1 0,-3 0 0,-2 0 0,-2 0 1,-5-1-2,-5 2 2,-4 0-2,-4 1 0,-11 0-2,0 0-11,-9 13-23,-20-7-1,-10-1-1,-20-7 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9T16:49:16.0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21,'0'0'24,"0"0"-9,0 0-6,0 0-1,0 0 0,0 0-1,0 0 0,11 4 0,-11-4-2,0 0-1,0 0-1,0 0 0,15 12-1,-3-5 0,4-2 1,9 4-1,5-3 1,9 1 1,5-3-1,9 2 1,1-3 0,6 0 0,1-2-1,3 1-1,-2-2 1,3 2 0,-2-2-1,2 1 0,0-2 1,3 0-1,-2 0 0,1 0 0,3-1-1,-2 1 0,-1 0 0,-3 1 0,-1-1-1,0 2 1,-3 0-1,1 0 1,-5 0 0,1 1 0,-4-2 0,1 2 0,-2-1 0,-2 2 0,1-2 0,-1 2-1,-2-1 0,2 0 1,0 0-1,-2 1 0,-1 0 0,0-1 1,0 2-1,-4-1 0,1 0 0,-4 1 0,-4-1 1,7 0-1,-3 1 0,-2-2 1,1-1-1,0 0 1,1-1-1,2 0 0,2 0 1,-2 1-1,0-2 1,2 1-1,-3-1 1,0 0 0,-3-1-1,-1 0 1,-5-2 0,-2 1 0,-2-1 1,-3 1-2,-4-1 1,-2 2 0,-2-1-1,-4 1 1,-3 0-1,-10 2 1,13-2-1,-13 2 0,0 0 1,0 0-1,0 0 1,0 0-1,0 0 1,0 0-1,0 0 1,0 0-1,0 0 1,0 0-1,0 0 0,0 0 1,0 0-1,0 0 0,0 0-1,0 0-2,0 0-7,0 0-32,-12 5 1,-7-10-1,-11-9 0</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02:50.9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10,'0'0'7,"0"0"0,0 0 0,0 0-4,0 0 0,0 0-3,0 0 0,0 0 0,0 0 1,0 0 1,0 0 0,0 0 1,0 0 0,43 7 1,-43-7 0,0 0 1,0 0-1,0 0 0,58-5 0,-58 5-1,46 1 1,-46-1 1,60 3-2,-60-3 1,74 4 0,-74-4 1,84 0-1,-41-4 1,12 0-1,-1-2-1,9 2 0,-2-1-1,7 3 0,-2 2-1,2 4 0,5-1 0,-4 4 1,-2-3 1,-6 1 1,8-3-2,-1-1 1,3-4 0,1 1-1,2 0 0,0 2-1,2 0 0,2 4-1,-3 1 0,-1 0 0,1-1 0,0 0 0,-4-1 0,2-2 0,1 0 0,-2 1 0,0-1 0,-3 1 1,2 2-1,-1 0 0,-1-2 0,-1 2 0,-3-1 0,3-3 0,-2 0 0,0-1 1,-6-3 0,0 1 1,-7-4 0,-1 2 0,-7-2-1,-4 3 1,-7-1 0,-6 2-1,-5 0 0,-3 2-1,-4 1 1,-5 0-1,-11 0 0,9 3 1,-9-3 1,0 0 0,0 0-1,0 0 0,0 0 0,0 0 0,0 0 0,0 0 0,0 0-1,0 0 0,0 0 0,0 0 0,0 0 0,0 0 0,0 0 0,0 0 0,0 0 0,0 0 0,0 0-1,0 0 1,0 0-1,0 0 0,0 0-1,0 0 0,0 0-1,0 0 1,17 0 0,-17 0 0,19 2 0,-3-2 1,1 3 0,1-2 0,-1 2 1,-1-2 0,-2 1 0,3-1 1,0-1-1,-1 0 0,7 0 0,1 0 0,4 0 0,-3 0-1,3 0 0,-6-1-3,2 6-9,-5-5-9,-5-3 0,-7-11-2,-8-12 1</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21.13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313 446 1,'0'0'3,"0"0"2,0 0 0,0 0-1,-5-10 0,5 10 0,0 0 0,16-10 0,-3 5 0,4 2 0,6-2 0,5 1 0,6 4-1,7-3 0,4 3 0,6-2 0,5 0-2,5 2 1,2-1 0,5 1-1,4-1 1,7 0 0,4-1 0,5 1 1,1-2-1,6 1 0,1-1 2,2 2-2,4-1 0,-1 1-1,2 1 1,0 1-1,0 0 0,3 2-1,-2-1 1,2 0-1,0 0 1,1 1-1,-2-2 1,2 2 0,2 0-1,-1-1 1,-1 0 0,-2 1-1,-1-1 1,-3 1-1,0-2 1,-5 2-1,-3-3 0,-4 4 1,-2-4-1,-3 4 0,-6-4 1,-4 2-1,-8 4 0,-8-5 0,-11 6 0,-7-7 0,-11 7 0,-8-7-1,-9 6 1,-12-6 0,0 0 0,-21 1 1,-3 0-1,-7-2 0,-8 2 1,-9-1-1,-7 1 0,-8-1 0,-5 2 0,-5 3 0,-7-2 0,-7 4 0,-4-4 0,-6 4 0,-6-3 0,-4 5 0,-7-7 0,-3 0-1,-6 0 1,-5-1 0,-7 0 0,-3 0 0,-3-1 0,-4 0 0,-3-2 0,-3-5 0,2 1 0,3-1 0,1 0 0,0-2 0,4-3 1,5 1-1,7 1 1,6 5-1,1-5 0,7 3 1,9-3-1,7 1 0,10 3 1,12-2-1,10 0 0,11 0 1,11-1 0,11 0 0,8-1 0,10 1 0,4 1 0,12 8-1,-7-18 0,7 18 0,22-15-1,1 7 1,8 0-1,9-2 0,11 0 0,7-1 0,8-1 1,10 0 0,8-1 0,7 1 0,9 2 0,8 0 0,10 1 0,6 0 0,9 2 0,5 2 0,5-1 0,3 1 0,5-1 0,0 0 0,3 1 0,-3 1 0,0 1 0,-2-2 0,-3 2 0,0 0 0,-7 1 0,-2 2 1,-8 0-1,-1 3 0,-3 1 0,-5 0 0,-7 2 0,-7 0 0,-8 4 0,-8-3 0,-9 1 0,-12-1 0,-13 1 0,-9-1 0,-14 0 0,-6-2 0,-10-2-1,-4 0 1,-13-3 0,0 0 0,-15-2 0,-8-2 0,-10 0-1,-9-3 1,-13 2-1,-16-1-1,-12 1 1,-11 0-1,-12 0 0,-11-1 1,-10-1-1,-11 0 1,-10 0 1,-4 0-1,-8 0 0,-5-2 1,-2 2-1,-4 1 0,0-1 0,-3 1 0,0-1 0,-2 0 0,1 0 0,5 1 1,3 0 0,5-1-1,7 2 1,8 1 0,8 0 0,11 2 0,11 0 0,12 2 0,12-1 0,15 1 0,15 0 0,17 0 0,14 0 0,17-1-1,15 1-1,22-4 0,18 3-2,13-1-3,19 2-4,12 1-1,14 0-1,8 1 0,7-3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32.08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877 73 13,'-2'-13'11,"2"0"1,-3 1-1,3 0-3,0 12-2,-1-14 1,1 14-1,-3-10 1,3 10 2,0 0-1,0 0 0,0 0 0,0 0-2,0 0-1,0 0-3,0 0 0,0 0-2,0 0 0,0 0 0,0 0 0,0 0-1,0 0 1,-9 0 0,9 0 1,0 0-1,0 0 0,0 0 1,0 0-1,0 0 0,0 0 0,0 0 1,-3 10-1,3-10 0,0 0 1,-1 11-1,1-11 1,-3 13-1,3-13 1,-4 16-1,2-6 1,0 1 0,-2 1 0,1 4 1,0-1-1,0 4 1,-2 3 0,2 1 0,-2 2-1,4 3 1,-3 1 0,3 3-1,-4 0 1,2 3-1,1-1 1,0 3 0,-3 0 1,1 0-1,2-1 0,-1 0 0,0-1 1,3 1-2,0-3 0,1 2-1,0-3 1,1-1-1,-2-1 0,1-2 1,0 0-1,-1-1 0,-1-3 1,0-1-1,0 0 1,1 0-1,0-2 0,-1-3 1,0 0-1,2-3 0,-1-1 0,1-3 1,-1-11-1,-2 14 1,2-14-1,0 0 1,0 0 0,0 0-1,0 0 1,0 0-1,0 0 0,0 0 1,0 0-1,0 0 0,0 0 0,0 0 0,0 0 0,0 0 0,0 0 1,0 0-1,0 0 0,0 0 0,0 0 0,0 0 0,0 0-1,0 0 1,4 9 0,-4-9 0,0 0 0,0 0 0,0 0 0,0 0 0,0 0 1,0 0-1,0 0-1,-3 10 1,3-10 1,1 12-1,-1-12-1,1 12 2,-1-12-2,1 12 1,-1-12 0,0 0 0,0 0 0,0 9 0,0-9 0,0 0 0,0 0 0,0 0 1,0 0-1,0 0 1,0 0-1,0 0 1,-9 0 0,9 0 0,-11-4 0,11 4-1,-19-13 0,5 2 1,-4-4-1,-1-3 0,-3-5 1,1-4-1,-3-4 0,-3-3 0,0-1 0,-1-1-1,0-2 1,-2 0 0,0 2 0,0 1 0,-1 2 1,2 2-2,-1 1 2,1 2-1,0 2 0,1-1 0,0 3-1,3 1 1,1 1 0,0 1 0,3 1-1,1 1 1,1 2-1,1 2 1,4 1 0,0 1-1,3 1 1,1 2 0,2 0 0,8 10 0,-13-15 0,13 15 0,-6-9 0,6 9 0,0 0-1,0 0 1,0 0 0,0 0-1,0 0 1,0 0-1,0 0 1,0 0-1,0 0 1,0 0-1,0 0 1,13 16-1,-2-4 1,5 3 0,8 4 0,1 3 0,5 3 1,2 4-1,4 1 1,1 3-2,2 0 2,-2 3-1,-2 3 1,1-2-2,-2 2 1,-1 3 0,-2 1 0,-2-1 1,0 4-1,-2-3 0,0 1 0,-2-2 0,-1 1 0,0-3 0,-1 1 0,1-1 0,-1-4 0,-4 0 0,1-4 0,-2 2 0,-3-7 0,-3-4 0,-1-2 0,-3-5 0,-4-2 0,-1-4 1,-3-10-1,5 13 0,-5-13 0,0 0 0,0 0 0,0 0 1,0 0-1,0 0 1,0 0-1,0 0 0,0 0 1,0 0-1,0 0 1,0 0-1,0 0 0,0 0 1,0 0-1,0 0 0,0 0 0,0 0 1,-6-9-1,6 9 0,0 0 0,-4-11 0,4 11 0,0 0 0,-2-10 0,2 10 0,0 0 0,0 0 0,0 0 0,0 0 0,2-9-1,-2 9 1,0 0 0,0 0 1,0 0-1,0 0 0,0 0 0,0 0 0,-5-10 0,5 10 0,0 0 0,0 0 0,0 0 0,0 0-1,0 0 1,0 0 0,0 0-1,0 0 1,0 0-1,0 0 1,0 0 0,0 0 0,0 0 0,0 0 0,0 0 0,0 0 0,0 0 0,0 0 0,0 0 1,-1-12-1,1 12 0,2-21 0,4 3 0,4-5 1,4-8-1,6-7 0,4-6-1,9-6 1,3-3 0,7-3 0,0-4 0,4-1 0,-3 1 0,1 2 0,0 3 1,-2 4-1,-3-1 0,-1 7 0,-3 1-1,-3 5 1,-2 5 0,-4 3 0,-7 4-1,-1 5 1,-6 7 0,-3 2 0,-10 13 0,10-14 0,-10 14-1,0 0 1,0 0 0,0 0 0,0 0-1,0 0 1,0 0-1,0 0 1,0 0 0,0 0-1,0 0 1,0 0-1,0 0 1,0 0 0,0 0 0,0 0 0,0 0 0,0 0 0,0 0 0,0 0 0,0 0 0,0 0 0,0 0 0,0 0 0,0 0 0,0 0 0,0 0 0,0 0 0,0 0 0,0 0 0,0 0 0,0 0 0,0 0 0,0 0 0,0 0 0,0 0 1,0 0-1,0 0 0,0 0 0,0 0 1,0 0-1,0 0 0,0 0 0,0 0 0,0 0 0,0 0 0,0 0 0,0 0-1,0 0 1,0 0 0,0 0 0,0 0 0,0 0-1,0 0 1,0 0 0,-9 6-1,9-6 1,-15 18 0,3-6 0,-6 3 0,-4 4 1,-5 5-1,-5 4 1,-7 4-1,0 4 0,-6 4 1,-1 5-1,0 3 0,-1 0 0,1 0 0,2-2 0,2-3 0,5-5 0,6-3 0,5-10-1,7-3 0,5-5 0,3-7-2,8-1-4,-6-8-16,9-1-2,-18-8-1,6-4-1,-10-15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35.9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160 143 14,'12'13'10,"-2"-9"0,-10-4-1,22 3-3,-4-1 0,0-2 1,6 2 1,-1-3 1,5 3 0,-1-2 0,4 3-1,0-1-1,2 3-2,1 3-1,-1 1-1,1 1-2,-2 4-1,-4 1 0,-4 2 0,-5 3 1,-6 1-1,-8 4 1,-5 2 0,-10 1 1,-4 4 0,-8 0 0,-3 4 0,-4 0 1,-2 4-1,-2-1 0,1-1 0,-1-1-1,4 0 1,2-4-1,6-2 0,6-5-1,4-1 1,11-5-1,7-2 1,9-1-1,6-2 0,2 0 0,3 0 0,-3 1 0,0 1 1,-5 4-1,-4 3 0,-9 3 0,-6 4 0,-9 4 1,-3 4-1,-6 6 1,-1 2 0,-5 3-1,-1 3 2,3-2-2,-1-1 1,7-3-1,3-4 1,6-4-1,8-5 0,7-4 1,7-5-2,8-2 2,4-4-2,3-1 2,2 0-2,-1-1 2,-4 2-2,-6 1 1,-6 4 0,-9 5 0,-9 7 1,-11 8 0,-10 7 1,-11 7-1,-11 4 2,-10 5 0,-3 5-1,-4-3 0,3 2 0,4-3-1,6-4 0,13-3-1,14-5 0,15-4-1,10-5 0,14-5 0,7-4 1,10-3-1,5-4 1,0-3-1,0 0 1,0 1 1,-1 1-1,-3 2 0,-1 2 0,-4 2 1,-2 3-1,-2 2 1,-5 6-1,-8 1 0,-7 4 1,-10 3-1,-8 2 1,-11 0 0,-8 1 0,-10-1 0,1 0 1,-2-4-2,6-2 1,7-3 0,8-1-2,12-4 1,12-5-1,10-1 0,7-4 0,4-3 0,1-4 0,0-2 0,-3-1 1,-1 0 0,-8-1 0,-2 3 0,-7 1 1,-6 4 0,-6 5 0,-9 2 1,-8 7-1,-8 1 2,-5 4-1,-5 1 0,-1 1-1,3-4 1,3-2-1,10-2-1,10-6 1,9-3-2,11-6 1,12-4-1,8-6 1,7-1-1,5-6 1,8 0 0,4-2-1,-1-2 1,-3 0 0,-5 3 0,-6 1-1,-8 4 1,-9 4 0,-13 2 1,-9 3-1,-8 1 1,-3 5-1,-4-2 0,3-2 1,2 1-2,9-3 1,11-6-2,14-3 3,10-6-3,15-5 1,11-3 0,4 0 1,7-8-1,3 0 1,-2-1 1,-2-1-2,-3 1 3,-3 2-2,-1-2 2,2 0-2,2 2 1,1-1-1,7 1 0,7-2 0,-2 0-1,5-1 0,-2 1 1,-1-2-1,-5 1 1,-2 1 0,-6-1 0,-3 4 0,-5 1-1,-7 1 1,-1 2 0,-5 2 0,-4 1 0,-5 1 0,-7 1 0,-3 1 0,-1-1 0,4-1 1,3-3-1,1-2 0,15-1-1,7-6 1,12-2 0,7-4 0,4 0 0,2-1 0,-4 3 0,-1 0 1,-14 1 0,-11 6 0,-11 4 0,-11 4 0,-13 2 0,-6 6 0,-9 2 0,0-1-1,0 3 0,5-1-1,10 0 1,12-4-1,15-1 0,11-7 0,16-1 1,9 0 0,8-1 0,3-3 0,0 1 0,-5 1 0,-6 0 0,-6 2 0,-11 0 1,-10 0-1,-8 1 1,-8 3-1,-5 2 0,-1 1 1,-2 2-1,4 0 0,8-1 0,13 0-1,14-2 0,12-5 0,11-3 0,4-3 0,6 0 1,1-4-1,-1 1 1,-6 0 0,-8 2 1,-5 1-1,-2 2 1,-4 2-1,-8 1 1,-8 1-1,-7 1 1,-8 1 0,-8 0 0,-6 0 0,-9 0-1,-4 0 1,3-1-1,10-2 0,15 0 0,11-4-2,14 2 1,11-2 0,9-6 0,7-1 1,3-3 0,-4 3 1,-9-2-1,-11 4 2,-13-1 0,-10 1 0,-16 7 0,-8 3 0,-22-1-1,0 0 0,-1 10 0,1-10-1,-4 13 0,14-5-1,16-3 0,15-2-1,20-1 0,13-3 0,15-1 1,6-9 0,9 3 0,0-3 0,-4 2 2,-10 1 0,-9 0 0,-7 4 0,-12 1 1,-6 3-1,-6 3 0,-7 5-1,-4-1 0,-2 7 0,1-4-1,-4 2 1,3 2 0,2-4-2,5-1 2,3-3-1,7-1 0,11-6-3,8 5 1,4-7-3,7 3 0,3-4 0,-5 4-2,4 0 3,-7 0 1,-12 1 3,-15-2 3,-52 1 2,61 1 1,-61-1 1,0 0-2,0 0 1,0 0-2,0 0-1,0 0-1,0 0-2,0 0 1,0 0-1,0 0 0,74 4-1,-31-10 1,1-3 0,3-1 0,-2-4 1,-45 14-1,83-30 0,-83 30 1,59-37 0,-59 37 0,43-31-1,-43 31 0,0 0 1,53-43-1,-53 43 0,0 0 1,43-56-1,-43 56 0,0 0 1,35-63 0,-35 63 0,13-53 0,-13 53 0,-20-61 1,20 61 0,-52-66 0,52 66 0,-68-70-1,27 33 0,41 37 0,-73-73 0,73 73-1,-45-74 0,45 74 0,-26-79 0,21 38 0,15-3-1,7-1 1,12-1-1,3-1 1,10 2 0,7 0 1,-49 45 1,65-78 1,-65 78 0,42-68 2,-42 68 0,-16-54-1,16 54 0,-50-42 0,50 42-2,-41-30 0,41 30-1,0 0 0,0 0-1,-36-44 0,36 44 0,0 0 0,46-53 0,-46 53 1,41-49 0,-41 49 0,37-49 1,-37 49 0,19-50-1,-19 50 1,-4-49 0,4 49-1,-17-51 0,17 51 0,-32-51 0,32 51 0,-26-50 0,26 50 0,-2-57 0,2 57-1,6-63 1,-6 63-1,29-71 1,-29 71-1,25-76 2,-25 76-1,2-78 0,-2 78 1,-24-76 0,24 76 0,-52-74 0,52 74 0,-54-69-1,54 69 1,-54-59-1,54 59 0,-19-57-1,19 57 1,12-63-1,-12 63 0,27-68 1,-27 68-1,44-71 1,-44 71 0,39-70 0,-39 70 0,31-65 0,-31 65 0,12-56 0,-12 56 0,-11-56-1,11 56 1,-32-55 0,32 55 1,-48-51-1,48 51 1,-49-50-1,49 50 0,-32-48-1,32 48 1,-10-47 0,10 47-1,0-52 1,0 52-1,18-53 1,-18 53 0,10-53 1,-10 53-2,-13-53 1,13 53 1,-24-57-1,24 57 0,-61-61 1,61 61-1,-69-59 0,69 59 0,-50-58 0,50 58 0,-30-55-1,30 55 0,10-56 1,-10 56-1,44-57 0,-44 57 1,48-62 0,-48 62 0,60-57 0,-60 57-1,46-50 2,-46 50-1,34-43 0,-34 43 0,0 0 0,4-59 0,-4 59 1,-28-42-1,28 42 1,-49-43-1,49 43 1,-63-40-1,63 40 0,-53-33 1,53 33-2,0 0 1,0 0-1,-14-49 0,14 49 0,0 0 0,64-31 0,-64 31 1,58-22-1,-58 22 1,49-19 0,-49 19 1,0 0-1,43-37 0,-43 37 0,0 0 1,25-52-1,-25 52 0,-9-51 1,9 51-2,-6-59 2,6 59-1,-21-59 0,21 59 0,-22-55 0,22 55 0,-16-42-1,16 42 1,0 0 0,0 0 0,-10-48 0,10 48 0,0 0 0,0 0 0,0 0 0,0 0 0,0 0-1,0 0 0,0 0 0,0 0 0,0 0 0,0 0 0,0 0 1,0 0-1,0 0 0,0 0 1,-41-45 0,41 45 0,-67-17 0,67 17 0,-84-14-1,35 8 1,-7 0-1,3-1 1,3 1 0,7 1-1,4 1 1,8 0-2,3 0 2,13-1-1,15 5-2,0 0 1,16-12-2,3 11 1,3-3-1,4 2 1,-2-1 0,-5 1 1,-2 2 1,-17 0 1,0 0 1,-17 2 0,-12 0 1,-13-1 0,-13 2 1,-11-2 0,-12 0 0,-5-2-1,-1 2 0,1-3 0,1 0 0,6-2-1,16 1-1,7-2 0,14 2 0,10-2-1,11 0 1,7 0-1,11 5 1,2-12 0,-2 12 0,10-7 0,-10 7 0,0 0 1,-9-1 0,-9 2-1,-15 2 1,-9 0 0,-11 2-1,-13-1 2,-7 0-1,-6 0 0,-5-1 0,-3 1 0,3 1 0,3-2-1,5 0 1,11-1-1,5-1 0,14 0-2,12-3 0,16 0-2,18 2 2,0 0-1,28-13 1,-2 8-1,8 2 2,0-1 1,0 3 0,-6 1 0,-9 3 1,-9 3 0,-10-6 0,-23 19 0,-12-8 1,-14 1 0,-12 1 0,-18-1 1,-11 2 0,-11-3-1,-4 0 0,-2-1-1,3 0 1,6-2-2,9 0 1,9-3-1,17-2 0,12-3-1,15-3 1,16-2-1,16-6 0,14 0 0,12-2-1,15 0 1,7 0 0,6 1 0,0 2 0,-1 3 0,-6 1-1,-12 4 2,-12 3 0,-19-1 2,-12 9-1,-20-3 0,-15 2 0,-16 1 0,-15 3 1,-9-1-1,-11 0 1,-6-2-1,-3 0 0,-4-1 1,3-1-1,3-3-1,9-1 1,4-3 0,10-2-1,11-3 1,15-3-1,11-1 0,12-2 0,13-4 0,10 0-1,11-2 1,5 2 0,5-1-1,2 4 1,-1-1 1,-1 5-1,-11 8 0,0 0 0,-29-6 0,-10 10 1,-14 2-1,-14 2-1,-11 2 1,-13 0 0,-10 0 0,-1 0 0,-3-1 0,4-3 0,7-1 0,6-1 0,7-3 1,11-3-1,15-3 0,4-1 0,19-2 0,8-1 1,6-3-1,8 1 1,3-1 0,4 2 0,-3 1-1,4 0 1,-11 0 0,-9 2-1,-10 4 1,-13 3-1,-11-1 0,-14 2 0,-9 2-1,-9 0 2,-2 3-1,-1-1 0,2 0 0,4 0 0,6-2 0,12 0 0,6-1 0,10-1 0,8-1 0,11 0 0,8 0 1,8-1-1,7-1 0,-1 1 0,10 1 0,-9-2 0,9 2 0,-13-3 0,2 2 0,-4 0 0,-9 3 0,-3 0-1,-5 0 1,-6 1 0,-5 2 0,-4 1 0,-4 1 1,1-1-1,-4 0 0,2 0 0,-3 0 0,3 1 0,3-2 0,3-1 1,5-2-1,1-1 1,8-2 0,2-1-1,5-2 1,3 0 0,4 0 0,1-2-1,4 2 0,0 0 0,1 1 1,0 1-1,0 0 0,-1 0 0,0 2 0,0 0 0,-1 0 0,2 1 0,0 0 0,2 0 0,10-1-1,-11 2 1,11-2-1,0 0 0,0 0 1,0 0-1,0 0 0,0 0 0,-1 12 1,1-12-1,-17 11 0,17-11 1,-17 12-1,7-7-1,5 5-3,-5-6-22,10-4 1,-3-10-2,7-13-1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43.8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1770 11,'0'0'7,"0"0"0,0 0-1,11 8-4,-11-8 1,0 0 3,0 0 2,0 0 1,9-2 1,-9 2 1,0 0 1,0 0-2,0 0-1,0 0-3,-3-12-3,3 12-1,1-12-1,-1 12 0,4-19 1,-2 6 0,2 2 0,-3-4 0,1 0 0,-1-4 1,0 3-1,-1-5 0,2 2 0,0-3-1,0-1 0,0-1 0,0 4 0,-1-3 1,2 2-1,-2-1 0,1 2 0,-2-3-1,3-1 1,-1-2-1,0 0 1,-1-4 0,1 1 0,0-2-1,0-1 0,-2 2 1,0-1 0,1-1-1,1 0 1,-2 2-1,1 1 0,-2 0 1,0 0-1,-1 0 1,0 1 0,-3 1 0,1 0-1,1-1 1,1-5-1,1 2 0,2-1 1,-2 1-1,1-1 0,0 1 0,0 1 0,-2 0 0,0 5 1,-1 0-1,1 0 1,1-2-1,1 0 0,-1 2 1,1-1-1,0-1 0,2 1 0,-3-1 0,0 2 2,2 3-2,-1 1 0,1 0 1,0 1-1,-1 1 0,1 1 1,1 2-1,0-1 0,-2 3 0,3-1 1,-2 2-1,0 1 0,1 2 0,1-4 0,-1 2 1,0 1 0,0 2 0,-2 9 0,4-16 0,-4 16 0,4-13 0,-4 13 0,0 0-1,0 0 0,0 0 1,0 0-1,0 0 0,0 0 0,0 0 0,0 0 0,0 0 0,0 0 0,0 0 0,0 0-1,0 0 1,0 0-1,0 0 1,0 0-1,0 0 1,0 0 0,0 0 0,0 0-1,0 0 1,11 0-1,-11 0 1,8 15-1,-4-3 1,1 0-1,1 4 1,-1 1 1,-1 3-1,0 2 0,1-2 0,0 1 0,-2 2 0,-1 2 1,1 2-1,0 4 0,-1 0 0,1 4 0,-3 1 0,1 3 0,2 0 1,-2 0-1,1-1-1,-2-3 2,0 2-1,0 0 0,0-3 0,-2-2 0,-1 0 0,0 1 0,-2-1 0,2 2 0,-1-2 0,-3-1 0,2 1 0,-1-1 0,1 2 0,-1 0 0,1-1 0,0-2 0,2 1 0,0-1 0,1-1 0,2-1 0,1-1 0,-1-2 0,1 2 1,-1 0-1,0-1 1,-1 0-1,1 0 1,-3 3-1,-1-2 1,2 0-1,-3-3 0,1-1 0,-2-2 0,1-1 0,0-2 0,-1-5-2,3 2-2,3-15-10,-10 13-11,10-13 0,-15-2 0,0-9-2</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3.80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380 101 5,'35'-3'5,"3"3"0,-3-2 0,-1 1-1,-4-1 0,1 2 0,-8-2 0,-1 1 0,-3-1-1,-5 1 1,-3 0-1,-11 1-1,0 0 0,-16-4-1,-4 2-1,-15-1 0,-6 1 0,-10-3 0,-8 1 0,-3-1 0,-3 2 1,0-1 1,4 1 0,7 0-1,7 1 2,11 0 0,8 2 1,7-2 0,9 1 1,12 1 0,0 0-1,0-9 1,14 6-2,4-3 0,6 1-1,8-1-1,8 1-1,7 2 1,9 2-1,5 0 1,5 2-1,9 0 1,3 2-1,4 0 2,5 1 0,1-1 0,3 1 1,1-1-1,5 1 1,-1 0 0,5 0-1,3-2 1,4 2-1,0-2 0,4 1-1,-6-3 2,5 1-2,-7-2 2,-2 1 0,-3-1-1,-7 3 0,-7-1-1,-5 2 0,-4 0 0,-14 1 0,-4-1-1,-58-3 0,73 7 0,-73-7 0,0 0-1,0 0 0,0 0-3,0 0-3,0 0-10,0 0-4,-54 21-1,5-31 0,-16-7-1</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5.0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59 17,'12'5'11,"3"-4"1,5-1 1,3-1-6,2-2 0,3 3 1,-1-2 2,3 4-2,-1-4 1,2 4-1,0-5 0,5 5-1,0-4 0,5 4-3,0-4-1,5 1-1,0-2 0,2 2 0,-5-4-1,0 1 2,-2-2-1,-1 1 0,-2-3 0,-2 3 0,-5-1-1,-2 0 0,-1 2 0,-5 2-1,-5 0 1,-3 2-1,-5 0 0,-10 0 0,0 0-1,0 0-2,-10 11-9,-13-6-11,-2 2-1,-9-10-1,-4-4 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5.86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0 286 6,'0'0'5,"0"0"0,3-13-3,-3 13-2,4-13 3,-4 13 3,3-16 3,-3 6 4,0 10 1,-1-20 1,1 20 2,-4-20-2,4 11-3,-2-4-4,8 1-4,1-2-1,10 0-2,4-1-1,6 0-1,10-2 0,1 2 0,3 2 1,-1 0-1,-3 4 1,-8 0-1,-4 3-1,-10-1-4,-15 7-8,0 0-5,0 0-2,-19-6 1,0-1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2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0 2,'0'0'8,"0"0"-5,8 9-2,-8-9 0,10 10 2,-10-10 1,14 16 2,-8-5 0,0 1 0,2 1 0,0 5 0,1 4 0,5 7-2,3 4-1,6 7-1,5 8 0,4 8-1,2 3 0,3 7 0,-2 2 0,-4 2 2,-6 1 0,-7 0 4,-12-9-1,-2-1 2,-14-7 0,-5-4 1,-14-10-1,-4-3-2,-7-14 0,-1 0-2,-4-5-2,5-4-1,5-5 0,3-5-3,12-4-2,3-7-6,17 7-13,1-15-3,17-3 2,6-4-2</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6.2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0 162 69,'12'2'21,"5"-11"-2,9-7 0,8 1-17,5-1-1,4 2-1,1 1 0,-2 2 0,-4-1 0,-5 4 1,-7 1-1,-5 3-1,-6 0-5,0 4-8,-3-2-5,-1-3-2,-2-5 1,-2-8 0</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6.69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13 105 12,'0'0'13,"-15"0"0,15 0 0,0 0-2,0 0 1,0 0-1,0 0-2,16-3-1,-2 4 0,3-5-2,6 5 0,5-3-1,4 0-2,2-1 0,1 0-1,3-3-3,1 0-4,-2 0-9,-1-4-6,-4-4-1,-6-7 1,-4-6-1</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7.0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9 242 63,'-8'-11'22,"7"0"-2,2-2-1,9 2-12,3 4-6,6 1-1,5 4-1,3-4 0,3 2 0,1-2 0,2-1 1,-2-3 0,0-2-1,0-2-3,5-2-10,0-3-4,0-3-2,-4-8 1,-4-5-1</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7.3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13 131 55,'-10'-4'19,"10"4"1,-4-14-2,10 4-10,6 5-6,5 1-1,3 0-2,2 0 0,1 0 1,0 0 0,-1-2-1,-1 0-3,-1-3-4,1 0-9,2-2-1,-3-5-1,-1-5 1</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7.6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 64,'0'0'19,"7"16"1,17-12-6,16 1-23,13 3-9,15 0-3,8-7 2,4-8-1</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8.3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 22,'-2'22'13,"2"-22"-1,0 0 2,0 0-4,0 0-6,0 0 2,0 0 2,0 0-2,0 0 0,0 0-1,49 12 1,-49-12-1,74 15-1,-22-2-1,3-1-2,0-1-2,-4 1-2,10 0-2,-17 0-2,-44-12-3,67 19-6,-67-19-2,0 0 0,0 0 1,0 0 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8.7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43,'-8'19'13,"8"-19"0,0 0 1,0 0-12,0 0-1,0 0 2,63 10 0,-63-10 1,47 12 0,-47-12-2,63 18 0,-63-18-5,79 25-7,-27-12-7,-52-13 1,77 26-1,-32-17 0</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9.05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60,'0'0'18,"0"0"0,71 7-4,-71-7-14,90 6-1,-42-1 1,-2 2-1,-3 1 0,-43-8-3,69 17-4,-69-17-9,51 24 1,-51-24 0,0 0 0</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9.2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 61,'0'0'18,"0"0"-1,49 10-2,-49-10-16,70-13-2,-22 10-2,-1 1-1,-47 2-3,82 7-7,-38 1 1,-44-8 0,69 20 0</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6:59.6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25 61 33,'-15'-10'16,"8"0"0,2-1 1,7 2-7,2 0-3,11 6 0,-15 3 0,42-8-1,-42 8-2,77 2 0,-24 1-3,6 3-2,4 3-5,-4-3-5,-1 3-7,-5 0-3,-8 0 1,-45-9 1</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2.1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1071 8,'0'0'9,"0"0"-2,0 0-3,0 0 1,0 0 2,0 0 1,0 0 2,0 0 1,-6-10 1,6-3 0,6-5-2,4-8-3,8-7-3,9-12-2,10-11-1,11-8-1,6-8 0,4-6 0,1 2 0,0-4 1,-2 3 0,-10 5 0,-5 10 1,-11 7-1,-6 8 1,-7 7-1,-2 7 0,-6 8-2,-3 2-4,1 8-6,-3-2-9,-1 4-3,-3 1 0,-6 3 0</inkml:trace>
  <inkml:trace contextRef="#ctx0" brushRef="#br0" timeOffset="410">0 38 24,'12'3'16,"0"-9"0,8 1 0,1 3-15,5 2-2,4 5 1,3 6-1,-1 6 1,3 7 0,-2 6 0,3 10 1,1 8 1,2 6 0,2 7 0,6 8 0,4 2 0,3 3 1,4-1-1,-2-8-1,0-3 1,-5-8 0,-3-10 1,-11-8 1,-5-7-1,-6-8 2,-6-5-1,-5-6 0,-2-7-2,1-9-14,0-2-10,2-7 2,1-4-2,0-5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39.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55-1 27,'0'0'16,"9"4"0,-9-4-1,16 19-11,-1-4-4,7 6 0,6 5 1,5 6 0,3 5 1,3 6 2,-1 2-1,-2 4 1,-9 3 1,-6 4 0,-13 1-1,-10 2 1,-12 0 0,-11 3-1,-10-4-1,-6 1 0,-5-7-2,1-5 0,0-5-3,4-10-1,9-5-8,4-11-11,10-10-2,8-13 1,8-10 0</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7:00.0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 26,'24'3'11,"10"-6"0,-34 3 1,87-7-10,-42 4 0,1 2 1,-1 2 0,-4 2-1,-41-3-6,72 12-5,-72-12-3,46 14-1,-46-14-1</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16:17:00.24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 43,'9'14'14,"-9"-14"0,44 9 0,-3-13-13,9 3-6,6-1-5,7 0-4,-5 2 0,-3-3 1,-9-2-2</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03:08.2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3953 1560 7,'0'0'6,"-10"7"0,10-7-1,0 0-2,0 0 2,0 0 0,0 0 2,0 0-1,0 0 1,0 0-1,0 0-1,0 0 0,12 2-3,-12-2 0,11-13 0,-2-1-1,6-5 2,0-6-1,2-3 2,-2-7 1,0 0 1,-6-7 0,1 0 0,-8-5 1,3 2-1,-5-6 1,3-1-3,0-5-1,3-1-1,3-2-3,3 3 1,1 4-2,1 4 1,2 6 0,-4 7 0,2 6 0,-5 8 2,-6 2 0,-1 5 1,-2 0 0,-2-1-1,-4 1 1,2-3-1,-2-2 0,0 1 0,3 1-1,-1-2-1,-2 1 1,-1 0 0,-4 1 1,0 2-1,-5 2 0,-4-3 0,-6 1 0,-4 1 0,-4-2 0,-6-1 0,-3-2 0,-4-1 0,-2 0 0,-1 1-1,-5 2 1,2 2 0,-5 3-1,-3 6 1,-5 5 0,-7 3 0,-7 2 0,-3 2 0,-5 2 1,-6-2-1,-8-1 1,-3-2-1,-1 0 1,1 0-1,0 0 0,-2 2 0,1-1-1,0 0 1,5-1 0,2 1 0,4-2 0,0-2 0,-1-2 1,-1-1-1,0-1 0,2-1 0,3 3 1,2 0-1,1 1 0,3 2 0,7 1 0,5 1 0,4 0 1,4 0-1,7 0 0,2-1 0,4 0 0,5-1 0,1-1 0,6 0 1,5 0-1,5 2 0,4-1 1,4 2-1,6 1 0,0 1 1,6 0-1,-6 2 0,1-1 0,4 3 1,-3-2-1,4 1 1,-2 1-1,3 0 0,1 1 0,9-9 0,-1 20-1,-2-8 1,3 1-1,-2 4 1,2 3 0,-4 0 0,0 6-1,-2 3 1,-2 6 0,-3 6 0,-3 6 0,-2 7 0,-3 6 0,-1 6 0,1 3 0,1 1 0,3 0 0,1-3 0,3-3 1,3-7-1,1-6 0,2-6 0,2-8 0,0-5 0,2-7-1,0-4 1,2-6 0,-1-4 0,5-1-1,-5-10 1,11 13-1,-2-7 1,5-1-1,7-1 1,3-2 1,16-1-2,9-1 1,16-1-1,17 0-8,12 2-11,20 11-2,4-7-1,11 2 1</inkml:trace>
  <inkml:trace contextRef="#ctx0" brushRef="#br0" timeOffset="1953">5877-1 29,'-9'5'14,"-2"-5"0,11 0-1,-11 1-4,11-1-6,0 0-2,0 0-1,0 0-1,0 0 1,12 5 3,1-4 0,2 1 0,4-1 2,6 2 1,0-2-1,6 2 1,2-2-2,6 3 0,-2-2-1,5 2 0,1-1-2,3 2 0,1-1 0,5 3 1,4-2 0,8 1 1,2-2 0,4 3 0,10-3 0,10 2 0,6-1 0,9 2-1,1-2 0,8 1-1,5 0 1,9 0-1,3-4 0,6 0 0,2-2 0,5 4 0,3-1 0,0 4-1,-1 1 0,-7 2 0,-6 3 1,-10 1-2,-7 2 1,-9-3 0,-11-2 0,-9-3-1,-8 1-3,-12-7-7,-5 2-13,-12-10 1,-10-6-2,-14-13 0</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1T07:23:48.4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253 649 17,'0'0'10,"0"0"2,6-9 0,-6 9-1,0 0-1,0 0-1,0 0 0,1-10-2,-1 10-1,0 0-1,0 0-2,-10 0-1,10 0 0,-10 3-1,10-3 0,-19 2 0,8 0 0,0 0-1,-3 1 1,1 1-1,-3 1 1,0 1-1,0 2 0,1-1 1,0 0-1,1 1 0,0 1 1,1-2-1,1 0 1,3 2 0,9-9-1,-16 15 1,16-15-1,-11 14 1,11-14-1,-6 12 0,6-12 0,-1 16 0,1-16 0,6 14 1,2-5-1,2 0 0,3 3 0,4-1 0,1-1 1,5 0-2,3 2 1,2 0 0,2-1-1,1 2 0,0-1 0,1 2 0,-1-2-1,-1 3 1,-2-3-1,-3 4-1,-2-2 1,-2 1 0,-2-1 0,-4 1 0,-3-2 1,-3 1 0,-3-1 1,-3 0 0,-3 0 1,-6 2 1,-3-1 0,-5 0 1,0 0 0,-7 0 0,-1 1 1,-5-4-1,-1 1 0,-2-4 0,0 2 0,-2-4-1,3-1-1,1-2 1,4-2-1,2-1 0,7-1-1,1-1 0,14 2 0,-13-8-1,13 8 0,-3-17-3,5 4-2,6 2-7,-1-4-10,5-2-2,-1 1 1,5-3 0</inkml:trace>
  <inkml:trace contextRef="#ctx0" brushRef="#br0" timeOffset="1121">712 991 4,'8'14'7,"-8"-14"1,9 6-1,-9-6 0,15 3 1,-5-2 0,2-3-1,3-2-1,3-2-1,3-2 0,1-2-2,2-2 0,-1-2-2,0 0 0,-2-3 0,-1 2 0,-7 0 0,-1 1 1,-6 2-2,-3 1 1,-3 11-1,-3-15-1,3 15 1,-16-7-2,6 8 1,-3 1 0,-1 3 0,-1 1 0,0 4 0,-2 0 1,0 2 0,0 1 0,2 0 0,0 0 0,2 0 0,2 1 1,0-1 0,3 0 0,2 0 0,1 0 0,0-1 2,2 1-1,1 0 0,1 1 0,1 1 0,0-2-1,1 1 1,1 0 0,1 1-1,2-1 0,1 1 0,3-2 0,1 1 0,6-1-1,2-2 1,4-2-1,3-2-1,4-2-2,4-4-4,3-5-10,3-4-2,3-2-1,-4-8 1</inkml:trace>
  <inkml:trace contextRef="#ctx0" brushRef="#br0" timeOffset="1962">1249 1050 1,'0'0'9,"0"17"-1,0-17 1,3 15 0,-3-15 0,9 9-1,1-8-1,-1-3 0,3-2-1,3-4-1,-1-2-1,3-4 0,-1 1-2,-1-4-1,-2 0 1,0-2-1,-4 1 0,-1 0 0,-2 3 0,-3 0 0,-2 1 1,-3 3-2,-1 2 1,3 9 0,-11-14 0,2 10-1,-2 1 1,-2 2-1,-2 3 0,1 1 0,-3 1-2,1 4 0,1 1-2,2 2-3,3 0-4,0 1-3,5-1-3,2-1-1,5-1 0</inkml:trace>
  <inkml:trace contextRef="#ctx0" brushRef="#br0" timeOffset="2393">1440 910 17,'0'0'15,"-2"18"0,-1-8-5,2 6-5,2 3-1,-1 4 1,4 4-1,1 5 0,4 4-1,-2 3 2,2 5-2,0-1 0,1 1-1,-2-4 0,0 0-1,-1-8 0,-2-4-1,0-8 1,-2-4-2,1-6-3,-4-10-6,0 0-9,0 0 0,4-10 0,-3-5 0</inkml:trace>
  <inkml:trace contextRef="#ctx0" brushRef="#br0" timeOffset="2874">1635 841 17,'0'0'11,"0"0"0,0 0 0,0 0 0,0 0-2,1 13-1,-1-13 0,1 17-2,-1-5 0,3 5-1,0 2-1,3 3-1,0 4-1,4-1 0,-2-1-1,3-1 0,1-4-1,2-3 1,0-6 0,0-3 1,2-9-1,-2-2 0,3-6 1,0-3-1,-1-5 0,-2-3 0,1-3 0,-3 1-1,0-1 0,-1 0 0,-3 1 1,0 3-1,-2 2 0,-1 3 0,-1 1 0,-1 3 1,0 2-1,-3 9 0,2-10-1,-2 10-2,0 0-4,0 0-5,0 0-8,0 0-3,0 0 0,-6-10 1</inkml:trace>
  <inkml:trace contextRef="#ctx0" brushRef="#br0" timeOffset="3645">2234 869 0,'0'0'9,"12"-4"-2,-12 4 0,17-7-1,-17 7 1,18-11-1,-6 4 0,-1-2-1,0-2-1,-2 0 0,0-1 0,-1 0 1,0 0-1,-2 1 0,-2 0 0,-1 1 2,-2 0-2,-1 10 0,-3-16 0,3 16-1,-12-14-1,12 14 0,-19-10-1,8 5 0,-3 3 0,1 1-1,-1 2 0,1 1 0,0 4 0,1 0 0,3 2 0,-1 0 0,2 2 0,8-10 0,-15 17 0,15-17 0,-16 17 1,10-7-1,-3-1 1,3 2 0,-2-1-1,3 4 0,-2-1 1,-1 4 0,0-3-1,1 2 0,1 0 1,-1-2-1,2 3 1,1-2-1,1 1 1,2-1-1,1 3 1,0-3-1,1 0 1,2 0 1,0-1-1,2-1 0,1-1 0,3-2 1,0-1 0,7-1-1,0-2 0,6-2 0,2-1 0,3-3-1,3-4-2,-1-3-2,2 0-4,-3-5-8,-2-2-8,-3-2 1,-2-4 1,-3 1-1</inkml:trace>
  <inkml:trace contextRef="#ctx0" brushRef="#br0" timeOffset="6239">2513 732 7,'10'-2'13,"-10"2"0,0 0-2,0 0 1,0 0-2,9-7 0,-9 7 0,0 0 0,0 0-1,0 0-1,0 0-1,11-4-1,-11 4-2,0 0-1,10 6-1,-10-6-1,11 15 0,-5-1 0,3 2-1,1 3 0,0 3 1,0 2-1,2-2 0,-4 2 0,0-4 0,1-4 1,0-2-1,-4-4 0,-5-10 0,6 11 0,-6-11 0,0 0 1,0 0-1,11-6 0,-11 6 1,12-20-1,-3 4 0,3-2 0,0-4-1,1-4 1,2 1-1,-3-1 1,1 2-1,-3 3 1,1 3-1,-3 3 1,0 5-1,-8 10 1,9-11-1,-9 11 0,0 0 0,0 0 0,11 10 0,-11-10 1,7 19-1,-2-6 1,3 2 0,0 2-1,0 3 2,1 0-2,0 0 1,-1 1-1,-1-2 1,-1-2 0,0 0 0,-2-2-1,-2-2 0,-1-4-2,0 3-4,-1-12-7,0 9-9,0-9 1,0 0 0,0 0-1</inkml:trace>
  <inkml:trace contextRef="#ctx0" brushRef="#br0" timeOffset="7080">3103 141 3,'0'0'14,"1"10"0,-1-10 3,5 14-8,-5-14-2,6 21 1,-2-6 0,4 6 1,1 7-2,1 7-2,-1 6-2,1 4 0,-4 9-3,4 4 1,-4 8-1,-2-1-1,1-2 0,-2 0 0,0-4 0,0-4 0,2-5 0,-1-8 0,0-8-2,-1-7-1,2-7-5,-3-4-4,-2-16-5,5 9-1,-5-9 1</inkml:trace>
  <inkml:trace contextRef="#ctx0" brushRef="#br0" timeOffset="7450">2992 587 10,'0'0'19,"0"0"2,10 5 1,-10-5-6,17-1-2,-5-4-2,8 5-1,2-4-3,7 3-1,1-2-3,4 3 0,1 0-2,5 1 0,0 2-2,-1 0 0,2 1-4,-5-3-5,3 3-9,-5-3-7,-3-1-2,-7-3 2,-7 0-1</inkml:trace>
  <inkml:trace contextRef="#ctx0" brushRef="#br0" timeOffset="7801">3580 699 23,'0'0'17,"0"0"0,9 11-1,-9-11-8,7 19-2,-2-5-1,-2 1-1,1 4-1,1-3 0,0 2-2,0-4-4,0-2-2,-1-3-8,-4-9-6,4 10-1,-4-10 1,0 0-1</inkml:trace>
  <inkml:trace contextRef="#ctx0" brushRef="#br0" timeOffset="8111">3587 277 31,'11'-5'21,"-11"5"0,0 0 0,9-10-10,-9 10-7,0 0-5,9 0-4,-9 0-7,0 0-9,12 9 0,-12-9 1,10 5-1</inkml:trace>
  <inkml:trace contextRef="#ctx0" brushRef="#br0" timeOffset="8522">3859 588 11,'12'-4'14,"-12"4"2,13-6-5,-13 6-3,19-1 0,-8 3-1,2 1-1,1 1 1,3 1-3,0 1 0,2 2-1,0 1-1,-1 1-1,3 1 0,-2 0 0,-1 0-1,-2 3-1,-2-2 1,0 3-1,-3-2 1,0 2-1,-6-1 0,3 1 1,-4-2-1,-2 0 1,-1-1 0,-3-2 0,-1-1 0,3-9 1,-12 14 0,2-8 1,1 0 0,-6-2 0,-1 1 0,-3-3 0,3 1 0,-1-3-1,-2 0 0,2-2 0,1 0 0,5-1 0,1-1-1,0 1 0,10 3-1,-17-7 0,17 7 0,-12-6 0,12 6-1,0 0 0,-3-17 1,3 17-1,6-17 1,4 9-1,-3-5-1,7 2-1,-1-1 0,3 2-2,1 1-2,4 2-2,-1 0-3,3 1-4,4 5 0,-5-3 1</inkml:trace>
  <inkml:trace contextRef="#ctx0" brushRef="#br0" timeOffset="9293">4346 0 28,'0'0'19,"0"0"-1,0 0 3,10 6-10,-10-6-7,5 10 0,-2-1 0,-1 2-2,4 7 1,-1 3 0,0 5-1,2 4-1,-1 4 0,3 6 0,-1 6-1,-2 2 1,0 2-1,1 2 1,-2 1-1,-1 0 1,2-2 1,-2-2-1,-2-4-1,1-4 1,-1-4-1,1-4-1,-2-5-5,-2 0-8,-5-6-9,2-7 0,-5-6 0,-6-10-1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1T07:23:58.7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195 172 25,'0'0'18,"0"0"0,0 0-4,0 0-6,0 0-1,-10 1-3,10-1-2,0 0-1,-5 10 1,5-10-1,-2 15 0,4-2 0,0 1 1,2 3-1,2 8-1,1 5 1,3 8 0,0 5-1,1 6 1,1 3-1,0 0 0,0 1 0,-1-3 0,-1-3 0,1-7 0,-4-4 0,1-8-1,-3-4-4,2-4-3,-6-5-8,0-5-3,-1-10 0,0 0-1</inkml:trace>
  <inkml:trace contextRef="#ctx0" brushRef="#br0" timeOffset="441">4 263 9,'-3'-13'18,"3"13"0,-2-14-1,2 14-5,1-9-5,-1 9 0,0 0-3,7-11 0,-7 11-1,12-6 0,-2 3 0,0-1 1,4 3-1,1-2 1,8 3-2,2 2 0,7 3-1,6 3 0,4 3-1,6 3 1,1 3-1,1 1 0,2 3 0,0 2 0,-4 0 0,-2 3-1,-6 0 0,-3 2 0,-5 0 0,-4 2-1,-8 2 1,-7 1 0,-5 0 0,-8 0 0,-6 0 1,-5-1 0,-4 0 0,-5 0 1,-5-1-1,-5-2 1,-3-2 0,-3-3 1,1-1-1,-4-3 1,-1-2-1,-2-6 1,4-4 0,2-3 0,4-2-1,2-5 0,2-3-1,4-2-1,6-3-1,5-3-4,4-6-7,8-3-8,5-3-3,6-4 2,5-3-1</inkml:trace>
  <inkml:trace contextRef="#ctx0" brushRef="#br0" timeOffset="1122">873 516 5,'0'0'15,"15"-1"0,-15 1 0,12-5-5,-2 4-3,1-3-2,2 2 0,2-4-1,5 0 2,-2-3-2,4-2-1,-2-3 0,-2-2-1,-1 0 0,-1-1-1,-5 1 1,-5 0-2,-3 1 0,-3 4 0,-4 1-1,4 10 0,-20-12 0,5 12 0,-4 1-1,0 4 1,-3 1 0,-2 2 1,2 4-1,1 0 1,0 3-1,3 1 1,1 1 0,2 0 1,2 4 0,1 1 1,0-1 0,3 3 1,0 0-1,1 2 1,2-1 0,3 1 1,1-4-1,3 2-1,2-4 1,5-1-1,3-4 0,3-2 0,4-4-2,3-4-1,9-1-5,2-5-5,5-3-9,3-3-3,1-5 1,4-2-1</inkml:trace>
  <inkml:trace contextRef="#ctx0" brushRef="#br0" timeOffset="1723">1529 406 3,'-2'-11'13,"2"11"0,-11-13 0,2 8-4,-2-1-3,0 3-1,0-1-1,-1 1 1,0 2 0,-1 1-1,1 1 1,1 2-1,0 0-1,1 0 0,1 1 1,-1 2-1,1-2 1,9-4-1,-18 16 0,10-6 0,-2 2 0,0 3-1,1 4 0,-3 3 0,-1 0-1,3 4 1,1 1 0,-1 0 0,3-1 0,5 0 0,-1-5 0,7-1-1,0-4 1,6-2-1,3-3-1,4-3 1,4-5-1,5-3 0,3-4 0,2-6 0,5-6-1,1-7 0,0-3 0,0-6-1,-2-1 1,-3-2 0,-2 3 0,-5 2 0,-5 5 0,-5 4 2,-4 6-1,-5 4 1,-6 11-1,0 0 1,2-10-1,-2 10 0,0 0 0,0 0 0,-3 11 0,4 1 0,0 1 0,3 4 0,0 2 0,2 3 0,1 1 0,2 0 1,0-3-1,1-4 0,1-1-3,-11-15-3,18 11-11,-8-14-6,-2-8-1,-2-5 1,0-8 0</inkml:trace>
  <inkml:trace contextRef="#ctx0" brushRef="#br0" timeOffset="2424">1757 146 34,'7'10'14,"-7"-10"-5,6 12-8,-6-12-13,10 9-5,-10-9 1</inkml:trace>
  <inkml:trace contextRef="#ctx0" brushRef="#br0" timeOffset="2694">2227 232 33,'0'0'19,"-16"-1"0,3 3 2,-3 3-13,-4 0-2,1 5-1,-4-1 0,3 3 0,0 1 0,2 0-1,2 1-1,2-2 0,2 1-2,3-1 0,2-2 0,4 1 0,2-1-1,5 0 0,4-1-1,7-2 0,6 2-2,1-2-2,10 1-1,-1-3 0,7 1-1,-6-3 0,2 5 1,-10-3 0,-1 2 1,-8 1 1,-5 4 2,-6 1 2,-5 3 0,-4 1 0,-5 1 4,1 3 0,-8-3 1,3 3 1,-8-4 0,3 0 1,-5-3-1,6 0-1,-3-5-1,6 0-1,-1-5-2,5-3-2,11-1-5,-15-9-7,16-3-9,4-2-2,4-7 1,2-4 0</inkml:trace>
  <inkml:trace contextRef="#ctx0" brushRef="#br0" timeOffset="3255">2500 318 30,'9'9'22,"-9"-9"1,1 10 0,-1-10-7,-4 16-7,4 0-1,-1-1-3,3 7 0,1 3-2,2 3 0,0-1-2,3 0 0,0 0-2,-1-6-1,3 0-5,-4-9-5,-6-12-12,16 7-1,-16-7 0,12-20 0</inkml:trace>
  <inkml:trace contextRef="#ctx0" brushRef="#br0" timeOffset="3545">2557 66 61,'0'0'24,"8"-13"-1,-8 13-3,0 0-18,11-10-10,-11 10-7,10-6-9,0 1 0,3-3 1,4-2 0</inkml:trace>
  <inkml:trace contextRef="#ctx0" brushRef="#br0" timeOffset="3916">2860 536 20,'-14'-4'16,"14"4"2,-8-16-1,5 2-6,3 0-3,-2-4-1,3 2-1,1-4-1,5 2-1,5-1 0,0 0-3,-1-1 0,7 3 0,-1-1-1,2 3 0,0 0 0,-1 4 0,-6 2-1,2 4 0,4 4 0,-8 2-1,1 7 0,0 0 0,-2 4-1,-2 3 1,-2 2 0,-1 2 1,-1 3 0,-4-2 1,-4-1 1,1 1 1,-5-4 1,1 2 1,-4-5-1,0 0 1,-4-6 1,1 1-1,-3-2-1,1-4-1,-1-3 0,1 0-2,1-5-2,3-4-5,2 0-11,3-4-4,2-3-2,2-3 1</inkml:trace>
  <inkml:trace contextRef="#ctx0" brushRef="#br0" timeOffset="4537">3293 117 26,'10'11'17,"-10"-11"1,4 12 0,-4-12-8,8 16-7,-5-2 0,4 3-1,-2 3 1,-2-1 1,4 4-1,-3-2 0,3 7-1,-5-5 1,3-1-1,-4-2 0,1-3 0,0-1-1,2-4 0,-4-12 0,5 15 2,-5-15-1,0 0 0,13-5 0,-2-3 0,0-5 0,2-3 0,3-5-1,1 0-1,1-4 0,1 1 0,-1-1 0,-1 5 1,0 2-1,-6 0 0,2 7 1,-5-1 0,1 6-1,-9 6-1,12-9 1,-12 9-1,0 0 1,0 0-1,9 6 0,-9-6 0,7 18 1,-2-4 0,-2 2-1,3 3 2,-3 0-1,1 1 0,-1 0 0,0 0 1,-1 0-2,0-4 1,1 0-1,-3-5-3,3 3-9,-3-14-9,2 10-2,-2-10 0,0 0 1</inkml:trace>
  <inkml:trace contextRef="#ctx0" brushRef="#br0" timeOffset="5458">4211-1 21,'0'0'17,"0"0"0,0 0-5,0 0-2,0 0-2,0 0-3,0 0-2,-15 0 1,5 3 0,0 2-1,-3 0 1,1 2 0,-2-2 0,2 1 0,-2 0-1,3 2 0,-2 1 0,3-1-1,1 1-1,0 2 0,2-1-1,0 0 0,7-10 1,-6 19-1,6-6 1,2-1-1,3-1 1,2 2-1,2-1 0,4 2 0,-2 1-1,5 0 0,-2-3 0,1 1 0,-1 0 1,1 1-1,-1-1 0,2-2-1,0 4 0,-2-4 0,-1 2 0,3-2 1,-6 1 0,-1-1 1,-4-1 1,-2 2 1,-3-12 0,-1 17 1,-1-7-1,-4 0 0,6-10 0,-10 17-1,10-17 1,-14 14 0,4-7 0,10-7 1,-21 15 0,9-7 1,-6 0-2,4 2 1,-1-2 0,-2 3-1,-1 1-1,0-1-1,-2 4-2,-4-3-3,3 7-11,-5-3-10,-3 3 0,-6-5-2,1 1 2</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1T07:29:33.0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214 478 10,'-10'3'9,"10"-3"1,-16-1 0,16 1-1,-16-5-1,16 5-1,-10-4-2,10 4-1,-4-10-1,4 10-1,0-17-1,3 4-1,2-1 0,1-2 0,3-2 0,0 0 0,3-3 0,2 2 0,0 0 0,2 0 0,1 2 0,2-5 0,1 5 0,0 0 0,0 2 0,1 1 0,-2 3 0,1 1-1,-3-3 1,-1 11 0,0 0-1,-2 2 1,-2 2 0,1 0 0,-2 4-1,0 3 1,-1 6 0,0-1 0,0-1 0,-3 4 0,0-2 0,-2 5 0,-1-2 1,-3 0-1,-2 0 0,-1 0 1,-4-1-1,-2 3 0,-5-1 1,1 1-1,-4 0 1,0-3-1,-3 0 1,0 0-1,0-1 1,-2-3-1,3-1 0,-2-4 1,0 1-1,1-1 0,-1-1 1,0-4-1,1-2 0,1-1 0,3-3 0,0-2-1,6-2-1,3-3-1,6-4-3,4-4-3,5-4-5,8-2-2,2-6-1,8-1 2</inkml:trace>
  <inkml:trace contextRef="#ctx0" brushRef="#br0" timeOffset="1061">826 176 2,'0'0'7,"0"0"-2,0 0 0,0 0 0,0 0 0,0 0 1,0 0-1,0 0-1,0 0 0,0 0 0,0 0-1,0 0 0,0 0 0,0 0-1,-4 11-1,4-11 0,-1 14-1,1-14 0,-1 18 1,0-3-1,0 2 1,1 4-1,-1 3 1,1 4 0,-1 0 0,-2 1 0,3-1-1,-1-1 1,0-6-1,0-1 1,0-6 0,1-14 0,-1 14 2,1-14-1,0 0 1,0 0 1,16-15-2,-7 0 1,2-1-1,4-5-1,0-1 1,4-4-2,0 1 1,-1 1 0,2 0 0,0 2-1,-2 2 1,1 2-1,-4 4 0,0 4 0,-4 2 0,0 3-1,-11 5 1,14 5 0,-14-5 0,5 22 0,-4-6 0,0 5 0,-2 4 0,0 4 1,-2 1-1,-1 3 0,0-4 0,1 0 1,0 0-1,-1-5 0,2-4 0,1-6-1,0-4 0,1-10-3,0 0-5,11-4-6,-2-9-2,1-7-2,4-2 1</inkml:trace>
  <inkml:trace contextRef="#ctx0" brushRef="#br0" timeOffset="1823">1330 363 12,'17'-7'10,"1"-3"0,-2-2 0,4-1-1,-8-2-1,1 3 0,-5-1-2,-2 2-1,-4-3 0,0 5 0,-4-3-2,0 3 0,-2-1-2,4 10 1,-12-17-1,3 7-1,0 5 1,-1-4 0,-2 5-1,1-1 0,-2 5-1,-1 3 0,3 3 1,-2 6 0,-1-1-1,1 6 1,3 1 0,-2 8 1,-1-1-1,5 3 1,-3 1-1,1 2 1,4 3-1,1-2 1,0 0-1,3-4 0,3-5 0,2-2 1,2-6 0,4-3 1,5-6 0,3-3-1,5-3 1,2-2 0,2-2-1,2-1 0,0 1-1,-1-2-1,0 2-1,-5-4-5,2 3-4,-4-1-9,-1-4 0,2 1-1,-4-5 1</inkml:trace>
  <inkml:trace contextRef="#ctx0" brushRef="#br0" timeOffset="2494">1771 444 11,'0'0'12,"0"0"-2,-10 2-3,10-2-2,0 0 0,0 0-2,0 0 1,0 0-1,0 0 0,9-2 0,0 1 0,3 2 1,2-1-1,5 0 1,2-1 1,2 1-2,3-3 1,2 3-1,-2-1 0,0 0-1,-4-1 1,-2 1-1,-7-1-1,3 2 0,-16 0 1,14 1-1,-14-1-1,0 0 1,0 0-1,0 0 1,0 0-2,0 0-2,0 0-6,10 0-12,-10 0 1,0-12-1,1 0 0</inkml:trace>
  <inkml:trace contextRef="#ctx0" brushRef="#br0" timeOffset="3134">2473 496 12,'0'0'11,"-14"-8"-1,14 8 0,-9-18-1,7 4-2,3 2-1,1-5-2,3 0 0,0 0-1,2 1-1,2 0 0,2 3-1,-1 1-1,3 2 1,-1 4-1,2 1 0,3 2 0,-4 3 0,4 3-1,0 1 1,0 4 0,-1 2 0,1 1 0,-2 3 1,-2 4-1,0 0 0,-3 1 1,-4 1 1,-2 2-2,-2 0 2,-3 1-1,-4 1 1,-6-2 0,-3 0 1,-6-2 0,0 1-1,-5-4 1,-1 0 0,-2-6-1,2-1 0,1-6 0,4-2-1,3-6 0,3-5-1,4-5 0,6-7-2,6-2-1,3-6-2,7-2-2,2-4-2,6 1-4,0-1-2,5 2-4,1 3 0,-1-2 2</inkml:trace>
  <inkml:trace contextRef="#ctx0" brushRef="#br0" timeOffset="3745">2982-3 8,'0'0'9,"7"-10"-4,-7 10-1,0 0-1,0 0 1,-1 10 0,1-10 1,-3 19 0,0-5 1,-1 6 1,-1 8-1,-2 10-1,-2 10-1,-1 9-1,-4 13 0,-1 5-1,0 6 0,2 2-1,-1-2 0,2-4 0,2-8-1,1-9 1,3-13-1,3-7 0,-1-9 1,1-8-2,3-7 0,0-16-1,1 12-4,-1-12-1,10-18-4,-1-3-4,2-8-1,4-3-1</inkml:trace>
  <inkml:trace contextRef="#ctx0" brushRef="#br0" timeOffset="4166">3163 53 2,'0'28'5,"-1"7"1,0 8 0,0 7 1,0 11-1,0 7 0,1 9 0,0 3 0,0 1 0,-1-1-1,1-3-1,0-6 0,-1-11-1,0-8 1,0-10-1,1-7-1,-3-12 2,2-4-2,-1-9 0,2-10-1,0 0-2,-12-8-3,5-10-6,-3-4-4,-3-14-2,1 0-2,-4-10-1</inkml:trace>
  <inkml:trace contextRef="#ctx0" brushRef="#br0" timeOffset="4506">2839 401 10,'-2'12'7,"2"-1"1,3-1 0,5 0 1,4-3 0,5 1-1,6-2 0,7-1 0,5-3-1,8 3 1,0-3-3,5 0 0,0-1 0,2 1-1,-6-3 0,-3 1-1,-6 0-1,-3 0 0,-5-1 0,-4 2-1,-7 0 0,-3 1-1,-4 0 0,-9-2-1,11 3-2,-11-3-3,0 0-5,-10 2-9,0-5-1,-7-1 0,-5-5-1</inkml:trace>
  <inkml:trace contextRef="#ctx0" brushRef="#br0" timeOffset="5338">0 840 4,'21'7'7,"7"-1"-2,-4 3 1,0-3-1,0 3 1,2-2-1,-1 4 0,4-6 0,1 1-1,3-1 0,6 0 0,3 0 0,4 2 0,3-2 0,7 0 0,-1-1 0,5 3-1,4-4 2,4-1-1,7-2 0,5 1-2,3-4 1,4 1-1,4-2 0,6-1 0,3 0-1,3 0 1,-3-1 0,2-1-1,-1 0 1,1 1-1,1-1 0,1 2 0,-5 1 1,-2 0-2,3 2 1,-2 3 0,-2 1 0,0 0-1,-1 1 1,-4 0-1,-3 0 1,0 0 0,-6-2 0,-3-1 0,-3 0-1,-2-1 1,-2-1 0,-4 0 0,-2-1 0,-3 1 0,-5 0-1,-5 2 1,-7 0-1,-8 0 1,-8 2-1,-8 1 0,-4 0 0,-5 0 0,-13-3 0,16 7 1,-16-7-1,0 0 1,9 4 0,-9-4 0,0 0 1,0 0-1,0 0 0,0 0 0,0 0-3,1-13-4,-1 13-10,7-17-7,0 2-2,-5-4 0,-2-2 0</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08:11.77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51 11,'22'-8'13,"10"2"1,4-4-6,4 4-3,8-1-2,2 2-1,7 3-1,1 0-1,0 0 1,-1-1-1,-1 3 0,-1 0 0,-1 3 1,-5 1 0,-2 3-1,-4 1 2,-3 4-1,-5 1 1,-5 3 0,-6 3 0,-7 2 1,-6 1-1,-6 3 1,-8 4-1,-6 1 0,-6 4 2,-6 1-2,-4 2 0,-2 2 1,-5 1-2,1-1 1,0-2-1,2-3 0,4-3 0,6-3 0,6 0 0,6-1 1,12-2 0,10-1 0,7-1 0,9 2 1,3-2 1,5 4-1,-2-2 0,2 2 0,-7 2-1,-3 5 0,-8 5-1,-3 6 0,-9 3 0,-5 4-1,-7 6 1,-8 3 0,-10-1 1,-5-1-1,-6-3 1,-2-4-1,0-3 1,3-2-1,4-8 0,8-1 0,9-2-1,8 0 0,7-1 0,6-1 1,2-1-1,0 0 0,2 2 0,-6-1 0,-3 3 1,-10 2-1,-13 1 2,-12 4-1,-11 1 2,-8 0 0,-11-2-1,1 1 1,-1-6-2,7-4 0,12-2-4,9-10-6,17-4-14,14-18-3,15 5-2,9-18 1</inkml:trace>
  <inkml:trace contextRef="#ctx0" brushRef="#br0" timeOffset="1082">1319 1154 29,'13'0'19,"2"-2"0,8 0 0,3 0-12,6 0-4,8 2 0,5 0-1,10 3 1,3-2 0,11 2 0,2-1 0,12 3 0,1-3 0,7 3 1,-4-3-1,2 2-1,-3-1 1,-12 0-1,-9-3 0,-14 1 1,-7-2-1,-44 1 1,48-2-1,-48 2-2,0 0-3,0 0-3,0 0-10,0 0-8,-48-32-1,3 18 0,-9 0 0</inkml:trace>
  <inkml:trace contextRef="#ctx0" brushRef="#br0" timeOffset="1452">1263 1177 33,'-10'8'20,"10"-8"0,0 0 0,21-15-11,-1 1-7,8-5 0,10-2-2,7-3 0,8-3 1,8 1 1,2-2 0,4 3 1,1-1 0,3 7 1,-10-1-1,-1 4 0,-9 4-2,-6 2 0,-11 2 0,-9 4 0,-8 1-1,-17 3 0,9 0 0,-9 0 0,-26 9 0,-2-1 0,-7 5-1,-6 1 1,-11 4-1,-8 1 0,-6 4 1,-6-2-1,3 1 1,2 0-1,7-2 0,4 1 1,11 0-1,8 2 2,11-1-1,10 1 0,8 6 1,12 4-1,6 1 1,9 2 0,7 2 0,9 3 1,1-1 0,8 2 0,-2-7 2,-1 0 0,0-9 0,-1 1 1,-9-8 1,-2-2-2,-8-5 1,-3-1-1,-5-5-2,-2-2 0,-11-4-2,0 0 0,9 8-2,-9-8-1,0 0-10,-18 7-15,-2-10 0,-7-8-2,-4-9 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2:17:05.5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24,'0'0'11,"0"0"1,0 0-1,0 0-6,0 0-1,0 0 0,0 0-1,0 0 1,0 0-2,0 0-2,0 0-10,0 0-3,0 0 0,0 0-2</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2:17:22.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21 55,'-6'-16'16,"6"16"1,0 0-3,-1-10-12,1 10-9,0 0-7,0 0-1,12 7-1,-12-7-1,17 5 1</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2:17:36.7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25 29,'0'0'16,"-5"-9"1,5 9 1,0 0 0,-10-10-3,10 10-3,0 0-2,0 0-3,0 0-2,0 0-1,0 0-1,0 0-1,0 0-1,0 0-1,0 0-1,0 0-2,0 0-2,0 0-4,0 0-6,0 0-6,19-4-2,-8 1 1,8-1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40.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99-2 16,'14'0'13,"4"7"0,-4-1 0,6 7-13,0 4-2,4 6 2,0 7 1,-2 9 0,-2 8 2,-3 8 0,-3 8 1,-5 11 2,-4 7-1,-7 8 1,-5 3 1,-6-2 1,-3 0-1,-7-7 0,-3-1-1,-6-9-2,-3-6-4,-2-13-18,-2-5-3,-5-17-2,-2-17-2</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2:17:37.0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9-1 23,'0'0'12,"0"0"0,0 0-1,0 0-2,0 0-2,0 0-3,0 0-1,0 0-2,0 0 0,-8 12 2,8-12-1,0 0-1,0 0-1,0 0-3,0 0-8,0 0-2,0 0-1,0 0 1,0 0-2</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14:59.91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DEEDB050-8EB8-4ECC-8262-17D25A538EAB}" emma:medium="tactile" emma:mode="ink">
          <msink:context xmlns:msink="http://schemas.microsoft.com/ink/2010/main" type="inkDrawing"/>
        </emma:interpretation>
      </emma:emma>
    </inkml:annotationXML>
    <inkml:trace contextRef="#ctx0" brushRef="#br0">156 76 11,'0'0'9,"0"0"1,0 0-1,0 0-1,0 0 0,-10-7-1,10 7 0,0 0-1,0 0-2,0 0 0,0 0 0,-9 0-3,9 0 0,0 0-1,-1 16-1,1 0 0,-1 4 1,-1 6-1,-3 9 2,0 7-1,-4 8 1,-3 3 1,1 4 0,-3 2 1,-1 2-1,-2-2 1,6-3 0,-2-6 0,4-6-1,3-3 0,2-7-1,2-7 0,4-5 0,3-5 0,3-2 0,5-3 0,1-1 0,3-1 0,3 2 0,1-1 0,3 0 1,5 0-1,7-1 1,6-2 0,5-1-1,7 0 1,6-3-1,3-1 1,1-1-2,1 0 1,-4-1 0,-6 0-1,-5-1 1,-9 0 1,-5 0-1,-7-2 1,-3 2-1,-6-2 0,-4 2 0,-3-1 0,-2 2 0,1 0-1,-2-1 0,-10 0 0,16 2 2,-16-2-1,0 0 1,0 0 0,0 0 0,2-18 0,-5 7 0,0-5-1,0-5-1,4-4 0,1-5 0,5-2 0,1-4-1,1-2 1,1-1 0,-2-1 0,-2-3 0,-3 0 0,-2-2 0,-3-2 0,-1 0-1,2-1 0,0 3 1,2 3-1,3 2 0,1 7 0,2 7 0,-1 6 0,0 4 1,-1 5 0,0 2 0,-5 9 0,4-17-1,-5 6 2,-4 1-1,1-4 0,-5 0 0,-2-3 0,-6 1-1,-1 1 1,-4 2 0,-3 3-1,-2 1 1,-4 5 0,-5 3-1,-3 3 1,0 2 0,-5 2 1,3 1 0,-1-2 0,5 1 1,2-4 0,6 1-1,4-2 1,4 0 0,6-2-1,3 0 0,3 0 0,9 1-1,-9-1-3,9 1-13,0 0-7,-10-8-1,1-7-3,-13-14 2</inkml:trace>
  </inkml:traceGroup>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14:17.632"/>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34FCCD0C-6173-452C-92AA-F3F508673E59}" emma:medium="tactile" emma:mode="ink">
          <msink:context xmlns:msink="http://schemas.microsoft.com/ink/2010/main" type="writingRegion" rotatedBoundingBox="18044,11227 18114,11227 18114,11283 18044,11283"/>
        </emma:interpretation>
      </emma:emma>
    </inkml:annotationXML>
    <inkml:traceGroup>
      <inkml:annotationXML>
        <emma:emma xmlns:emma="http://www.w3.org/2003/04/emma" version="1.0">
          <emma:interpretation id="{7337B8AA-2295-4066-9127-38307D1047FC}" emma:medium="tactile" emma:mode="ink">
            <msink:context xmlns:msink="http://schemas.microsoft.com/ink/2010/main" type="paragraph" rotatedBoundingBox="18044,11227 18114,11227 18114,11283 18044,11283" alignmentLevel="1"/>
          </emma:interpretation>
        </emma:emma>
      </inkml:annotationXML>
      <inkml:traceGroup>
        <inkml:annotationXML>
          <emma:emma xmlns:emma="http://www.w3.org/2003/04/emma" version="1.0">
            <emma:interpretation id="{2E093CF9-3E1B-460D-9DF1-905FA1D2A734}" emma:medium="tactile" emma:mode="ink">
              <msink:context xmlns:msink="http://schemas.microsoft.com/ink/2010/main" type="line" rotatedBoundingBox="18044,11227 18114,11227 18114,11283 18044,11283"/>
            </emma:interpretation>
          </emma:emma>
        </inkml:annotationXML>
        <inkml:traceGroup>
          <inkml:annotationXML>
            <emma:emma xmlns:emma="http://www.w3.org/2003/04/emma" version="1.0">
              <emma:interpretation id="{4BF9EF8F-8DDB-411E-B1D6-A8AE7A66E71C}" emma:medium="tactile" emma:mode="ink">
                <msink:context xmlns:msink="http://schemas.microsoft.com/ink/2010/main" type="inkWord" rotatedBoundingBox="18044,11227 18114,11227 18114,11283 18044,11283"/>
              </emma:interpretation>
              <emma:one-of disjunction-type="recognition" id="oneOf0">
                <emma:interpretation id="interp0" emma:lang="" emma:confidence="0">
                  <emma:literal>•</emma:literal>
                </emma:interpretation>
                <emma:interpretation id="interp1" emma:lang="" emma:confidence="0">
                  <emma:literal>4</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70 56 18,'0'0'12,"0"0"-3,0 0-5,0 0-4,0 0-3,0 0-2,0 0-1,-11-9 1,11 9 1,0 0 1,-15-12 2,15 12 1,-16-13 0,16 13-1,-17-14-5,6 6-2</inkml:trace>
        </inkml:traceGroup>
      </inkml:traceGroup>
    </inkml:traceGroup>
  </inkml:traceGroup>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0:40:12.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38 431 14,'0'0'11,"0"0"1,-9-2 2,9 2-1,0 0-1,0 0-1,0 0-2,0 0-2,-9-6-1,9 6-2,0 0-2,0 0 0,10-7-2,-10 7 0,0 0 0,13-5 0,-13 5 0,0 0 0,9 0 0,-9 0 0,0 0 0,0 0 0,1 10 0,-1-10 0,0 0 1,0 0 1,-6 9 1,6-9-1,0 0 1,0 0 0,0 0 1,-10 6-1,10-6 0,0 0-1,0 0-1,0 0 0,-3-12 0,3 12 0,0 0-1,0 0 0,5-12 0,-5 12-1,0 0 0,0 0 0,0 0 0,0 0 0,0 0 0,0 0 0,0 0 0,10 7 1,-10-7 0,-3 9 0,3-9 2,-8 12-1,8-12 2,-11 12-1,11-12 0,-12 7 1,12-7-1,-11 2 0,11-2-2,0 0-3,0 0-5,-5-15-10,5 15-7,10-19-2,-1 6 1,1-3 1</inkml:trace>
  <inkml:trace contextRef="#ctx0" brushRef="#br0" timeOffset="741">401 59 5,'0'0'15,"0"0"2,-11 4 1,11-4-5,0 0-1,0 0 0,0 0-2,-6-13-2,6 13-1,0 0-2,15-14-1,-6 6-1,4 1-1,1 0-2,2 1 0,0 1 1,-1 2-1,-1 2 0,-1 4 0,-13-3 0,15 15 0,-11-3 0,-3 3 0,-5 3 1,0 2-1,-4 3 1,-3 2-1,-4 3 1,-3 2-1,-1-1 1,-5 1-2,2-1 2,-1-1-1,2-3 0,1-2 0,4-4 0,1-5 0,7 0 0,3-5 0,5 1 0,0-10 0,14 11 0,2-7 0,5 0 0,5-1 0,3-1 1,2 0-1,2-2 1,-1 1-1,-1-4 0,-3 3 0,-5-1 0,-1 1 1,-3-1-1,-3 1 0,-5 1 0,-2 0 0,-9-1 0,13 3 0,-13-3 1,0 0-1,0 0 1,0 0-1,0 0 1,0 0-2,0 0-3,0 0-15,-1 9-4,1-9-2,-12 0 0</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0:40:13.8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-1 362 12,'-5'10'19,"5"-10"0,0 0-5,0 0-2,8-10 0,-8 10-3,14-10-3,-3 6-2,-11 4-3,16-7 0,-16 7 0,12-1 1,-12 1-1,0 0 0,1 14-1,-1-14 1,-6 12 1,6-12 0,-8 13 1,8-13 0,-7 11 1,7-11 0,0 0 1,-9 10-1,9-10 0,-10 2-1,10-2-1,0 0 0,-11 0-1,11 0 0,0 0-2,0 0-6,0 0-10,0 0-9,0 0 0,9-14-1,3 3 2</inkml:trace>
  <inkml:trace contextRef="#ctx0" brushRef="#br0" timeOffset="460">577 44 14,'8'-12'21,"-8"12"-1,1-11 0,-1 11-6,0 0-4,-16-2-3,5 4-1,-2 4-4,-2 0-1,0 1 0,-2 0 0,3 3 0,1-3-1,4 2 0,9-9 0,-12 16 0,12-16 0,-1 15 0,4-4 0,4-1 1,1 3-1,1-1 0,4 4 0,1 2 0,1 1 0,0 2 0,2 1 0,1-1 0,-2 4 0,1 0 0,-2-2 0,0 0-1,-1-2 1,-4-3 0,-2 0 0,-2-2 0,-3-3 1,-5-2 0,-3-1 0,-2-1 0,-3-3 1,-4 2 0,-4-5 0,0 2 0,-5-5 0,2 0 0,-2-3 0,3-3 0,0-1-1,5-3 1,3-1-1,4-4 0,2-1-1,7 0 0,4-2 0,4-2 0,5 0-1,4-2 0,5-3 1,2-1 0,3-1 0,0-1-1,0 0 2,-2 2-1,-5 0 1,-4 3-1,-4 3 2,-4 1-1,-5 0 1,-3 6-1,-5-1 1,-2 4-1,-2-1 1,-2 4-1,-2 1 0,-3 1-1,0 3 1,-2 0-1,-2 3 0,-1 1 0,-1 2-1,-3 2-2,1 7-5,-4-2-16,3 4-2,-4 0-1,0 3 1</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0:40:16.3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29 424 15,'-7'11'18,"7"-11"-1,0 0-5,0 0-3,0 0 1,0 0 0,8-11-3,-8 11-2,0 0-2,0 0 0,11-6-1,-11 6-1,0 0-1,0 0 0,0 0-1,0 0 1,-2 10 0,2-10 1,0 0 2,-3 11 0,3-11 2,0 0 0,0 0 0,0 0 1,0 0-2,0 0 0,0 0-1,0 0-1,-11-4-1,11 4-1,-9-3 0,9 3-1,-10-1 0,10 1 0,0 0-2,-12 0 1,12 0-2,0 0-6,0 0-15,12-14-1,-12 14 1,17-15 1</inkml:trace>
  <inkml:trace contextRef="#ctx0" brushRef="#br0" timeOffset="661">458 168 18,'0'0'14,"-9"2"-2,9-2 1,-9 7-3,9-7-2,-12 13-2,6 0 1,-2 2-3,-1 6 1,-2 0-1,2 5 0,0 0-1,0 2 0,1-3-1,4-1 1,4-6-1,8-3 1,3-7-1,8-8 0,6-10 0,6-6 0,0-8-1,6-5 1,-2-6-1,-2-3 0,-4-4 1,-7 2 0,-7 0 0,-4 5 1,-4 3 0,-5 5 0,-7 4 0,-2 6-2,-3 5 1,-3 6-2,-2 5 1,-3 4-1,-4 3 0,-1 5-1,-3 6 0,-1 2 1,-1 3-2,-1 1 0,5 4-3,-3-3-7,8 4-13,1-2-1,9-1 1,3-3-1</inkml:trace>
  <inkml:trace contextRef="#ctx0" brushRef="#br0" timeOffset="1242">898 106 0,'-10'16'12,"10"-16"0,-15 19 2,5-7-5,-1 3-2,0 3 2,-4 2 0,2 4 0,-1-1 1,3 1-2,2-2-2,3 0-2,3-2-1,3-5-2,6-1 0,6-7 0,8-7 0,6-3-1,4-6 0,7-6 1,1-4-1,3-5 0,-4-4 1,-1-2-1,-7-2 2,-5 1 1,-8-1 0,-5 4 1,-10 0 1,-1 4 0,-7 2-1,-2 8 0,-7 1-1,-1 9 0,-6 4-2,-2 7-1,-2 4-1,-4 6 0,0 5-2,-6 2-4,6 7-8,-3-2-9,7-1-3,2-3 2,7-4 0</inkml:trace>
  <inkml:trace contextRef="#ctx0" brushRef="#br0" timeOffset="1753">1348 0 18,'10'3'16,"-10"-3"1,14 2 1,-14-2-8,0 0-3,1 15-1,-9-3 2,-1 6 0,-7 3-1,2 7 0,-7 3-2,1 7-1,-3 0-1,4 1 0,0 1-2,2-1-1,5 0 0,2-4-1,5-2-5,-2-6-13,5-3-4,-1-4-2,-2-10 1</inkml:trace>
  <inkml:trace contextRef="#ctx0" brushRef="#br0" timeOffset="2444">94 1400 26,'0'0'18,"0"0"1,0 0-1,0 0-7,0 0-8,4-11-1,-4 11 0,11-11 1,-11 11 0,11-10 1,-11 10-1,0 0 1,9-4-1,-9 4 0,0 0-1,0 0 0,-7 14 0,7-14 1,-7 10 1,7-10 0,-10 10 0,10-10 0,-9 8 0,9-8-2,-9 0-1,9 0-3,0 0-8,-5-14-15,10 3-2,3-3 0,1-5 1</inkml:trace>
  <inkml:trace contextRef="#ctx0" brushRef="#br0" timeOffset="2914">547 971 23,'9'0'15,"-9"0"-1,0 0 0,0 0-12,0 0-3,-14 3 1,14-3 2,-16 7 2,6 0 0,-1 4 2,-1 1 2,0 5-2,1-2 0,4 5-1,-1-2-1,6 0-2,5-4 0,6-2-2,7-6 1,7-5-2,6-6 0,5-5 1,1-2-1,0-7 1,-1-2 0,-4 0 1,-8 0 1,-3 2 1,-12-1 1,-4 7 0,-8-3 0,5 16 0,-22-16 0,4 14-1,-6 3 0,-2 5-2,-3 4 0,0 3-1,0 5-3,0-3-3,9 3-9,3-5-8,17-13-2,-5 10 0,16-13 1</inkml:trace>
  <inkml:trace contextRef="#ctx0" brushRef="#br0" timeOffset="3315">699 978 27,'0'0'20,"9"23"-1,-14-4 2,-4 5-9,-2 10-6,-4 7-4,-2 9-1,-3 5 0,0 3-1,1-2 3,1-1 0,0-5-1,6-7 1,2-9-2,3-11 0,5-9-7,2-14-13,0 0-4,11-16 1,-3-6-1</inkml:trace>
  <inkml:trace contextRef="#ctx0" brushRef="#br0" timeOffset="3716">871 1104 18,'-3'14'17,"3"-14"1,-2 15 0,2-15-10,-2 16 0,6-5-1,-4-11 0,12 17 0,1-13-2,6-2 0,3-6-1,6-2 0,3-7-2,1-3 1,-4-4-2,1-1 2,-8-2-1,-2 2 2,-11 0 0,-1 6 1,-9-1-1,2 16 0,-17-14-1,0 15 0,-7 5-2,-4 5-1,-2 6 0,-4-1-2,2 6-2,-1-4-2,9 3-5,-1-8-6,13-3-9,12-10-1,0 0 1,15-5 0</inkml:trace>
  <inkml:trace contextRef="#ctx0" brushRef="#br0" timeOffset="4086">1150 1035 32,'-9'17'17,"2"2"0,-5-1 0,1 0-13,1 5-4,1 0 2,-2 5-1,1 6 1,-1 5 1,0 4 0,-2 2 1,1 2 0,1-1-1,-1-4 0,3-3 0,-1-8-2,3-7-5,1-9-15,3-3-3,3-12 1,-13-2-1</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0:40:22.2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12 496 12,'0'0'19,"0"0"1,0 0-2,0 0 0,0 0-3,0 0-2,0 0-3,0 0-3,0 0-1,0 0-1,0 0-1,0 0-1,0 0-1,0-10-1,0 10 0,0 0-1,0 0 0,11-10 0,-11 10-1,0 0 1,9-4-1,-9 4 1,0 0-1,0 0 1,0 0-1,0 0 1,0 0 0,0 0 0,1 11 0,-1-11 1,0 0 1,0 0-1,-8 9 1,8-9 0,0 0 0,0 0 0,0 0-1,0 0 0,0 0 0,0 0-1,0 0 1,0 0-1,0 0 0,0 0-1,0 0 1,0 0-1,0 0 0,0 0 1,0 0-1,0 0 0,0 0 1,-4 10 0,4-10 0,0 0 0,-8 12 1,8-12 0,0 0 0,-9 8 0,9-8-1,0 0-2,0 0-6,0 0-18,-5-10-1,7 0-2,0-6 2</inkml:trace>
  <inkml:trace contextRef="#ctx0" brushRef="#br0" timeOffset="1492">364 64 9,'0'0'15,"0"0"1,0 0-2,10-12-4,-10 12 0,10-13 1,-10 13-2,15-14 0,-4 10-1,-1-5-2,1 4-2,-1 2-1,1 0-2,-2 2-1,0 1 1,-9 0-2,16 7 1,-16-7 0,12 17 0,-7-6 0,-1 4-1,0-1 2,-3 4-1,-1-1 0,-5 4 0,0-2 0,-4 2 0,-3 1 1,-2 0 0,-1 3-1,-2 0 0,-3-1 0,-1 2 1,-1 0-1,1 1 0,2-2 0,0-1 0,5-2 0,0-4 1,6-2 0,7-2 0,1-14 1,14 15 0,3-14 1,6-1-1,2-3 0,5-1 0,0-3 0,2 1 0,-5 0-1,-1 1 0,-8 2-1,-2 2 1,-3 1 0,-13 0 0,15 6-1,-15-6 1,8 10-1,-8-10-1,9 13 0,-9-13-6,4 11-17,-4-11-2,0 0 0,-10 11-1</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0:40:24.5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8 545 42,'0'0'23,"0"0"2,0 9-4,0-9-9,0 0-3,0 0-2,0 0-2,0 0 0,0 0-3,0 0 0,0 0-1,0 0 0,0 0-1,0 0 0,0 0 0,11-3 0,-11 3 0,10 2-1,-10-2 1,0 0 0,0 0 1,0 0 0,7 10 1,-7-10 1,0 0-1,-14 8 2,14-8 0,-10 4-2,10-4 0,-10 2-2,10-2-3,0 0-9,0 0-15,-5-9-2,7-3 0,6-1 0</inkml:trace>
  <inkml:trace contextRef="#ctx0" brushRef="#br0" timeOffset="481">511 75 64,'0'0'23,"-13"8"-1,13-8-5,-19 9-17,19-9-1,-18 10 0,18-10 1,-18 10 1,18-10 0,-13 10 0,13-10 1,-9 13 0,9-13-1,-3 15 1,5-5-1,3 1-1,2 3 1,2 2-1,4 2 1,3 1-1,3 3 0,2 0 0,-1 2 0,0 0 0,-1 1-1,0 1 1,-3 0-1,-5 0 1,-1-3-1,-4-2 2,-3 1-2,-2-4 3,-3-2-2,-4-3 2,-3-1 0,-3-2 1,-4-1 0,-3-3 0,-1-1 1,-4-4 0,2-2-1,-2-5 0,3-4-1,2-6 0,5-4-1,4-3-1,5-3-1,7-3-1,4-1 1,9 0-1,5-3 0,6 0 0,4-1 1,2-1 0,2 1 0,-1 0 1,-2 2 0,-4 1 1,-5 4 0,-4 4 0,-4 4 0,-7 3 1,-3 3 0,-6 2 0,2 11 0,-14-14-1,5 10 1,-4 1-1,-1 2-1,-2 3-1,-1 1-1,-1 7-2,-6-4-7,3 7-17,-4 1 1,1 1-2,-2-2 1</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0:40:26.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1 291 33,'0'0'22,"0"0"-1,0 0-3,0 0-5,0 0-3,0 0-3,0 0-1,0 0-1,0 0 0,0 0 0,0 0 0,0 0-1,0 0 0,0 0-1,0 0-1,0 0 0,0 0-1,0 0 0,0 0-1,0 0 0,0 0-1,0 0 1,0 0-1,0 0 0,0 0 0,0 0 0,4 11 0,-4-11 1,0 0 0,-3 10 1,3-10 0,0 0 0,0 0 1,0 0-1,-6 9-1,6-9-2,0 0-10,0 0-16,0 0 0,1-9 0,0-1 0</inkml:trace>
  <inkml:trace contextRef="#ctx0" brushRef="#br0" timeOffset="531">441 51 15,'0'15'13,"0"-15"0,0 0 0,0 0-10,0 0-2,0 0 2,-9 5 2,9-5 2,-10 6 1,10-6 2,-13 18-1,5-3 0,-6 1-2,4 7 0,-5 0-2,5 8 1,-2-2-2,4 3 0,2-2-1,7 0-2,3-2 1,6-3-1,5-5 0,4-5-1,1-3 1,6-5 1,1-7-1,0-5 0,0-8 1,-1-2-1,-3-8 0,0-5 1,-3-4-1,-5-2 0,-1-2-1,-4 0 1,-3 1 0,-2 2-1,-4 3 1,-1 5-1,-3 4 2,0 3-2,-4 4 2,7 14-1,-16-12 0,3 13-1,-5 4 0,-3 6 0,-2 3-1,-3 4 0,1 3-2,-3 0-1,5 6-5,-2-6-11,11 2-7,0-3-1,6-3 1,4-3-1</inkml:trace>
  <inkml:trace contextRef="#ctx0" brushRef="#br0" timeOffset="1152">947 50 32,'0'0'18,"-15"3"-1,15-3 1,-14 3-14,14-3-2,-15 5 0,15-5 1,-12 7 2,12-7-1,-13 10 1,13-10 1,-13 17 0,2-5-1,0 7 0,-5 3 0,0 6-1,-2 1 0,2 4-2,-1 1 2,5 1-2,1-1-1,6-2 0,6-6 0,6-3-1,7-6 0,5-5 0,6-8 0,6-8 0,2-8-1,2-4 1,0-6-1,-1-4 2,-4-3 0,-3-2 2,-7 0-1,-4 4 1,-7-1 0,-2 5 2,-7-1-2,-1 5-1,-4 2 0,-3 4-1,-1 3 0,-2 2-1,-4 4 0,-1 2 0,-2 4-2,-4 1-2,1 6-4,-8-4-6,3 9-14,-5-2-1,1 1 0,-5-2 0</inkml:trace>
  <inkml:trace contextRef="#ctx0" brushRef="#br0" timeOffset="2794">1267 25 9,'-11'-7'12,"11"7"-1,0 0 3,-7-11 1,7 11 2,0 0 1,2-9-3,-2 9-3,0 0-3,0 0-4,0 0-2,0 0-2,0 0 0,0 0-1,-2 17 0,1-4 0,-2 4 0,1 6 0,-1 5 0,-2 5 0,0 6 0,-3 2 1,0 1 0,1 1 0,0-3 0,1-3 0,0-5-1,3-5 0,-1-6-2,4-1-6,-2-9-10,1-1-7,1-10-1,-11 7 1,11-7 0</inkml:trace>
  <inkml:trace contextRef="#ctx0" brushRef="#br0" timeOffset="3405">98 1238 53,'0'0'27,"0"0"2,0 0-2,0 0-15,0 0-2,0 0-2,0 0 0,0 0-4,0 0 0,0 0-1,0 0-2,0 0 0,0 0-2,0 0-2,0 0-5,0 0-22,0 0 0,0 0-2,12-7 2</inkml:trace>
  <inkml:trace contextRef="#ctx0" brushRef="#br0" timeOffset="3766">493 1023 54,'2'10'22,"-1"-1"3,-1-9-1,-3 13-20,1-4-4,0 2 0,-2 2 1,3 1 1,-2 2 1,5-1 0,3 0 0,7-2 1,4-4-1,7-5 0,2-6-1,5-4-1,2-8 0,1-2 0,-4-5-1,-4-2 1,-3-1 1,-4 1-1,-7 1 3,-4 3-2,-5-1 3,-1 3-3,-5 2 2,0 1-2,-3 4 1,7 10-2,-20-15-1,8 11 0,-3 2 0,-2 1-1,-2 3-1,-4 2-1,3 6-2,-7-3-7,9 9-13,-5-3-4,5 3-2,2-4 2</inkml:trace>
  <inkml:trace contextRef="#ctx0" brushRef="#br0" timeOffset="4186">708 927 50,'9'7'23,"-9"-7"2,8 18-3,-8-6-12,-4 5-10,-2 5 1,-2 7-1,-2 6 2,-3 7-2,2 4 3,-4 4-2,3 4 1,-1 0 0,3-1-1,2-5 0,1-7-1,3-9 0,0-4-2,4-28-5,2 32-14,-2-32-3,0 0-2,13-24 1</inkml:trace>
  <inkml:trace contextRef="#ctx0" brushRef="#br0" timeOffset="4697">916 979 27,'0'11'17,"-2"-1"3,2-10 1,0 17-12,0-17-2,4 18 0,-1-9 1,8 3 1,-1-5-1,9 1-1,-2-4-2,7-2 0,-2-5-2,3 2 0,-3-9-1,-2 1-1,-2-5 2,-1 0-1,-7-3 1,-1 2 0,0-1 0,-1 1-1,-4 2 1,0 0-1,-3 4-1,-1 9 0,-3-15 1,3 15-2,-13-7 1,0 6-1,-1 1-1,-5 0 0,-1 1-1,-5 1-1,4 3-2,-6 0-3,8 5-5,-6-5-10,10 6-5,2-6-2,13-5 3</inkml:trace>
  <inkml:trace contextRef="#ctx0" brushRef="#br0" timeOffset="5108">1126 896 54,'12'3'24,"-4"6"2,-8-9-2,10 17-14,-10-5-8,0 3 0,-2 8-2,0 4 2,-4 7-1,2 7 3,-3 1-2,3 4 2,-3-1 0,1 1 0,-1-4-1,3 0 2,-2-9-2,2-3 0,-2-4-1,4-3-1,0-3 0,2-5-1,-1-3 0,1-2-1,0-10 1,0 14-2,0-14-3,0 0-10,0 0-14,0 0 0,-7-24-2,-2-4 2</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16:43.95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260 233 40,'-1'-10'21,"1"10"0,-8-9 1,8 9-15,-10-8-5,10 8-1,0 0-1,0 0 0,0 0 1,-6-10 0,6 10 1,0 0 0,0 0 0,0 0 0,0 0 0,0 0 0,-3 19 0,-3-4 0,1 5 0,-4 7 0,-1 5 0,0 3 1,0 4-1,-2 0 0,3-1-1,2-5 0,3-3-1,3-6 1,1-6 1,3-4-2,-3-14 2,15 6-1,-1-14 0,-3-8 1,2-4 0,-2-8 0,-2-7 0,-2-5 0,-1-4 0,-2-5-1,1 0 2,-2 1-2,2 0-1,0 6 1,2 7-1,-1 5 0,0 7-1,0 9 0,-4 4-1,-2 10 1,0 0 0,8 17 0,-7-1 0,1 8 0,-2 4 1,2 7 0,-2 6 0,-2 5 0,-3 3 0,-2 1 1,0 1-1,-1-3 1,0-4-1,2-7 0,1-6 0,3-9 1,4-8 0,-2-14 0,13-6-1,-3-11 2,3-14-1,-1-8-1,0-4 0,1-9 0,-5-3 0,-1 0 0,-3 1 0,-1 2 0,-1 8 0,1 3 0,0 6-1,3 6 1,0 7 0,2 5-2,-8 17 1,18-7-1,-10 17 2,-2 11-1,-3 10 0,-3 8 1,-4 9 0,-4 6 0,-2 8 1,-5 2 0,0 1 0,-3-5 0,3-5 0,0-6 2,4-9-2,2-10-1,5-9 1,2-12 0,2-9 0,6-15-1,0-9-1,1-8 1,0-7 0,-1-8 0,-2-5 0,-2-2-1,-1 0 2,-4 1-1,0 5 1,-1 3-1,0 8 0,1 7 1,1 5-1,0 9-1,1 4 0,1 12 0,-2 14 1,-1 7-2,0 10 2,0 10-1,0 7-1,1 7 2,-1 5 0,0 1 2,2-3-2,1-3 1,0-7 0,0-8 0,3-8 0,-3-9 0,1-7 1,-1-16-1,0 0 0,9-33 0,-4-1 0,-1-12 0,0-4-1,-1-7 0,0-2 0,-3 3 0,-1 7 0,-3 10-1,-1 8 1,1 11-1,-1 11 1,5 9-1,-8 21 0,7 15-6,-4 6-22,6 12-1,-4 1 0,0-2 0</inkml:trace>
  <inkml:trace contextRef="#ctx0" brushRef="#br0" timeOffset="6139">17 507 43,'-9'-10'24,"2"-10"0,9-6-3,6-9-11,13-3-13,9-6-2,11 1-1,5-2 0,6 8 0,-2 7 2,1 12 1,-7 13 2,-8 11 2,-8 15 2,-9 10 0,-8 10 0,-10 7 1,-4 5 1,-11 0 1,-2 2 0,-8-9 1,2 1 0,-7-16 1,2-6-1,-2-20 0,5-10-2,-2-16-2,4-9 0,5-9-3,4-9 0,5-2 0,4-3 0,2 5 0,5 6 0,1 6 1,1 7 0,1 6 1,0 8-2,-6 15 1,13-7-1,-4 18-1,-2 8-1,-2 11 1,-4 8 0,-5 5 1,-8 5 0,-5-1 2,-5 0 1,-4-10 1,5-5-1,0-13 0,10-17-1,12-17-2,13-14-1,15-8-3,6-10 0,8 1 0,-2-4-1,4 4 2,-7 9 1,-4 12 2,-9 10 1,-10 10 1,-3 10 0,-7 9 1,-3 6 0,-7 6 0,-4 7-1,-7 3 1,-3 5-1,-5-2 1,-3 0-1,-1-3 1,3-6-2,4-8-2,1-6-3,14-1-10,6-15-16,0 0-1,4-21 0,10 1 0</inkml:trace>
  <inkml:trace contextRef="#ctx0" brushRef="#br0" timeOffset="7210">255 327 7,'-17'-17'17,"1"-2"2,4 1 1,4 2-6,4 0-3,9 2-2,2-2 0,11 4-2,4-1-1,6 4-3,6 1-2,2 4-1,0 6 0,-3 7-1,-3 5 1,-6 7 0,-7 2 1,-4 6 2,-9 2 0,-3 4 2,-8-5 0,-2 2 1,-10-8 1,0 2-2,-8-8 1,-1-2-2,-6-8 2,3-4-3,-1-7-2,4-5 0,6-5-2,4-8 1,9-2-3,6-3 1,10 0-2,3-2 1,8 3 0,0 2 1,4 6 1,-4 4 0,0 5 1,-2 5 0,-3 5 1,-2 5-1,-5 6 1,-2 7 1,-4 5-1,-3 7 1,-5 1 0,-5 6 1,-8-2 0,-3 2-1,-6-6 2,-2-2-1,-2-8 0,2-6 1,1-8-1,3-10-1,5-15-1,8-10 0,10-10-1,5-6-1,8-6 0,4-2 0,7 0 0,3 4 0,3 8 0,-1 6 1,0 9-1,1 6 1,3 6-1,3 9 0,5 8 0,1 5 0,2 9-1,0 3 1,-2 10-1,-4 2 1,-6 1 1,-7 0-1,-10-2 2,-8-1 0,-8-5 1,-4-2 0,-12-9 0,-3-2 0,-7-7 0,-5-4-1,-6-7 0,-1-3 0,-3-5 0,2-5 0,5-1-1,6-7 0,10-2-2,14-5-1,19 1-6,8-7-15,22 4-7,8-6 0,13 4-1,5-1 1</inkml:trace>
  <inkml:trace contextRef="#ctx0" brushRef="#br0" timeOffset="8652">991 13 45,'0'0'18,"-3"15"0,-1-1 0,1 12-5,-7 2-4,2 12-1,-6 4-3,-1 8 1,-3-1-1,1 3 0,-1-9 0,3-3-1,1-12 0,4-4-1,3-13 2,7-13-4,0 0 1,12-28-1,-2 0-1,2-8 1,1-6-1,0-5 0,1-2 0,-3 3 0,-4 3 2,-2 9-1,-3 5 2,0 10-1,-3 4 0,1 15-1,-2-12 0,2 12-1,-3 16 0,0 4-1,0 8 0,-2 7 1,-2 9-1,-3 6 1,-1 3 1,0-2-1,1-5 0,1-6-1,9 1-12,-1-20-17,1-21-1,10-12 0,-5-24-1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8:37.5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1567 284 5,'-14'-5'6,"14"5"-2,-18-8 1,5 3-1,1 1-1,-9-2 1,4 2-2,-4-1 1,-5 0-1,-3 0 0,-4 0 0,-2 0 0,-7 0 0,2 3 0,-8 1 1,0 2-1,-3 3 0,0 2 0,-3 2 0,-3 2 0,2-1 1,4 3-1,-2-1-1,4-1 0,-1-1-1,1 1 1,1 3 1,8-2-2,-1 4 1,1 1-1,5 2 0,0 4 1,0 2-1,5 1 1,-2 1-1,4 2 0,0 1 0,0 2 1,-3 1-1,9 0 1,-1 1 0,23-33 0,-38 70 1,38-70 0,-35 70 1,35-70-2,-26 70 1,26-70 0,-25 67-1,25-67 0,-11 62-1,11-62 1,-2 60 0,2-60 0,12 57-1,2-29 1,2-2 0,5 2 0,6-2 1,5 2 0,5-2 1,3 1-1,0-1 1,0 2 0,8-2-1,-1 2 1,2-1-1,2 1 0,-3-1 1,8-1-1,5 0-1,4-2 1,2 0 0,3-2 0,5-2-1,2-2 0,6-4 0,1-1 1,3-2-1,1-1 0,3-3-1,-2-2 1,1-4-1,-1-3 1,4-6-1,-4-4 1,-2-8-1,-2-7 1,-3-8-1,-4-6 1,-1-10-1,-5-7 1,-9-4-1,-5-2 1,-9-2-1,-8-2 1,-7 3-1,-11 2 0,-9 2 0,-9 5 0,-9 3-1,-11 0 1,-8 0-1,-15 1 0,-7-1 0,-11-1 0,-9 2 0,-8 2 0,-8 4 1,-6 5-1,-7 12 0,-4 6-1,-3 13 0,-5 7-2,-1 12-6,-6 7-12,-3 5-2,-2 3 0,2 1 1</inkml:trace>
  <inkml:trace contextRef="#ctx0" brushRef="#br0" timeOffset="1712">5206 12 5,'-33'-6'6,"-3"2"0,-4-2 1,-7 5-1,-2 6 0,-4-3 0,-4 6-2,-2 0-1,-2 5-1,-2 0 0,-1 4-1,-2 0 0,0 1-1,-1 3 0,1 0 1,-1 3-1,2 1 1,1 1 0,3 3-1,4 1 1,4 3 0,5 0-1,2 2 1,6 0 0,5 0-1,5 0 0,4 2 1,4 5 0,4 0 0,6 3 0,4 2 0,5 4 1,5 2 0,3 3 0,7 0 0,6-2 1,7-2-1,4 0 1,7-1 0,6-2-1,6-2 0,3-2 0,4-3-1,3-4 0,7-2 0,3-5 0,3-2 0,1-7 0,4-5-1,5-2 1,4-6 0,5-1 0,2-1-1,1-3 1,0-2-1,3-2 0,-3-1 0,-1-5 1,-1-4-1,-3-5 1,-2-5-1,-3-7 1,-3-7 0,0-6 0,-3-6-1,-4-4 1,-4-4-1,-5-4 0,-5-2 1,-6-1-1,-4 2 0,-8 0 0,-6-2 0,-10 1 0,-8 1 0,-12-3 0,-12-2-1,-13-4 1,-8-1 0,-12 1 0,-8 1 0,-9 3 0,-5 6-1,-6 8 1,-6 12 0,-4 11 0,-6 8-1,-9 13-1,-4 6-4,-5 10-13,-11 6 0,-9 4-1,-5 4 0</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16:45.75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187 432 24,'0'0'16,"0"-16"1,0 16-6,-21-1-4,4 8-4,-4 4-2,-1 6-2,-3 1 0,3 2 0,2-1 2,2-4 4,8 1 4,-2-13 0,12-3 0,-2-19 0,7-2 1,-2-12 0,3-3-2,-4-9-4,3-6-3,-1-2 0,0 3-1,-2 1 1,-2 4-1,-2 5 1,1 7-1,0 7 1,-2 5-1,1 6 0,1 5 0,1 10-1,0 0 1,0 9-1,1 10 0,2 10-1,0 10 2,1 10-1,-1 7 1,-1 2 0,1-1 1,-2-1-1,-1-6 0,0-10 0,0-10 1,0-10 0,0-20 0,0 0 0,16-5 0,-5-19 1,3-6-1,1-9 0,0-7 0,1-4-1,-3 4 0,-3 0 1,-5 5-1,-1 8 1,-3 6-2,-1 9 1,0 18-1,0 0 0,0 0 0,5 28 0,-2 3 0,-1 7 0,-1 7 0,-1 8 1,-4 2 0,-2 0 0,-3-4 0,-3-7 0,1-5 0,1-8 1,1-7-1,0-9 1,9-15-1,0 0 1,1-15 0,7-11 0,-1-8-1,1-10 1,3-6-1,-2-8 0,-1-1 1,-5 3-1,0 6 1,-3 6-1,0 9 1,-1 8-1,-1 7-1,3 11 1,-1 9-2,13 9 1,-1 8 0,4 9 0,3 5-1,2 7 1,3 7 1,-2 1 0,-2 5 0,-3 1 0,-3-3 0,-2-3 0,-3-5 0,-2-7 0,-3-6 0,-1-6 2,0-10-1,-3-12 0,3-13 0,-4-10 0,1-7 0,-2-8-1,1-6 0,-1-6 0,-1-3 0,0 2 0,0 6 0,-1 6 1,0 7-1,1 8 0,0 5-1,3 19 1,0 0-1,-15 2 0,5 16 0,0 10 0,-3 8 0,4 12 1,-3 9-1,7 5 1,3 4-1,7-1 1,4-5 0,2-7 0,1-8 0,0-14 1,0-10 1,-12-21-1,13-2 1,-16-20 0,-2-7-1,-6-12 0,-2-6 0,-5-7 0,-5-4-1,-1-1-1,-1 2 1,0 4 0,4 6 0,3 9 1,4 6-2,3 10 1,5 6-1,3 6 0,3 10-1,0 0 1,9 6 0,1 9-1,0 6 1,5 6 0,1 6 1,2 3 0,-2 5 0,-1 2 0,-3-4-1,-4-6 1,-1-5 0,-4-7 1,-2-5 0,-2-7 0,1-9 0,3-17 0,3-2 0,3-10-1,-1-6 1,1-7-1,1-5 0,-2-2 0,0 8 0,-5 1 1,-1 7-1,-3 8 0,-2 9 0,3 16-1,-16 3 1,7 16-1,-5 6-1,1 7 1,-2 5 0,1 5 0,1-2 1,3 0 0,1-6-1,5-6-1,0-6-1,3-4-1,1-18-8,0 0-9,0 0-4,0 0-1,-10-26 1</inkml:trace>
  <inkml:trace contextRef="#ctx0" brushRef="#br0" timeOffset="1593">187 358 13,'-12'9'14,"9"9"-2,-3 1-3,2 3-6,0 3 0,-1-3-1,3 0 1,-3-8 6,5-14 0,0 0 0,0 0 0,-4-33 0,7 0 0,-2-13 0,3-5-3,-1-7-4,0 3 0,-2 0 0,0 7 0,-2 9 0,0 9-1,-2 9 0,1 8 0,2 13-1,0 0-1,-4 19 0,3 4-1,2 10 1,0 8-1,0 11 2,0 5 0,1 5 0,-2-3 0,1-5 0,-2-6 0,0-11 0,0-8 2,0-11 1,1-9-1,0-9 1,-4-17 0,-3-4 0,3-7 0,-5-7 0,-1-7-2,0-4-1,-2 1 1,2 4-1,0 5 0,4 6 0,-2 7 0,5 9-1,3 14 0,0 0 0,0 0 0,-8 23-1,5 0 1,0 11-2,0 5-4,6 16-17,3 6-2,1-1-1,8-1 1</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16:49.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 46 28,'5'-10'21,"-3"-1"-1,1 2 2,-3 9-11,4-16-6,-4 16-4,0 0-2,0 0 0,0 0 0,1 13 0,-2 0 1,0 3 0,1 2 1,0 7 1,0 3 1,3 6 1,-2 1-1,1 6 1,-3 2-1,3 3-1,-2 1-1,-3 0-18,-3-2-5,0-10-1,-4-15-1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2:24:21.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0 36,'-12'13'13,"4"-2"0,3-2-2,5-9-17,5 18-7,-1-8 0,2 0 1,-1 2-2</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1T07:25:39.8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129 491 68,'3'10'28,"-3"-10"-1,0 0 0,0 0-19,0 0-4,0 0-1,0 0-1,0 0 1,0 0-1,0 0-2,0 0-1,-1-12-6,-4-1-11,7-2-10,-3-10 0,3 0-1,-2-9 1</inkml:trace>
  <inkml:trace contextRef="#ctx0" brushRef="#br0" timeOffset="260">16 0 72,'4'16'28,"-4"-16"-1,3 11 0,-3-11-23,0 0-1,0 0 1,0 0-1,0 0 1,0 0-1,0 0 0,0 0-1,4 9-3,-4-9-6,0 0-22,-10-1 0,10 1-2,-17 3 1</inkml:trace>
</inkml:ink>
</file>

<file path=ppt/ink/ink2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11-27T19:03:22.072"/>
    </inkml:context>
    <inkml:brush xml:id="br0">
      <inkml:brushProperty name="width" value="0.05292" units="cm"/>
      <inkml:brushProperty name="height" value="0.05292" units="cm"/>
      <inkml:brushProperty name="color" value="#00B0F0"/>
    </inkml:brush>
  </inkml:definitions>
  <inkml:trace contextRef="#ctx0" brushRef="#br0">11537 5995 258,'0'0'645,"0"0"-387,-9-3 0,9 3-258,0 0-258,-10 0 129,10 0 129,-9 9 0,9-9 129,-12 10 258,12-10 0,-14 10 129,14-10 129,-15 9-129,15-9 129,-12 8 0,12-8-258,-11 8 0,11-8-129,-8 9-129,8-9 258,-9 15 0,9-15 129,-11 14-129,11-14 129,-7 19-129,1-9 258,3 5-129,-1-2-258,2 3 129,0-2 0,1 1-129,-1-1 0,2 6 129,-1-6 0,1 1-258,0 0 0,0-1 258,0-1-258,4 2 129,2-4-129,-6-11 0,15 19 0,-4-10 129,-1-4-129,3 0 0,0-2 0,2-3 129,-3 0-258,3 0 258,0-5-129,1-2-129,0-4 258,2 0-129,-1-3 0,2 1 0,-2-3-258,-1-2 258,-1 1-258,-2-2 258,-2 2-258,-3-2 129,-2-1 0,-1 1 0,-3-3 0,-2 5 0,0-2 0,-2-1 0,-3-4 129,-3 4-258,0 1 129,-4-2 0,0 4-129,-3-1 0,2 7-258,-5 1 0,3 10-387,-6 0-516,3 10-1032,1 10-1806,-7-1 129</inkml:trace>
  <inkml:trace contextRef="#ctx0" brushRef="#br0" timeOffset="1119.0638">11254 6852 1161,'-19'28'1419,"12"-11"-516,1 2-129,1 1 0,2 2-129,3 4-258,0-2 258,0 1-387,6-5 258,2 4 129,1-6-129,1 2 258,1-6-129,2-2 129,-3-1-129,5-2 129,-2-7-129,3 0-258,1-2-129,2-4 0,0-5-258,1-2 129,1-9-129,-2 2 258,-1-6-129,1-1 0,-5-4-129,-2 3 258,-2-3-258,-4 2 387,-2 3-645,-3 0 258,-1 3-129,-2 0 129,-4 2 129,-3 2-129,-3 0 0,-3 3 0,-3-1 0,-1-2 0,-2 8 258,-4 2-258,0 4-258,-2 3 129,0 7 0,-1 5-258,2 8-387,-1 5-387,5 10-387,0 2-1548,2 3-1032,9 9 646</inkml:trace>
  <inkml:trace contextRef="#ctx0" brushRef="#br0" timeOffset="2020.1155">11432 7511 774,'-31'14'129,"17"0"0,1 0 258,-2 5-258,0-2 258,0 0 129,-1 2 129,1 3-129,0 1 129,3 3 0,0-2-258,3 1 129,1-2 0,4 5 129,4-6 0,2 2 129,6-4 0,4 0 129,2-3 0,5 0-129,1-5-129,2 0 0,0 0-387,2-7 0,-3-2 0,2-3-129,-3-8 0,0-6-129,-5-3 129,1-4 0,-4-7-129,-4 0 258,-2-5-258,-4-1 129,-2 1 0,-2 2 129,-6-1-258,-2 4 129,-2 3 0,-2 3-129,-2 7 0,1 6 129,-1 2-258,-3 6 0,2 2-258,-4 6-258,4 13-516,-6-3-1032,2 2-1806,1 14-387</inkml:trace>
  <inkml:trace contextRef="#ctx0" brushRef="#br0" timeOffset="3180.1819">11367 8274 1677,'-10'0'1419,"2"5"-516,8-5-129,-11 9-516,11-9 0,-13 11 0,5-4-129,8-7 129,-17 12 129,17-12 129,-17 14-129,10-1-129,-3-1 0,2 1 258,-2 5-258,2 1 129,1 0 0,2 4 129,0-2-129,3-3 129,-2 0-129,4 0 258,0-4-258,6 3 0,-1-5 0,4 2-129,1-5 0,2 4-129,5-5 129,0 3-258,1-4 129,2-1-258,1 0 258,1 0-129,-2-4 129,2-2-129,-3 0 129,1-4 129,-2-5-129,-3-3 129,-2-6 0,0-2-129,-3-3-129,0 0 258,-2-2-258,-3-2 0,-3 0 0,-1 2 129,-1 2 0,-2 3-129,-4 1 0,-1 1 129,-4 1-129,1 2 0,-3 3 0,-2 0-129,0 3 129,-5 1-258,-1 7 0,-7 0-516,2 8-645,-8 5-1548,-4 3-1290,2 14 129</inkml:trace>
  <inkml:trace contextRef="#ctx0" brushRef="#br0" timeOffset="4463.2553">11445 8933 129,'-10'-13'1419,"10"13"-258,-11-9 258,11 9-387,-13-11 129,5 5-258,8 6-129,-14-4-258,14 4 129,-16-7 0,7 4-258,0 0 129,-1 3-258,0 0-258,0 0-129,-1 4 0,0 1-258,-1 3 129,1 1 129,0 0 0,1 0-129,-1 2 258,1 1 0,4 1 258,-2 0-129,4 2 0,-1 2-129,3-2 129,-1 4 0,3-2 0,-1 4 258,0-2-258,1 2 129,0-4 258,1 4-129,-1-4 0,5 5 0,-3-4 0,6-1-129,0 1 129,3-1-258,1 0 0,2-2-129,4-3 129,0 0 0,2-3-129,0-2 129,1-4-129,2-1 0,-2-2 129,1-2-129,-2-7 0,2-2-129,1-3 129,-4-3-129,2-5 129,-2-2-129,-1-4 0,0-1 129,-3-2 0,-3-4-129,-6 4 258,0-3-258,-5 5 129,-3-1 0,-4 4 0,-5 4 0,-4 5 0,-4 3-129,-1 4 129,-3 5-129,-2 5-258,-3 0-258,3 6-1290,-5 10-2064,-3-4-129</inkml:trace>
  <inkml:trace contextRef="#ctx0" brushRef="#br0" timeOffset="8226.4705">11445 9732 1032,'2'-6'516,"-2"6"-258,0 0 387,5-12 129,-5 12 0,0 0 129,0-11-129,0 11 0,0 0 129,0 0-516,-4-4 0,4 4-258,-8-5 0,8 5 0,-12-7 0,12 7 129,-15-7-129,5 2 0,1 4-129,-3 0 0,0 1 129,-1 0-129,-1 0 0,-2 2 0,-1 2 0,-2 3 129,1 1 0,-1 1 129,0-1-129,1 2 0,-1 2 0,5 2 129,1-1 0,1-1-258,4 1 129,1 1 0,1 0-129,5 4 129,1-5 0,0 3-129,0 0 129,2 1 0,3-3 129,2 3 0,-1 0 0,3-2 258,-2 3-258,4-3 129,0-2 0,4 1 0,-1-4-129,5 1-129,-1-4 129,4-1-258,0-4 258,2-1-258,1-1 0,0 0 129,-1-9 0,1 3 0,-1-6 0,-2 5 0,1-4 0,-4 2 0,-1-7 0,-3 1-129,-3-2 129,-1 0-129,-5-4 258,-4 0-258,-2-2 0,-1-3 0,-9 2 0,-1-1 0,-5 5 0,-2 2-258,-3-2 129,-4 3 0,-1 1 0,-4 5-129,2 5-129,-4 2-258,5 4-774,-4 5-1290,0 5-1419,11 13-258</inkml:trace>
  <inkml:trace contextRef="#ctx0" brushRef="#br0" timeOffset="9247.5289">10999 10260 2709,'0'0'2580,"0"0"-387,0 0-387,0 0-387,0 12-645,0-12 0,0 11-129,0-11-258,0 17 129,0-6-129,0 4-129,0-1 129,0 6 0,-1 4-258,0 5 129,-2 2-129,3 3 0,-2-2 0,1 0-129,0-3 129,0-1-129,1-5 129,-3-5-258,3-3-129,0-15-258,-1 21-903,1-21-1290,0 0-1548,0 0-129</inkml:trace>
  <inkml:trace contextRef="#ctx0" brushRef="#br0" timeOffset="9787.5597">11258 10464 774,'0'29'2838,"-3"-8"-1806,1-1-516,0 6 387,0-6 387,2 6-258,0-6 0,9 4 0,-2-8-258,6 1 0,0-6-387,5-2-258,-1-1-129,4-5 0,-4-3 258,1 0 0,-5-4 0,3-5 258,-6-6-129,1 0 0,-8-6 129,2-3-387,-5-2 129,0-4-129,-5 2 0,-2 0-129,-4 3 129,-2 0 0,-1 8-129,0 5 129,0 6-129,-1 6 0,2 3-129,-3 9 0,5 8-258,-3 2 0,4 9-387,0-5-387,6 4-774,-2 1-1161,2-9-1032,5 5 130</inkml:trace>
  <inkml:trace contextRef="#ctx0" brushRef="#br0" timeOffset="10267.5872">11614 10510 2967,'-2'26'3741,"2"-26"0,0 24-2709,0-4-645,0-6 0,4 6 129,-3-8 0,6 5 129,-7-17-129,11 19 258,-11-19-258,18 1 0,-5-2-129,4-6-258,2-6 0,0-8-129,2-1 129,-1-4-258,-3 2 258,-1-3-129,-5-2 0,-4 0 129,-5 1 0,-2 6-129,-5 3 129,-7 2 0,-3-1 0,-2 8 0,-4 3 0,0 6-129,-3 1 0,0 10-129,0 4-129,-2 4-258,7 13-903,-6 1-2709,2-1-129,2 5-516</inkml:trace>
  <inkml:trace contextRef="#ctx0" brushRef="#br0" timeOffset="23642.3523">11380 11013 258,'0'0'1935,"0"0"-129,0 0-516,0 0-129,0 0-258,0 0-516,0 0 129,0 0-258,-7 0 258,7 0-387,-12 1-129,12-1 129,-14 4 0,14-4 0,-16 7 129,16-7-129,-14 7 0,14-7 0,-14 9 0,14-9 0,-13 5 129,13-5-258,-14 7 129,14-7 0,-12 6 0,12-6 129,-11 5 129,11-5-258,-10 8 0,10-8 0,-8 14 0,8-14 0,-4 14-129,4-14 0,0 22 129,0-22 129,0 22 0,0-22-129,1 24 129,2-12 129,0 2-129,2 1-129,3-3 0,1-2 0,2-1-129,1-3 129,1-2-129,2-3 0,3-1 0,-2-5 129,3-2 0,-3-4-129,1-2 258,-4-1-129,-1-2-129,-2-1 129,0-3-129,-2 4 0,-2-1-129,-1 0 129,-1 1-129,-3 2-129,-1 2 258,0-2 0,0 14 0,-10-20 0,0 13 0,-3 3 258,-3 1-129,1 3-129,-5 0 0,4 4-387,-3 2 0,6 6-516,-5-3-258,9 6-387,-2-4-774,8 0-1161,3 5-516</inkml:trace>
  <inkml:trace contextRef="#ctx0" brushRef="#br0" timeOffset="24327.3914">11438 11070 774,'0'0'2838,"-6"12"-1290,6-12-1161,0 0-258,-2 11 258,2-11 387,0 0 0,0 17-129,0-17 258,0 16-129,0-3-258,0 1 0,0 1-129,0 7-258,0-1 258,-2 6-129,0-1-129,-2 3 129,-1 3 129,2 0-129,-1-1-129,-2 0 129,-1 1-258,2-1 258,0-4-258,-1-4 0,2-7 0,1-4 0,3-12-645,0 0-774,0 0-2193,0 0-516,0-24 258</inkml:trace>
  <inkml:trace contextRef="#ctx0" brushRef="#br0" timeOffset="25019.431">11740 11367 1161,'-16'-8'3096,"16"8"-903,-7-15-1806,0 3 0,3-2 0,-2-7 258,1 4 258,0-6 0,5 4 129,-1-8-129,2 3 0,2-2 0,8 5-516,0-1 0,4 4-129,0-1 0,2 7-258,4 2 129,-1 5-129,0 1 129,-2 4-129,0 3-129,-3 5 129,0 3 0,-3 4 0,-4 3 129,-3 3 0,-2-1 0,-3 5 129,-3-2 129,-2 5 129,-7-3-129,-1 3 0,-5-9 0,0 8 258,-2-9-258,0 4-129,-2-10 0,1 2-129,1-8 0,3-6-258,1 0-516,-1-12-1806,8-5-2064,4-7-258,1-10-129</inkml:trace>
  <inkml:trace contextRef="#ctx0" brushRef="#br0" timeOffset="71360.0816">23731 6029 129,'1'-11'645,"-1"11"0,0 0-645,0 0 0,0 0-516,0 0 129,0 0-128</inkml:trace>
  <inkml:trace contextRef="#ctx0" brushRef="#br0" timeOffset="72563.1504">23771 5996 516,'0'0'1290,"0"0"0,0 0-387,0 0 0,0 0-129,0 0-129,0 0 0,0 0-129,0 0-258,0-11 129,0 11-129,0 0 258,0 0-129,0 0 129,-5-5-258,5 5 129,0 0 129,-11-5-258,11 5 0,0 0-258,-10-2 258,10 2-258,-9 0 0,9 0 0,-9 0 129,9 0-129,-8 0 0,8 0-129,-10 4 129,10-4 0,-8 5 0,8-5 0,0 0 0,-13 8 0,13-8 0,-10 2 0,10-2 0,0 0-258,-9 7 258,9-7 0,0 0-129,0 0 129,0 0 0,0 0-129,0 0 129,-6 10-129,6-10 0,0 0 129,0 0 0,0 0-129,0 0 129,0 0-129,0 0 129,0 0-258,0 0 258,0 0-129,0 0 0,0 0 129,0 0-129,0 0 129,0 0 0,0 0 129,-10 9-129,10-9 129,0 0-129,-10 6 129,10-6 129,-8 7-258,8-7 0,0 0 129,-9 16-129,9-16 0,-10 15 0,10-15 0,-8 13-129,8-13 129,-8 12 0,8-12 0,-5 13-258,5-13 258,0 18-129,0-18 129,0 22-129,0-9 129,0-1-129,0 4 129,0 3 0,0-4-129,0 2 129,2 0-129,3 0 129,-2-3 0,2-1 0,-3-2 129,-2-11 0,15 15 0,-15-15 0,16 11 0,-6-8 258,0-2-258,2 0 0,1-1-129,2 0 129,-3-4-129,4-3 0,-2-3 129,1 0 258,0-4-258,1-1 129,-1 0-129,0-1 0,-2-5 516,4 4-387,-6 0 0,5 2 0,-9 0 258,3 1-387,-8-2 516,3 3-387,-5-2-129,-7 1 129,-3-3-129,-1 0 0,-3 0-129,-4 2 129,1 1-129,-3 3 0,0 5-129,-1 0-129,5 6-645,-6 0-1032,-2 5-1806,3 8-387,-7-8 258</inkml:trace>
  <inkml:trace contextRef="#ctx0" brushRef="#br0" timeOffset="74070.2364">23616 6636 645,'-15'8'1677,"6"0"0,0-5 0,-2 4-129,3-1-645,-6 1-387,4 2 129,0 0-387,-3 2 0,2 0-129,0 2 0,2-1-129,-1 2 129,3 0-129,-1 1 0,1 0 129,1 2 0,1-3 129,1 2-129,2 0 0,2 1 0,0 3 0,0-2 0,3 0 0,2 1 129,3-2 0,0 2-258,2-5 129,3 3-129,2-6 129,0-2-129,2-3 129,2-3 0,1-3 258,2 0-129,1-10-129,-2-2 129,1-6 0,1-2 0,-3-4-129,2 0 129,-6-1 0,0-1 258,-5-1-129,2 5 0,-11-2 258,2 3-129,-5-4 0,-4 8-129,-8-3 258,0 2-387,-7 1 0,-4 0 0,0 0-129,-2 2-129,0 8-258,-2-3-516,8 10-774,-9 2-2580,3 1-258,10 11-129</inkml:trace>
  <inkml:trace contextRef="#ctx0" brushRef="#br0" timeOffset="75099.2954">23572 7249 774,'-25'19'774,"10"-8"129,0 1 0,1 1-129,1 1 129,-1 4-129,4-1 258,-3 0-129,0 2-129,2-2 129,4 1-129,-4-3-129,5 3 0,0-4 0,2 1 0,-1-1-258,3 5 258,2-6-258,0 4 0,0-4 129,5 2-258,-1-2 0,3 1-129,3-3 0,-1-2 0,4-2-129,0-2 129,1-3-129,2 0 0,0-2 0,2 0 0,1-9 0,0-1-129,4 0 129,3-5-129,-3 1 129,0-6 0,-1 2 0,1-2 0,-3 0 0,-2 1 129,-4 1 0,-3 0 0,-3-3 129,-1 4 0,-5-2 0,-1 4 129,-1-6-129,-5 4 129,-6-7 129,0 8-129,-6-1-129,0 3 0,-3-1 0,-3 2-258,1 4-129,-1-2-258,1 11-774,-5-8-1032,5 5-2193,0 3 129,-3 0-387</inkml:trace>
  <inkml:trace contextRef="#ctx0" brushRef="#br0" timeOffset="76499.3755">23250 8044 1935,'0'0'2064,"0"0"-258,0-12 129,0 12-516,0 0-258,0 0 0,-12-9-258,12 9 0,0 0-258,0 0-129,-8-3-129,8 3 129,0 0-129,0 0-129,0 0 0,-3 5 0,3-5-129,0 0 0,-5 14 0,5-14 0,-6 21 129,2-7-129,-2 5 0,2 7 129,-6 3-129,3 5 129,-1 0-258,-2 3 258,-1-1-258,3 2 129,-2-5-129,3-4 0,-1-5-129,3-4 129,2-2 0,1-4 0,2 2 0,0-16-516,5 14-129,-5-14-1290,8-3-2064,4 0-387,-7-11 0</inkml:trace>
  <inkml:trace contextRef="#ctx0" brushRef="#br0" timeOffset="77074.4084">23445 8072 129,'0'0'3354,"0"0"387,0 0-2451,0 12 129,0-12 0,-2 20 129,2-20-258,-8 28-258,2-11-258,3 7-129,-2 0-258,2 4 129,-2-7-258,5 5 129,0-5-129,3 1 0,4-9 0,3-2-129,7-10 129,1-1-129,1-4 129,3-7-129,-1-7 129,1 0-129,-4-6 129,0-1 0,-6-1-129,-2 2 129,-4 4-129,-3-1 0,-3 4-129,-1 3 129,1 14-129,-18-15-129,1 14 129,3 1-129,-4 0 0,-1 5-129,3 10-387,-5-8-516,11 11-1290,-6 0-1935,5-8-258,3 1 0</inkml:trace>
  <inkml:trace contextRef="#ctx0" brushRef="#br0" timeOffset="77826.4514">23852 8161 1161,'0'0'2322,"0"0"0,0 0-129,0 0-258,-4 9-645,4-9-129,-15 15-258,7-1-129,-4 2-129,3 7 258,-7-3-387,5 8 0,-3-6-129,2 5-129,3-6-129,3 1 129,3-5-129,3-5-129,14-5 129,3-3 0,4-4 258,6-7-258,1-6 129,8-3 129,-5-6-129,4 1 129,-9-6 0,2 1 0,-10-2 0,1 3 0,-6 0 129,-6 2-387,-6-2 129,-1 6-129,-7 3 129,-1 5-129,-2 1 0,-3 6-129,-5 1 129,-2 2-129,3 1-258,-6 7 0,3 0-129,-8 0-129,5 5-129,-6-6-258,10 15-1290,-11-4-2451,-1-2 0,0 4-129</inkml:trace>
  <inkml:trace contextRef="#ctx0" brushRef="#br0" timeOffset="79111.5249">23490 8770 903,'0'0'2709,"0"0"-1548,-12 0-129,12 0 129,-12 2-387,0 1 387,12-3-258,-15 10 129,15-10-387,-20 12 129,20-12-129,-14 14-258,8-2-129,0 0 129,3 4 0,-2 1 0,2 3 0,-2 1-129,2 5 0,0-2 0,1 3 0,1-3 258,1-1-258,0-3 0,5 1 0,3-8 0,3 4-129,1-7 129,3-2-129,5-4 129,2-2-129,1-2 0,-1-5-129,1-7 129,0-2 0,-1-6 129,2-1-129,-6-8 0,-1 0 129,-4-1 0,-1 2-129,-5-4 129,-4 3-129,-3 0 129,-5 3 0,-10 3-129,2 4-129,-10 5 129,3 2 0,-5 2 0,0 4-129,-1 6-129,2 0-129,3 7-129,-2-3-516,8 15-1161,-3-1-2193,2 0-129,4 2-516,-3-2 646</inkml:trace>
  <inkml:trace contextRef="#ctx0" brushRef="#br0" timeOffset="80194.5869">23424 9603 129,'-11'9'2064,"11"-9"-258,-10 7 0,10-7 129,-10 10-258,10-10-129,-12 12-387,12-12-258,-10 13-387,10-13 258,-8 24-258,8-24 0,-11 24 0,6-10 129,3 5-129,-5-2 0,4 5 129,-3-5-129,1 6-258,1-2 0,0 1-129,-1-3 0,1 0-129,3-4 0,1 2 0,0-3 129,5-1 258,0-2-258,7-2 129,-2-5 0,6 0 129,-1-4-258,2 0 0,0-5 0,1-7-129,1-3 129,-2-4-129,1-2 0,-1-5 129,-6-3 129,0 0-129,-1-3 0,-3 2 0,-5-1 0,0 5 0,-2-1-129,-5 4 129,-1 3-129,-4 4-129,0 8 0,-5 2-129,0 4 0,-2 2-516,4 12-516,-8-2-1290,0 12-1806,2 8-129,-1-3-258</inkml:trace>
  <inkml:trace contextRef="#ctx0" brushRef="#br0" timeOffset="81402.656">23466 10350 1806,'0'0'1290,"-2"-7"-129,2 7 387,0 0 129,-10-15-129,10 15-129,-9-4 129,9 4-387,-9-7 0,9 7-387,-8 0-387,8 0 0,-12 6-258,12-6 0,-13 8-129,13-8 129,-13 18 129,13-18-258,-16 16 129,10-5 0,-1 0-129,-1 5 0,2-1 0,-3 2 0,4-1 0,-1 2 0,3 2 0,2 1 129,1-2 0,0-1 0,0 0 0,7-1 129,-1-5-129,4 4 258,-3-7 0,4-2-258,-2-4 129,6-1 129,0-2-129,1-1 0,2-8-129,0-2 129,-2-2-129,2-4 0,1-3 0,-2-1 0,0-5 0,-2-5-129,0 3 0,0 1 0,-1-4 0,-3 4 0,-2 1 0,-1 6-129,-4-1 129,0 9 0,-4 12 129,-2-18-129,-7 13 0,-5 1 0,-5 4 0,-3 0-129,-2 0 129,-4 0-258,0 7-387,-3-4-387,7 13-1032,-3-3-1806,3-3-516,7 4-129</inkml:trace>
  <inkml:trace contextRef="#ctx0" brushRef="#br0" timeOffset="82514.7196">23423 10975 1677,'0'0'2580,"-12"1"-1548,12-1 387,-11 7-516,11-7 0,-12 6 0,12-6 129,-10 12 0,10-12 0,-9 13-258,9-13 129,-13 19-516,5-6 258,2 1-258,-1 0 258,4 4-258,-6 0 129,3-1-258,3 1 129,3 2 0,-3 0 0,3 1-129,-1-1-129,1 0 258,1-4-258,4 4 129,-4-4-129,9-1 129,-10-15-129,16 22 0,-16-22 0,16 20-129,-5-14 0,0 1 129,-2-3-129,3 0 129,-4-1 0,3-3 0,1-3 0,3-5 0,-2-1 0,5-3 0,-2-2 0,-2 2 129,1-11-129,1 6 0,-5-4 0,-1 1 129,-4 1-129,3-1 0,-8-4 0,2 0 0,-3 3 0,0-4 0,-1 3-129,-4-2 129,-2-2 0,0 3-258,-1 0 258,-1 3-129,1 2 0,-3 1 0,-2 1-129,1 0 129,3 8 0,-2-1 0,1 6-387,-3-1 0,2 4-774,-7 0-1161,1 10-2064,0 6-129,-5-3-516,-3 8 258</inkml:trace>
  <inkml:trace contextRef="#ctx0" brushRef="#br0" timeOffset="85318.88">13341 13334 1161,'8'-16'1548,"-4"4"0,-4 12 129,0 0 0,-4-12-387,4 12-645,-11-6-258,1 6-129,1 0-258,-2 0 129,2 0-129,-4 6 0,1 0 0,0 1 0,-2 2 129,4 3-129,0 0 0,-2 3 0,2 2 0,0 3-129,1-1 129,2 5 0,-1 0 0,6 0 129,0 1 129,2 0-129,2-2 258,4-4 129,5 3-258,0-7 129,4-3 129,5-7-258,2-1 0,2-4-129,4-7 129,-1-7-258,1-6 0,1-4 0,0-3 0,-4-5 0,-2 2 0,-4-3 129,-6 3 0,-6-5 0,-4 4 0,-3 0 0,-5 5 0,-7-1 0,-2 3 0,-3 4 129,-3 3-258,0 6-258,0 1 0,-2 10-516,-2 0-1677,-3 4-1161,5 16-129,-10-5-129</inkml:trace>
  <inkml:trace contextRef="#ctx0" brushRef="#br0" timeOffset="86250.9331">13246 14054 2322,'-14'0'2451,"14"0"-1419,-15 3-516,5 4 129,-1 1 129,-2-1 0,2 4 129,-4-3 129,3 6 258,-3-4-129,2 5-129,-2 2-258,3 0 0,1 4-387,1 2 0,1 5-129,3 2-129,0 1-129,2 7 129,1-7 0,2 4 129,1-4-129,0 5 129,5-10 0,2 2 0,3-7 129,2-1-129,4-6 0,1 1-129,2-10 0,4-5 129,-1-7 0,4-6-129,1-13 0,2-6 0,0-9 0,-2-3-129,-3-2 129,-2-4-129,-6 4 0,-3 0 0,-8 5 0,-5 5 0,-3 7 129,-9 4-129,-3 5 0,-6 8 0,-3 5 0,-4 4-387,1 11-516,-6 0-1161,2 10-2064,1 7-258,0 4-129</inkml:trace>
  <inkml:trace contextRef="#ctx0" brushRef="#br0" timeOffset="87122.9831">12865 14675 1419,'0'0'3483,"0"0"129,-3 16-129,3-16-1548,-9 16-1935,9-16-129,-3 19 129,0-4-258,0-2 516,0 4-129,-1-2 0,1 4 129,-1 2 0,-2 4 0,0 4 0,0 4 0,-1 4-258,-1 3 258,0 2-129,-1 1 129,1-3-129,2-3 0,0-5 129,2-7-516,3-4-258,-2-9-1935,3-12-1290,4 0-258,2-8 0</inkml:trace>
  <inkml:trace contextRef="#ctx0" brushRef="#br0" timeOffset="87731.0177">13094 14972 1,'-10'41'3482,"6"-14"-644,0 2-129,-6-5-258,9 9 0,-8-8-516,9 8-258,-4-13-387,6 5-387,-1-12-387,10-1-129,0-8-129,6-4-129,3-8 0,2-12-129,2-2 129,-1-9 0,-1-1-129,-1-2 129,-4-4 0,-1 2-129,-7 3 258,-2 5-129,-6-3-129,-1 6 0,-2 0 129,-4 2-129,-3 6 0,-3 1-129,0 7 129,1 3-387,0 3 258,-2 3-129,3 5-129,0 3 0,2 11-387,-4-6-516,7 12-1161,-5 2-1548,1 0-387,4 2 0</inkml:trace>
  <inkml:trace contextRef="#ctx0" brushRef="#br0" timeOffset="88295.0502">13531 14851 3612,'-16'25'3096,"2"-18"-516,8 10 0,-2-8-3483,1 10 0,-1-7 774,1 5 129,3 1 387,-5-5 1161,7 10 0,-4-11 258,6 15-258,-2-11-516,2 8-129,5-5-516,3 2-129,4-6-129,4 2-129,1-4 129,3-7 0,1-4 129,2-2-129,1-3 258,1-5-129,-4-9 0,3-1 129,-3-7-129,-1-4 0,-5-3-129,2 0 0,-5-5-129,-3 0 0,-3 0 0,-4 4 0,-2-1 0,-5 5 0,-5 3 0,-5 4 0,-5 7-129,-1 8 0,-3 6-258,-7 1-129,5 14-645,-10-1-2064,5 16-1290,0-1-258,-3 2-129</inkml:trace>
  <inkml:trace contextRef="#ctx0" brushRef="#br0" timeOffset="90115.1543">12786 15521 1,'1'-11'773,"4"-6"388,-5 17 387,5-16 258,-5 5 387,0 11-258,0 0 0,0 0-258,-1-15-516,1 15-129,0 0-516,0 0-129,0 0 129,0 0-129,0 0 0,0 0 258,-6-11-129,6 11-129,0 0 0,0 0-129,-5 14-129,3 1-129,-2 3 0,1 2-258,-2 6 258,-1 0-129,0 6 129,-1 2-129,0 2 129,0-3 129,0 2-258,0-3 387,3-3-387,-1-8 0,4 1-129,1-22-258,0 17-516,0-17-1290,0-9-1935,0 9-129,12-28-129</inkml:trace>
  <inkml:trace contextRef="#ctx0" brushRef="#br0" timeOffset="90731.1895">13081 15593 3096,'-8'6'3225,"0"0"-129,8-6-2580,0 0-516,-10 15 258,10-15-129,-1 22 0,1-6 258,-3 4 258,3 2 129,-3 5 129,3 2 129,0-4-387,0 3 258,1-3-387,8-2 129,-1-4-387,6-7-129,2-6-258,2-6 129,2-3-129,3-11 0,-1-11 129,1 1 0,-2-10 0,-1 1 0,-2-5 129,-3 3 0,-3-3 0,-4 1 0,-5 6 0,-3-1-129,-2 4 129,-6 5 0,-4 5-258,-2 1 129,-1 7-129,-2 4-129,3 6-516,-5 3-1161,6 8-1290,0 9-903,-2-4-387</inkml:trace>
  <inkml:trace contextRef="#ctx0" brushRef="#br0" timeOffset="91467.2316">13515 15523 903,'-9'27'2709,"-1"-19"129,7 4-2064,-3 5-645,-1 1 258,2 6 387,-5-4 129,5 4 129,-6-5 387,7 4-129,-6-1-129,7 2 0,-2-4-387,5-2-258,0-4-129,5 1 0,-5-15-129,20 12 129,-7-12 129,5-6-129,-1-8 129,4 0-129,2-6-129,1 2 0,-1-6 0,0 3-258,-3-2 129,1 3 0,-4-1-129,-3 2 129,-5-1 0,-1 1 129,-4-2-129,-3 3 258,-1-6-258,-3 4 129,-4-3-258,-2 1 129,-2 0-129,-3 0 0,0 8-129,0-1 129,-2 8-129,-1 0-129,2 7-129,-4 0-258,5 12-645,-6-4-1548,6 10-1677,-2 6-258,-2 3-258</inkml:trace>
  <inkml:trace contextRef="#ctx0" brushRef="#br0" timeOffset="97926.6011">13153 16326 903,'0'-16'2451,"0"16"-1032,-8-8-1290,8 8 0,0 0 0,-9-12 0,9 12 258,-8-4 258,8 4 0,-11 0 129,11 0-129,-13 9 258,5-6-129,8-3 0,-15 11-387,15-11 129,-12 12-129,12-12-129,-10 17 129,6-4-258,3-1-129,-3 4 0,4 4 258,-2 4-387,2-2 129,0 5 0,-2 3 129,2 0 258,0-6 258,0 10-258,0-14 387,2 9-258,0-10 129,6 1-129,-8-20-129,14 14-129,-6-12-129,5-9 0,1-7-129,0-13 129,2-4-129,0-3 129,0-7 129,0 0-129,-3-1-516,1 1 645,-5 4-516,-1 2 516,-2 1-516,-3 5 258,-3 0-129,0 5 258,0 4-129,-4 2 258,-1 1-129,-3 6-258,-1 6-129,-3 1 129,0 4-129,-4 3-129,1 16-516,-6-8-774,5 21-1419,-4 4-1290,-1-6 258</inkml:trace>
  <inkml:trace contextRef="#ctx0" brushRef="#br0" timeOffset="98998.6624">13129 17033 258,'0'0'2709,"0"0"-129,0 0-387,-1-8-516,1 8-129,-6-17-387,6 17-129,-8-7 0,8 7-129,-9-6-387,9 6-129,-9 0-129,9 0 0,-11 4-258,11-4 0,-12 14 129,4-7-129,2 9 129,-2-3-129,1 4 129,-6 3 0,6 12 129,-2-9-129,2 6 0,-1-1-129,0 6-129,4-5 258,-2-3-129,3 3 0,1-3 0,2-3 0,0-1 0,4-4 0,2-3 0,3 1-129,1 0 129,4-11 0,0 0 0,0-2-129,0-3 258,0 0-129,0-3 129,-2-2 0,3 0 0,-3-7-129,1-8 0,-3-5 0,3-5-129,-1 1 0,-1-8 0,-1-4-129,0-6 0,-1 5 129,-3-4-129,-1 9 258,-2-4-258,-3 7 516,0-4-258,-6 12 258,-2-2-129,-4 7 129,-1 6 0,-3 1 0,-3 4-129,-1 5 0,-1 5-129,0 0 0,-1 8-129,3 6-387,-4-1-645,7 15-903,-1 3-1935,0-1-387,5 8 129</inkml:trace>
  <inkml:trace contextRef="#ctx0" brushRef="#br0" timeOffset="100094.7251">12766 17686 1419,'0'0'3612,"0"0"0,0 0-1290,0 0-1032,0 0-387,0 0-129,0 0-258,0 0 258,0 0-387,0 0 0,-7 8 516,7 4-516,0 5-129,0-17-129,0 0 0,-3 58 516,1-39-516,2-19 129,-10 61 0,4-10-258,6-51 645,-14 101-258,14-101-129,-14 97-387,7-34 387,2-16-387,5-47-129,0 0 387,0 0-1032,-10 54-387,10-54-1161,0 0-1419,0 0-387,21-59-129</inkml:trace>
  <inkml:trace contextRef="#ctx0" brushRef="#br0" timeOffset="100706.7601">12987 18008 3354,'13'61'3999,"3"-10"-258,-16-51-258,0 0-2193,0 0-516,43 42 0,-43-42-258,0 0 129,0 0-258,37-11 387,-37 11 258,0 0-516,14-71 387,-14 71-258,4-75-516,-2 33-387,-1-4 258,-1 10-645,0-1 0,0-5 387,0 6-258,-3 11 0,-1 14 516,-1-10-129,-4 16 129,-2-13 129,-5 9 0,2 13-129,-3 6 129,-1-7 0,-2 15 0,3 2 0,17-20-258,-31 75 258,31-75-516,-18 67 258,18-67-645,-5 86-645,5-86-645,9 73-1419,-9-73-129,0 0-1677,37 50 1678</inkml:trace>
  <inkml:trace contextRef="#ctx0" brushRef="#br0" timeOffset="101351.7968">13400 17754 774,'-9'19'2838,"9"-19"903,-5 56-2064,5-56 258,0 70 129,0-70-387,0 49-129,0-49 645,0 0-645,17 74-258,-17-74-258,0 0-387,0 0 0,0 0-129,38-7 0,-38 7-258,26-47-129,-26 47-387,28-51 387,-16 36 0,-1-13-258,-3 0 258,-3 4-129,-5 24-387,1-24 0,-1-18 774,-4 15-1032,-3 13 258,-2-21 129,-1 10 0,-2 17-129,0-20 387,-4 13-258,1 13-258,-1-1 516,-2-11-516,3 30 258,-5 19-387,8-9-774,-9 6-1677,21-32-903,-31 75-387,31-75-516</inkml:trace>
  <inkml:trace contextRef="#ctx0" brushRef="#br0" timeOffset="102127.8414">12760 18681 903,'0'0'3483,"0"0"516,0 0-258,0 0-1548,0 0-1032,0 0-129,-10 50 0,10-50-129,0 0-129,0 0 258,0 0-258,0 0 129,0 0-129,-4-59 129,4 59-387,0 0 0,0 0 129,0 0-516,0-58 387,0 58-387,0 0 129,0 0-258,0 0 129,0 0 0,0 0-129,0 0 0,-5 52-129,5-52 258,0 0-129,-9 84 0,9-84 0,-8 49-129,8-49 0,-6 66 0,6-66-129,-4 50-516,4-50-129,0 0-387,0 0-774,0 0-1548,0 0-903,0 0-258,0 0-516</inkml:trace>
  <inkml:trace contextRef="#ctx0" brushRef="#br0" timeOffset="103050.8942">13066 18606 3354,'0'0'3483,"-1"50"-258,1-50-1032,-15 57-1677,15-57 129,0 0 258,0 0 0,0 0 387,0 0-516,-22 70 129,22-70 0,0 0-129,0 0-258,0 51-258,0-51 0,0 0 0,0 0-129,27 51 0,-27-51 387,0 0-258,0 0-129,0 0 129,38 48 129,-38-48-129,0 0 258,0 0-258,0 0-258,0 0 129,32-46 387,-32 46-516,0 0 129,22-68-258,-22 68-129,0 0 258,24-78-129,-24 78 0,15-74-258,-15 74 0,11-93 0,-11 93 387,0 0-516,0 0 387,1-55 129,-1 55 129,0 0 0,0 0 258,-33 0-258,33 0 0,0 0 258,-43-5-387,43 5-129,0 0-129,-43 51 129,43-51-258,0 0-258,-27 48-645,27-48-387,-8 59-774,8-59-1032,0 0-1032,0 0-129,1 67 646</inkml:trace>
  <inkml:trace contextRef="#ctx0" brushRef="#br0" timeOffset="103769.9353">13371 18533 2193,'10'49'3354,"-15"6"387,5-55-516,0 0-2193,-7 61-645,7-61 129,-3 68 258,3-68 516,0 0-387,0 0 129,-1 83 0,1-83-258,0 0-129,9 75-129,-9-75 0,10 66-387,-10-66 258,0 0-129,0 0 0,42-12-129,-42 12 129,0 0-129,40-31 258,-40 31-129,0 0-129,45-53 258,-45 53-129,0 0 0,42-45-129,-42 45 129,30-57-258,-30 57 129,24-79-129,-24 79 0,20-73-258,-20 73 129,9-66 129,-9 66-258,0-87 129,0 87 0,0 0 258,-17-77-387,17 77 258,0 0 0,-37-32-258,37 32 129,0 0-129,-49-15-645,49 15-1161,0 0-2322,-46 24-129,46-24-258,0 0-258</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04:30:14.52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7 24,'0'12'27,"0"-12"-1,0 0-7,0 0-16,0 0 0,0 0-1,0 0-1,0 0 0,0 0-1,0 0-1,0 0-3,0 0-7,2-10-13,-2 10-3,10-8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1T04:30:14.83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0 7,'0'0'22,"0"0"-9,0 0-2,0 0-2,0 0-2,10 4-2,-10-4-1,0 0-1,0 0-7,0 0-7,0 0-7,0 0-6</inkml:trace>
  <inkml:trace contextRef="#ctx0" brushRef="#br0" timeOffset="261">388 39 1,'0'0'20,"0"0"-8,0 0-1,8 12-4,-8-12-5,0 0-2,0 0 0,0 0-5,13 10-13,-13-10-2</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29:23.04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143 504 3,'0'0'9,"-9"-13"-1,9 13-2,-9-9-2,9 9-1,-13-1 0,13 1-2,-11 11 1,3 1-1,0 4 1,-2 4 1,0 3 0,1 2-1,3 3 1,2 1-1,3-2 1,9-1-1,8-7 0,8-4 1,7-6 1,5-7 1,0-9 2,5-4 0,-6-7 0,-3-4-1,-8-4 0,-7-2-1,-9-2 0,-4 1-2,-8-2-1,-3 3-1,-4-1 0,-1 4-1,-6 2 0,0 5 1,-1 2-1,-3 6-1,-1 5 1,-3 4 0,-3 7-2,-3 5 0,1 8-3,-1 1-2,5 7-5,2-3-5,8 1-4,10-4 0,10-6 0</inkml:trace>
  <inkml:trace contextRef="#ctx0" brushRef="#br0" timeOffset="561">323 76 20,'0'-18'17,"2"1"-1,-1 1 1,0 3-12,-1 13-2,4-12-2,-4 12-1,0 0 0,0 0-1,0 0 1,-5 15 0,2-3 1,-2 1 0,1 6 1,1 5 1,0 5-1,1 5 1,0 7-1,3 6 1,-1 1-1,1 6 0,0 3 1,0 0-1,0 1-1,1-1 1,1-5 0,0-4 0,2-3-1,1-8-1,1-7-3,1-7-9,2-11-8,2-9 0,-1-12-1,2-9 0</inkml:trace>
  <inkml:trace contextRef="#ctx0" brushRef="#br0" timeOffset="1943">561 922 11,'0'0'10,"0"0"1,5 9 2,-5-9 0,11-5-1,-11 5-2,17-18-1,-7 4-1,4-2-2,-1-5-2,1-3-1,-1-3 0,-2-1 0,-2-2 0,2 4 0,-3 1 0,-1 3 0,-3 2-1,3 5 0,-5 4-1,-2 11 0,7-10 0,-7 10-1,0 0-1,0 0 0,0 0 0,0 0 0,1 16 0,-1-3 0,1 4 1,2 5 0,0 3 0,2 3 0,1 1 1,0 1-1,4-2 1,3-1-1,2-5 0,2-2 0,3-4-1,-1-8-4,6-3-5,-2-9-10,0-8-3,-3-9 1,-2-11-1</inkml:trace>
  <inkml:trace contextRef="#ctx0" brushRef="#br0" timeOffset="2464">755 163 24,'-13'13'21,"13"-13"1,0 0 2,0 0-9,0 0-5,0 0-2,0 0-2,0 0-1,0 0-2,0 0 0,0 0-1,-10 4 0,10-4-1,0 0 1,0 0 1,0 0-1,0 0 1,0 0 0,0 0 0,0 0 0,0 0 0,0 0 0,0 0-1,0 0-1,0 0 0,0 0-1,0 0-1,0 0-2,0 0-4,5 17-14,0-5-7,-2-1 0,-3-11-2,-3 12 0</inkml:trace>
</inkml:ink>
</file>

<file path=ppt/ink/ink2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1-26T16:35:25.138"/>
    </inkml:context>
    <inkml:brush xml:id="br0">
      <inkml:brushProperty name="width" value="0.05292" units="cm"/>
      <inkml:brushProperty name="height" value="0.05292" units="cm"/>
      <inkml:brushProperty name="fitToCurve" value="1"/>
    </inkml:brush>
  </inkml:definitions>
  <inkml:trace contextRef="#ctx0" brushRef="#br0">696 0 3,'0'0'5,"0"0"-2,0 0-1,0 0 0,0 0 0,0 0 0,0 0 0,0 0-1,0 0-1,0 0 1,0 0-1,0 0 1,0 0 0,0 0 1,0 0-1,0 0 1,0 0-1,0 0 1,0 0 0,0 0 0,0 0 0,0 0 1,0 0-1,0 0 1,0 0 0,0 0 0,0 0 0,0 0 1,0 0-1,0 0 1,0 0-1,0 0 1,0 0-1,-11 11 0,11-11 0,0 0 0,0 0-1,0 0-1,-11 3 0,11-3 1,0 0-1,0 0 1,-12 2 0,12-2 0,0 0 1,-13-3-1,13 3 0,-14-2 0,14 2 0,-17-2-1,17 2 0,-17-2 0,17 2 0,-17-2 0,17 2 0,-14-1 0,14 1 0,-16 0 0,16 0 0,-15 0 0,15 0 0,-16 0 0,16 0 0,-13 2 0,13-2 0,-13 1 0,13-1-1,-12 3 1,12-3 0,-13 3-1,13-3 1,-15 4-1,15-4 1,-17 3 0,17-3 0,-18 4 0,18-4 0,-21 4-1,9-1 1,12-3 0,-19 5-1,19-5 0,-17 6 1,17-6-1,-14 5 0,14-5 0,0 0 0,-16 6 0,16-6 0,-12 4 0,12-4 1,-14 6-1,14-6 0,-17 8 0,17-8 0,-18 11 0,18-11 1,-18 10-1,18-10 1,-22 12 0,22-12 0,-22 11 0,10-5 1,0 0-1,0 2 0,-1 0 0,2 1 1,-1-2-1,0 1 0,1-1 0,11-7 0,-21 14 0,21-14-1,-18 15 1,18-15 0,-18 14-1,18-14 1,-15 14-1,15-14 0,-10 12 0,10-12 0,-8 12 1,8-12-1,-4 10 0,4-10 1,-2 11-1,2-11 1,-3 12-1,3-12 1,-3 14-1,3-14 1,-1 13 0,1-13 0,-1 14 0,1-14 0,0 13 1,0-13-2,0 13 1,0-13 0,-1 12-1,1-12 1,2 11 0,-2-11-1,3 13 1,-3-13 0,5 12-1,-5-12 1,8 14-1,-8-14 0,6 14 0,-6-14 0,11 12 0,-11-12 0,11 12 0,-11-12 1,12 7-1,-12-7 1,13 7-1,-13-7-1,13 5 1,-13-5-1,0 0 1,17 7-1,-17-7 1,12 4-1,-12-4 1,13 4 0,-13-4 1,14 3-1,-14-3 0,17 5 1,-17-5-1,17 2 0,-17-2 0,20 3 1,-8-2-1,1 0 0,0-1 0,1 1 0,-1-1 0,0 0 0,-1 0 0,0 0 1,-12 0-1,19 1 0,-19-1 0,17 0 0,-5 0 0,-12 0 0,20-1 1,-20 1-1,23-2 0,-12 1 0,1-1 0,-12 2 0,18-2 0,-18 2 0,17-1 0,-17 1 0,13-1 0,-13 1 0,12-1 0,-12 1 0,0 0 0,14-2 0,-14 2 0,0 0 0,14-1 0,-14 1 0,0 0 0,12-1 0,-12 1 0,0 0-1,0 0 1,0 0 0,0 0 0,0 0 0,0 0-1,0 0 1,0 0-2,0 0 0,13 1-4,-13-1-1,0 0-3,0 0-4,13 0-10,-13 0-3,12-6 0,-12 6 3</inkml:trace>
  <inkml:trace contextRef="#ctx0" brushRef="#br0" timeOffset="2335">88 319 13,'0'0'12,"0"0"1,0 0-2,0 0-2,0 0-1,0 0-1,0 0 0,0 0 0,0 0-1,0 0-1,0 0-1,0 0 0,0 0 0,0 0-1,0 0 1,0 0-1,0 0-1,0 0 0,0 0 0,0 0 0,0 0 0,0 0 0,0 0-1,0 0 1,0 0-1,0 0 1,0 0-1,0 0 1,0 0-1,0 0 1,0 0-1,0 0 1,0 0 0,0 0-1,0 0 1,0 0-1,0 0 1,0 0 0,0 0-1,0 0 0,0 0 0,13-1-1,-13 1 1,12 0 0,-12 0-1,13 0 1,-13 0 0,14 0-1,-14 0 2,17 1-1,-17-1 0,18-1 2,-18 1-2,21-1 1,-21 1-1,19 0 0,-19 0 0,18-2 0,-18 2 0,21-1 0,-8 1 0,-1 0 0,1 0 0,1-1 0,0 1 0,-1 0 0,2 0 1,-1 0-1,-2 1 0,-1-1 0,1 1 0,-12-1-1,19 3 1,-19-3-1,19 2 1,-19-2-1,14 1 0,-14-1 1,0 0-1,14 1 0,-14-1 1,0 0-1,12 3 0,-12-3 0,0 0 1,0 0-1,0 0 0,13 2 0,-13-2 0,0 0 0,12 2 0,-12-2 0,0 0 0,11 3 1,-11-3-1,0 0 0,12 2 0,-12-2 0,0 0 0,0 0 1,13 1-1,-13-1 0,0 0 0,0 0 1,0 0-1,0 0 1,0 0-1,0 0 1,0 0 0,0 0-1,0 0 1,0 0-1,0 0 1,0 0-1,0 0 0,0 0 0,0 0 0,0 0-2,0 0 0,0 0-4,0 0-8,0 0-15,0 0-2,-13-7 0,5-10-1</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30:31.162"/>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6AC9AA06-033C-456C-B6BC-BE261328EC9D}" emma:medium="tactile" emma:mode="ink">
          <msink:context xmlns:msink="http://schemas.microsoft.com/ink/2010/main" type="writingRegion" rotatedBoundingBox="9655,5061 18587,4893 18602,5701 9670,5868"/>
        </emma:interpretation>
      </emma:emma>
    </inkml:annotationXML>
    <inkml:traceGroup>
      <inkml:annotationXML>
        <emma:emma xmlns:emma="http://www.w3.org/2003/04/emma" version="1.0">
          <emma:interpretation id="{F484AD65-2ABD-48F3-978E-BF93651B378B}" emma:medium="tactile" emma:mode="ink">
            <msink:context xmlns:msink="http://schemas.microsoft.com/ink/2010/main" type="paragraph" rotatedBoundingBox="9655,5061 18587,4893 18602,5701 9670,5868" alignmentLevel="1"/>
          </emma:interpretation>
        </emma:emma>
      </inkml:annotationXML>
      <inkml:traceGroup>
        <inkml:annotationXML>
          <emma:emma xmlns:emma="http://www.w3.org/2003/04/emma" version="1.0">
            <emma:interpretation id="{6BCF23DE-AD70-4A3F-AC10-F249444001D5}" emma:medium="tactile" emma:mode="ink">
              <msink:context xmlns:msink="http://schemas.microsoft.com/ink/2010/main" type="line" rotatedBoundingBox="9655,5061 18587,4893 18602,5701 9670,5868"/>
            </emma:interpretation>
          </emma:emma>
        </inkml:annotationXML>
        <inkml:traceGroup>
          <inkml:annotationXML>
            <emma:emma xmlns:emma="http://www.w3.org/2003/04/emma" version="1.0">
              <emma:interpretation id="{04135575-89D1-4679-B8E4-C4E3033940E9}" emma:medium="tactile" emma:mode="ink">
                <msink:context xmlns:msink="http://schemas.microsoft.com/ink/2010/main" type="inkWord" rotatedBoundingBox="9656,5133 11584,5097 11597,5832 9670,5868"/>
              </emma:interpretation>
              <emma:one-of disjunction-type="recognition" id="oneOf0">
                <emma:interpretation id="interp0" emma:lang="" emma:confidence="0">
                  <emma:literal>take</emma:literal>
                </emma:interpretation>
                <emma:interpretation id="interp1" emma:lang="" emma:confidence="0">
                  <emma:literal>talk</emma:literal>
                </emma:interpretation>
                <emma:interpretation id="interp2" emma:lang="" emma:confidence="0">
                  <emma:literal>took</emma:literal>
                </emma:interpretation>
                <emma:interpretation id="interp3" emma:lang="" emma:confidence="0">
                  <emma:literal>false</emma:literal>
                </emma:interpretation>
                <emma:interpretation id="interp4" emma:lang="" emma:confidence="0">
                  <emma:literal>tyke</emma:literal>
                </emma:interpretation>
              </emma:one-of>
            </emma:emma>
          </inkml:annotationXML>
          <inkml:trace contextRef="#ctx0" brushRef="#br0">546 2246 4,'0'0'3,"0"0"1,0 0 1,0 0 0,0 0-1,0 0 1,0 0 0,0 0 1,0 0-1,0 0-1,0 0-1,0 0-1,0 0 0,0 0-1,0 0 0,-11 8-1,11-8 0,-5 13 0,2-1-1,0 2 1,-1 7 0,2 10 0,0 7 1,1 10 0,0 5 0,1 6 1,0 5 0,0 3 0,0-2 0,-2-9 0,-1-5 0,-1-10 0,1-5 0,-1-13 0,2-3 1,-1-10 1,3-10-1,0 0-5,0 0-5,-12-10-3,10-9-1,-3-5-2,1-6-1,-2-5-1</inkml:trace>
          <inkml:trace contextRef="#ctx0" brushRef="#br0" timeOffset="431">316 2594 7,'-10'0'6,"10"0"1,-12 1-1,12-1 0,-10 2 2,10-2-1,0 0 0,0 0 0,13 0 1,-1-1 0,6-4 1,3 1-1,5-3-2,1 1-1,5-3-2,-2 3 0,-3-1-1,-2 3 0,-5-1 0,-2 3-1,-4 1 1,-2 0-2,-3 2 0,-9-1 0,9 5 0,-9-5 0,0 0 0,0 0 0,0 0 0,10 8 1,-10-8-1,0 0-1,9 1-3,-9-1-6,9-1-9,-9 1-3,10 0 1,-10 0-1</inkml:trace>
          <inkml:trace contextRef="#ctx0" brushRef="#br0" timeOffset="2925">744 2467 5,'0'0'5,"0"0"-2,11-2 2,-11 2-1,19 1 1,-5 0-1,1 1 0,2 1-1,2 2 1,1 1-2,0 3 0,0-1-2,0 3 1,-4 1-1,4 0 1,0 1-1,-3 2 0,1 0 0,-4 0 0,0 2 1,-3-1-1,1 1 1,-7-3 1,-2 2 2,-4-4 0,-4 1 1,-8-4 2,-4 2 0,-7-6 1,-3 1 0,-4-5-2,1 0 0,-1-4-1,4-2 0,3-3-1,8 0-1,4-2-1,6-1 0,6 2-1,3 0-1,-3 9 0,17-14-1,-4 9 0,4 2 1,0 0-2,4 0 0,5 1-1,0-4-5,4 1-6,0-3-8,-2-4 0,-2-3 0,-1-4 1</inkml:trace>
          <inkml:trace contextRef="#ctx0" brushRef="#br0" timeOffset="3535">1221 2238 5,'8'-10'7,"-8"10"-1,0 0-2,0 0-3,0 0 1,0 0-1,4 15 1,-2-2 1,0 2 0,1 8 0,-1 6 0,0 7 1,-2 6 0,-2 3-1,-1 4 0,0-3-1,2-2-1,2-6-1,5-11-6,6-9-8,4-16 1,9-9-1</inkml:trace>
          <inkml:trace contextRef="#ctx0" brushRef="#br0" timeOffset="3866">1672 2426 15,'-18'10'10,"-2"2"-1,-1 1 0,-1 0-1,1-2-1,4 5-3,2-7-1,4-1 0,11-8-1,-6 14 0,6-14 0,15 13 0,3-3 0,4 1-1,-1 4 0,2 1 0,-1 5-1,-2 0 1,-6 1-1,-3-1 1,-8-1 1,-4-1 1,-4-5 0,-2 0 1,-6-8 0,-2-1 1,-1-5 0,1-1 0,2-4-1,1 1-1,12 4-1,-13-17-1,13 8-1,5-1 1,7 0-2,5-2 1,5-3-1,2 0 1,5-3 0,5-1 0,0-2 0,0-1 0,-1-1 0,-1 1 0,-2 2 0,-4-3 0,-2 6 0,-6 1 0,-3 5 0,-5 0 0,-10 11-1,0 0 1,0 0-1,0 0 0,-21 10 1,6 3-1,-5-3 0,-2 8 0,-1-3 1,1 2 0,2 1 0,4 1 0,1 1 0,6-1 1,7 2-1,7 0 1,9-1 0,8 0 0,8 0 0,9 1 1,6-3-1,4 0-1,2-1-5,-1-2-16,-5-6-2,-4-6 0,-10-12-1</inkml:trace>
        </inkml:traceGroup>
        <inkml:traceGroup>
          <inkml:annotationXML>
            <emma:emma xmlns:emma="http://www.w3.org/2003/04/emma" version="1.0">
              <emma:interpretation id="{7FC5D7AE-8DE9-4560-9FBD-80E39A11322B}" emma:medium="tactile" emma:mode="ink">
                <msink:context xmlns:msink="http://schemas.microsoft.com/ink/2010/main" type="inkWord" rotatedBoundingBox="15838,4945 18587,4893 18599,5569 15851,5621"/>
              </emma:interpretation>
              <emma:one-of disjunction-type="recognition" id="oneOf1">
                <emma:interpretation id="interp5" emma:lang="" emma:confidence="1">
                  <emma:literal>short</emma:literal>
                </emma:interpretation>
                <emma:interpretation id="interp6" emma:lang="" emma:confidence="0">
                  <emma:literal>shor t</emma:literal>
                </emma:interpretation>
                <emma:interpretation id="interp7" emma:lang="" emma:confidence="0">
                  <emma:literal>short t</emma:literal>
                </emma:interpretation>
                <emma:interpretation id="interp8" emma:lang="" emma:confidence="0">
                  <emma:literal>shot t</emma:literal>
                </emma:interpretation>
                <emma:interpretation id="interp9" emma:lang="" emma:confidence="0">
                  <emma:literal>shore t</emma:literal>
                </emma:interpretation>
              </emma:one-of>
            </emma:emma>
          </inkml:annotationXML>
          <inkml:trace contextRef="#ctx0" brushRef="#br0" timeOffset="7481">6771 2280 7,'-18'3'7,"-5"1"0,0 1 0,-3 1 0,-1 2-1,-4 3-1,0-2-1,2 2-1,1-2-2,5 1 1,4-1-1,3 0 0,7-1 1,9-8 0,-2 11 1,15-6-1,11 5 0,7-7 1,7 4-1,6 5-1,3-3 0,2 4-1,-5-1 0,-6 2 0,-8 0 0,-7 3-1,-9-4 1,-7 1 0,-8 2 1,-4-1 0,-8 2 0,-3-1 2,-6 1 1,-3-2-1,-3-2 0,1-2 1,1-3 0,5-3 0,1-4-2,4-3-1,7-3-3,2-6-6,7-3-11,5-3-1,4-6 0,6-1 0</inkml:trace>
          <inkml:trace contextRef="#ctx0" brushRef="#br0" timeOffset="8022">7015 2047 6,'0'0'5,"0"0"0,-7 14 0,7-5 1,1 7 1,3 2 1,0 7 0,0 4-1,1 6 0,0 5-2,-2 4-1,0 5 0,-3-2-2,-2-1 0,-1-3-1,0-5 0,-1-7 2,1-3-1,2-9 0,6-6 1,5-9 0,8-6 1,7-8-1,5-4 0,4-6 0,3-5 0,1-5-2,-1 4 0,-5 0-1,-6 5 1,-6 4-2,-5 3 1,-5 4-1,-10 10-1,7 9 1,-7 1 0,-2 7 0,-2 4-1,-1 6 2,1 2-1,1 4 2,3-2-1,4-1 0,5-6-7,10-3-13,9-7 1,6-10-1,8-6 0</inkml:trace>
          <inkml:trace contextRef="#ctx0" brushRef="#br0" timeOffset="8513">7660 2583 8,'-20'4'12,"1"-6"-5,6-2-3,4-3 0,11-3-1,7 0 1,5-3 1,6 3-1,3-1 2,3 3-2,-1 3 1,2 2-1,-7 2-1,-1 3-1,-4 4-1,-5 1-1,-3 4 0,-4 1 0,-3 4 1,-3 2 1,-4 0 0,-3 2 2,-5 0 0,0-1 0,-7-3 0,2-2 0,-3-4 0,4 0-1,0-5 1,6-3-4,3-4-3,5-7-5,10-2-3,5-6-4,8-3-4,6-5 0,10-5-1</inkml:trace>
          <inkml:trace contextRef="#ctx0" brushRef="#br0" timeOffset="8873">8071 2354 4,'0'0'7,"0"0"-2,10 14-3,-9 2-2,0 3 0,0 2 2,0 2 1,2 2 2,-2 2 1,1-4 2,1 5-1,-1-4 2,3-2-1,-3-1 0,2-1-1,-2-5 0,2-1-2,-3-5 0,2 0 0,-3-9-1,3 10 1,-3-10 0,0 0 1,0 0-1,0 0-1,-1-14 1,2 3-2,2-8-1,3-4-1,7-2-1,4-6-1,5 0 0,4 0-1,5 0 0,-1 1-2,4 6-7,-4 1-9,2 2-4,-4-1 1,2 1-1</inkml:trace>
          <inkml:trace contextRef="#ctx0" brushRef="#br0" timeOffset="9344">8608 2144 5,'0'0'12,"-4"14"0,4-2 0,0 5-1,0 4 0,-1 10 0,-1 3 0,1 10-2,-2-1-2,5 8-1,1-2-2,6 1 0,4-4 0,8-3-2,3-7 0,8-8-1,4-9 0,1-12-3,4-9-8,-2-12-10,-1-12-3,-5-10 0,-5-8 1</inkml:trace>
          <inkml:trace contextRef="#ctx0" brushRef="#br0" timeOffset="9704">8359 2265 4,'28'2'13,"7"-4"-3,11-1 0,8 1 0,12 0 0,7 1-1,6 2-1,-5-2-1,1 5 1,-10-2-3,-6 3 0,-11-1-2,-6 2 0,-10-1-2,-7 2 0,-8-2 0,-3 0 0,-14-5 0,13 7 1,-13-7 1,0 0-1,0 0 1,0 0 0,0 0 0,0 0-1,0 0 0,0 0-1,0 0-1,0 0 1,0 0-2,0 0 0,10 9-3,-10-9-10,0 0-9,0 0-1,-15 4 0,5-9-1</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3.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5 273 31,'-3'-9'15,"1"-1"-1,1-1-3,2 0-4,1-1-3,3 0-3,1-1 2,1-2-2,1 0 1,3 0-1,3-1 1,3-2 0,1-1 0,2 4 0,2-4 1,3 3-2,4 2 0,-1 1-1,0 4 0,-2 3 0,0 2 0,-4 4-1,-1 5 1,-4 1 0,-5 4-1,-1 3 1,-2 3 0,-2 3 0,-3 3 0,0 1 1,-4 2-1,0-2 1,-1 1-1,-5-3 1,-2 0 0,-5-2 0,-4-3 1,-5-2 0,-2-2 0,-3-2 0,-3-5 1,-2 0-1,1-6 0,4 0 0,0-3 0,7-1 0,1-2-1,3-1 0,5 2-1,11 6-4,-12-18-4,12 5-9,11-5-7,7-4 1,5-4 0</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2:34:14.44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DDA2D3AA-BB9F-4DD1-B743-EA1C72F894FC}" emma:medium="tactile" emma:mode="ink">
          <msink:context xmlns:msink="http://schemas.microsoft.com/ink/2010/main" type="inkDrawing"/>
        </emma:interpretation>
      </emma:emma>
    </inkml:annotationXML>
    <inkml:trace contextRef="#ctx0" brushRef="#br0">21 24 42,'-14'5'15,"14"-5"1,-14 4 0,14-4-6,0 0-8,0 0-2,0 0 1,0 0-1,0 0-1,0 0-6,0 0-8,0 0 0,13-18-1,-6 3 0</inkml:trace>
  </inkml:traceGroup>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36:37.319"/>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6EB01CF1-3F38-49AB-BBDA-4922DDB1CB6C}" emma:medium="tactile" emma:mode="ink">
          <msink:context xmlns:msink="http://schemas.microsoft.com/ink/2010/main" type="inkDrawing"/>
        </emma:interpretation>
      </emma:emma>
    </inkml:annotationXML>
    <inkml:trace contextRef="#ctx0" brushRef="#br0">9709 2339 0,'-12'2'1,"12"-2"-1,-11 3 0,11-3 0,-11 5 0,11-5 0,0 0 0,-11 9 0,11-9 1,-3 10-1,3-10 1,3 11 0,-3-11 1,14 15 0,-1-6 0,5-1 0,4 1 1,5 0-1,7-1 0,5 0 0,6-1 0,8 2 0,7-2 1,5-1-1,9 0 0,4 1 0,6-2 0,4 0 0,9-3 0,1 2 1,0-3-1,4 1 0,6-3 0,3 1 0,6 0 0,0-2 0,0 1-1,-3-1 0,4 0 1,-1-2 0,-4 1-1,-3-1 1,-3 0 1,-3 1-1,-4-1 0,2 2 0,-3-1 0,-2 2 0,-5 0-1,-3 0 1,-3 1-1,-4 0 1,-2 1 0,-1 1 0,-5-1 0,-2 2 1,0-1-1,0 2 1,-3-1-1,1 0 0,-2-1 1,-1 1-1,-2-3 1,0 1 0,-3-3-1,-1 2 1,2-3-1,1 2 0,-1-1 0,0 1-1,4 0 0,-1 0-1,0 0 0,3 0 1,0 0-1,1 0 1,0 0-1,2 0 0,1-1 0,0 0 1,0 0-1,0 0 0,-1-1 1,0 1-1,-1 0 0,0 1 0,-1 1 0,-1 1 0,0 1 0,-3 0 0,-4 1 0,-3 0 0,-1 0 0,-4 0 0,-1-1 0,-1 1 0,-5 0 0,-1 1 1,-5 0-1,-5 0 0,-5-1 0,-7-1 0,-6 1 0,-7-1 0,-11-2 0,14 2 0,-14-2 0,0 0 0,10 4 0,-10-4 0,0 0 0,0 0 0,9 4 0,-9-4 0,0 0 0,0 0 0,0 0 0,0 0 0,10 3 0,-10-3 0,0 0 0,0 0 1,0 0-1,0 0 0,0 0 0,0 0 0,0 0 1,9 5-1,-9-5 0,0 0 0,0 0 0,0 0 0,9 2 0,-9-2 0,0 0 0,12 2 0,-12-2 0,9 0 0,-9 0 1,0 0-2,13 1 1,-13-1-2,10 7-1,-10-7-4,9 12-7,-5-1-9,1 1 0,-5-12 0,0 0 0</inkml:trace>
    <inkml:trace contextRef="#ctx0" brushRef="#br0" timeOffset="57823">4237 5417 2,'0'0'4,"0"0"-1,0 0 0,0 0-1,0 0-1,10 2-1,-10-2 1,0 0-1,10 2 0,-10-2 1,0 0 0,0 0-1,0 0 1,0 0 0,10 5-1,-10-5 1,0 0-1,0 0 0,10 6 1,-10-6-1,9 2 1,-9-2-2,16 1-1,-5-1-4,1-3-2</inkml:trace>
    <inkml:trace contextRef="#ctx0" brushRef="#br0" timeOffset="58644">4186 5400 11,'0'0'7,"0"0"0,0 0-1,0 0-1,0 0-2,0 0 0,0 0 0,0 0-1,0 0 0,0 0-1,0 0 0,0 0 0,0 0 0,0 0-1,0 0 1,0 0-1,0 0 2,0 0-1,0 0 1,0 0 0,0 0 0,0 0-1,0 0 1,0 0-1,0 0 0,0 0-1,0 0 0,0 0 0,0 0 1,9 0-1,-9 0 0,0 0 1,0 0-1,0 0 1,10-1-1,-10 1 1,0 0-1,9 1 1,-9-1-1,9-2 1,-9 2-1,13 0 0,-13 0 0,16 1 0,-6-1 1,0 0-1,-1 0 0,2 0 0,0 0 0,-2 0 1,2 0-1,-11 0 0,16-1 0,-16 1 1,13 0-1,-13 0 0,0 0 1,0 0-1,10-1 1,-10 1-1,0 0 1,0 0-1,0 0 0,0 0 0,0 0 0,0 0 0,0 0 0,0 0 0,0 0-1,0 0 1,0 0 0,0 0 0,0 0-1,0 0 1,11 2 0,-11-2 1,0 0-1,14 2 0,-14-2 1,10-1-1,-10 1 0,9-1 1,-9 1-1,17-1 1,-17 1-1,20-2 0,-8 2 0,1-1 0,2 1 0,2-1 1,-1 1-1,-2-1 0,5 1 0,-5 0 0,3 0 2,0 0-2,-1 0 0,1 1 0,-2 0 1,3-1-1,-2 1 0,1-1 1,-1 0-1,0 0 1,-2 0-1,4 0 1,-3 0-1,1 0 1,-1-1-1,1 1 1,0 1-1,1-2 0,2 2 0,-3-2 1,3 1-1,-2-1 1,2 0-1,-1-2 0,2 1 1,0 0-1,0 0 0,3 0 0,-4 0 1,4-1-1,3 3 0,0 1 0,1-1 0,1 2 0,0 0 0,0-1 0,5 0 0,-4 0 0,-1 0 1,2-1-1,-2 0 1,2 0 0,-3-1 0,1 1 0,1 0 0,-2 0 0,1 1 0,-2-1-1,1 1 1,-2 0-1,0 0 1,2 0-1,-1 0 1,0-1-1,0 1 1,-1-1-1,-1 0 1,1-1-1,-1 1 1,-1-1-1,0 0 1,0 0-1,1-1 1,1 1 0,0-1-1,-1 1 0,2 0 1,0-2-1,1 3 0,-1-1 1,0 0-1,0 0 0,-2 0 0,2 0 1,1 1-1,0-2 0,1 0 1,2 0-1,0-1 0,1 1 1,1 0-1,1-1 0,2 0 1,-1 1-1,1-1 0,-1-1 0,-1 2 0,4 0 0,-2-1 0,2-1 0,-1 1 1,-1 0-1,0 1 0,0-1 0,0 2 0,-5 0 0,-1 0 0,3 1 0,-1 1 0,0 1 0,1 0 0,-1 1 0,0 0 0,3 1 0,-1 0 0,-2 1 0,0 1 0,0 0 0,0-1 0,2 1 0,-1 0 0,0 2 1,-1-1-1,0-1 0,-1 0 0,1 0 1,-2 0 0,-5-1 0,1-1-1,5-1 2,1 0-1,-1-1 0,0 1 0,2 0 0,0 0-1,4 1 1,2-1-1,-5 0 0,1-1 1,2 0-1,3 0 0,0-2 1,1 0 0,1 0-1,-1 0 1,1-1-1,2 0 1,-1 0 0,-2 0-1,0 1 1,-1-1-1,0-1 0,0 1 1,-1-1-1,-2 1 1,1-3-1,0 1 1,2 0-1,1 0 0,0 0 0,0 1 0,2-2 1,1 1-1,-2 0 0,0 1 1,-6-2-1,-1 2 1,-4 0 0,-2 0 0,-3 0 0,-4 0-1,-2 1 1,-1-1 0,-2 1-1,-2 0 1,-2 0-1,-3 1 1,-9 0 0,12 0-1,-12 0 1,0 0 0,0 0 0,0 0 0,0 0-1,0 0 1,0 0-1,0 0 1,0 0-1,0 0 0,0 0 0,0 0 0,0 0 1,0 0-1,0 0 0,0 0 0,0 0 1,0 0-1,0 0 0,0 0 0,0 0 1,0 0-1,0 0 0,0 0 0,0 0 0,0 0 0,0 0 0,0 0-2,0 0-1,0 0-6,0 0-15,0 0-2,0 0-2,-21-19 1</inkml:trace>
    <inkml:trace contextRef="#ctx0" brushRef="#br0" timeOffset="81217">9592 5345 1,'0'0'2,"0"0"0,0 0 0,0 0 1,0 0-1,0 0 0,0 0 0,0 0-1,0 0 0,5-10 0,-5 10 1,0 0-1,9-7 0,-9 7 0,0 0 1,10-6-1,-10 6 0,0 0-1,14-3 0,-14 3 0,16-3 1,-5 2-1,1-1 0,5 1 0,-2 0 1,5 1-1,3-1 1,2-1-1,1 1 1,3 1 0,1-1 0,2 1 0,5-1 0,0 0 0,-1 2 0,3 0 0,3 1 0,2 0 0,2 1 0,3-2 0,3 3 0,3-1 0,4 1 0,3-1 0,2-1 0,5 1 0,2 0 0,0 1 0,4-1 0,3 3 1,2-3 0,1 1-1,2 0 1,1 0 0,-1-1 0,-3-2 1,-1 0 0,-6-3 0,-3 1 1,-6-2-1,-3 1 1,-7-2-1,-1 2 0,-4-1-2,-2 1 0,-4-1 0,-5 2 0,-5-1 0,-6 0 1,-4 0 1,-7 0-1,-6 1 1,-10 1 0,10-1 0,-10 1 0,0 0-1,0 0 0,0 0-1,0 0 1,0 0-1,0 0 0,0 0 0,0 0 0,0 0 0,0 0 0,0 0 0,0 0 0,0 0 0,0 0 1,0 0-1,0 0 0,0 0-1,0 0-2,0 0-5,0 0-12,0 0-6,-23 5 2,-3-16-2</inkml:trace>
  </inkml:traceGroup>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36:52.501"/>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4535BE85-A99E-431E-9339-EC97730640E4}" emma:medium="tactile" emma:mode="ink">
          <msink:context xmlns:msink="http://schemas.microsoft.com/ink/2010/main" type="inkDrawing"/>
        </emma:interpretation>
      </emma:emma>
    </inkml:annotationXML>
    <inkml:trace contextRef="#ctx0" brushRef="#br0">1210 1360 3,'2'13'7,"-2"-1"-3,-1 6 0,-2 4 1,2 8 1,-2 7 0,-1 4 1,-2 6-1,0 4 0,0 3-2,-1 2 0,1 0-1,1-6 0,3-5-2,-1-6 1,-1-8 0,5-7 1,-1-7 3,0-17 1,11 11 0,-11-11-1,2-20 1,-3 2-1,2-4-1,-6-7-2,6-3-2,-7-4 0,-1-2-1,2 1 0,2-3 0,0 1 0,4 3 0,3 1 0,-4 2 0,9 1 0,0 2 1,8 2-1,-1 4 0,5 4 1,2 0 0,2 4-1,0 4 1,-4 5-1,0 4 1,-4 7-1,-5 4-1,-2 5 1,-2 3 0,-4 2 0,-2 2 0,0 0 0,-3 1 0,-2-2 1,2-3-1,-2-1 1,-2 1 1,-3-3-1,0-1 1,-7-1-1,0-1 1,-7-3-1,4 2 0,-5-6 0,-4-2-1,8-1-1,-2-7-2,9 2-2,3-8-5,11 0-10,2-5-3,8-2 0,12-4 0</inkml:trace>
    <inkml:trace contextRef="#ctx0" brushRef="#br0" timeOffset="701">1523 1463 19,'-12'8'15,"12"-8"0,0 0 0,0 0-2,0 0-1,0 0-5,0 0-1,15 0-3,-5 1 0,2 2-2,3 1 0,0 3 0,2 3-1,1 2 1,-2 2-1,-1 4 1,-1 2-1,3-2 0,-9 2 0,6-3 0,-8-2 1,4-1 0,-8-3 0,-2-11 0,4 14 1,-14-10 1,1-1 0,-14-4 0,3-3-1,-10 0 1,5-6-2,-5-4 0,4 1 0,5-1-1,3 2 0,8 1-1,3 1 0,9 0-1,-2 10 1,23-9 0,-2 0 0,4 2 0,3-3-1,9 1 1,1-1-1,1 1 1,-4 1-1,-1 1 1,-5 1-1,-3 4 1,-2 1 0,-9 2 0,-1 2 1,-3 3 0,1 0-1,-12-6 1,15 18 0,-8-8 0,0 2 0,-2 4 0,-1-1 0,1 2 0,0-2 0,1 3 0,-2-2 1,0 1-1,-3-6 0,-1-11 2,4 16 0,-4-16 2,0 0 0,0 0-1,0 0 2,-3-13-2,7 0 1,-4-5-2,1-1-1,0-3-1,3 1 0,-1 1-1,2 2 1,3 4-1,-6 2 1,-2 12-1,14-14 0,-14 14 1,15-10-1,0 7 1,4-1-1,4 0 0,4 0 0,2 0 0,1-1-1,2 0 1,-3 1 0,-6 1 0,-3 1 0,-3 2 0,-5 2 0,-1 3 1,-2 2-1,-9-7 0,14 16 0,-10-7 1,-4-9 0,22 16-1,-6-11 0,-1-2 1,-2-2 1,-1-4 0,-3-1 0,2-4 1,-11-2 0,-13-2 0,0-1 0,-5-1 0,-2 1-1,-1 1 0,-2 4 0,0 5-1,6 5-1,-2 5 0,0 6 0,3 5 1,1 4-1,-2 6 0,3 2 1,5-1 0,2-1 0,5-2 0,3-3 0,5-3 1,7-5-1,8-9 1,4-5-1,3-4 1,5-7 0,-1-5-1,1 0 1,-3-1-1,-3 1 0,-7 3 0,-5 1 0,-4 2 0,-11 9 1,9-3-1,-9 3-1,0 0 0,0 0 1,0 0-1,0 0 0,0 0 0,12 6 0,-12-6 1,22 10 0,-2-10 1,3-3 0,4 0 0,2-5-1,-1 3 1,-2-2 0,-1-3-1,-7 3 0,-5 7 0,-2 4 1,-8 11-1,-1 4 0,-2 3 0,1 4 0,-1 3 1,7-1-1,2-2 0,5-4-2,10-12-1,2-10-5,7-7-3,1-14-1,7-7-1,-10-10-4,5-5-2,-6-5-1,-7 0 0,-3 3 6</inkml:trace>
    <inkml:trace contextRef="#ctx0" brushRef="#br0" timeOffset="2133">3083 1313 7,'0'0'10,"-9"3"0,9-3-1,-2 10-1,2-10 0,-7 23 1,4-8 1,3 9 0,-5 1 1,5 8-2,-11 3 0,4 7-3,-4-3 0,10 1-2,-1-2-1,7-1-1,0-7-1,2-4-1,6-9 1,-2-4-1,3-5 0,-4-6-2,-10-3 0,5-12-3,-10-1 0,-10-6-2,-6-1 0,-7-7 0,-2 0 0,-5 1 3,0 4 2,1 1 2,6 6 1,7 2 2,6 4 0,15 9 0,0 0 0,16-12-1,6 8 0,12 2 0,6-2 0,8 2 0,-1 1 1,6 3-1,1 1 0,1 3-3,-2 5-5,-10-3-8,-1 2-5,-4-3-1,1-4 0,-5-4-1</inkml:trace>
    <inkml:trace contextRef="#ctx0" brushRef="#br0" timeOffset="2643">3596 1508 21,'0'0'15,"-16"10"0,3-3 1,-7-1 0,1 2-1,-6-3-4,2 5-1,-1-6-4,5 3-1,0-3-2,6 0-2,13-4 0,-11 5-1,11-5 0,13 2 0,1-2 0,1 3 0,3 5 0,2 1 0,1 5 1,1 1-1,-2 6 0,-2-1 0,-2 6 0,-1 0-1,-1-3 1,-2-2 0,-2-4 1,-1-2 0,-4-4 0,-2-2 1,-3-9 1,0 0-1,-18 8 1,4-8-1,-7 0 0,-2 1-2,-3 1-2,-3-3-3,3 6-7,1-5-12,7-1-2,4-6 1,6-6 0</inkml:trace>
    <inkml:trace contextRef="#ctx0" brushRef="#br0" timeOffset="3575">4132 1357 2,'0'0'10,"0"0"2,0 0-4,0 0-2,0 0 2,0 0-1,0 0 0,0 0 0,0 0 1,0 0-2,0 0 1,0 0-2,0 0-2,0 0 0,0 0-1,0 0-1,0 0 0,0 0 0,-10 6 0,10-6-1,-7 16 1,3-3-1,-2 6 0,-2 5 1,-1 7-1,-1 6 1,-1 5 1,-2 3-1,3 2 0,0 2 1,1-1-1,3-5 0,4-2 0,4-7 0,7-6 0,9-6 1,6-5-1,6-12 1,5-4-1,3-7 1,4-8 0,-2-5-1,1-3 1,-6-5-1,-3-1 1,-8-2-1,-4 1 0,-4-6 0,-4 2 0,-5-2 0,-3-2-1,-2 0 0,-2 2 1,-1 0-2,1 3 2,1 5-1,-1 2 0,1 4 0,-1 5 0,0 3 0,1 3 0,-1 10 1,-2-13-1,2 13 0,0 0 0,0 0 0,0 0 0,0 0-1,-11-9 0,11 9-1,0 0-1,0 10-4,0-10-8,-1 12-8,1-3-1,0 2 1,-2 2-1</inkml:trace>
  </inkml:traceGroup>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39:11.771"/>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94390389-790B-436C-8753-A1C177D310D4}" emma:medium="tactile" emma:mode="ink">
          <msink:context xmlns:msink="http://schemas.microsoft.com/ink/2010/main" type="inkDrawing"/>
        </emma:interpretation>
      </emma:emma>
    </inkml:annotationXML>
    <inkml:trace contextRef="#ctx0" brushRef="#br0">0 35 6,'0'0'10,"0"0"-1,0 0-1,6 12-2,-6-12-1,21 11-2,-3-4-1,3-1 1,6-1-1,6-1 2,6 0-1,6-4 2,8-1 0,4-2 0,9-1 1,7-3 0,6 2 0,5-5-1,8 3-1,5-3 0,5 3 0,-1-1-1,2 4 0,-3 0-1,1 2 0,-5 0-1,-3 1 0,-10 2-1,-10-1 1,-8 1 0,-12-2 1,-10 2-1,-11-1 2,-12 0-1,-8 2 1,-12-2 0,0 0 0,-31-1-1,0 3-1,-12-2 1,-7 1-2,-10 0 1,-13 1-1,-4 1 0,-6 1 0,-6 0 0,-4 3 0,-4 1 0,-4 1 0,-2 4 0,1-3 0,2 2-1,3 1 1,8-1 0,10 0 0,9-3 0,14-1 0,10-2-1,12-1 0,10-2 0,11-3-1,13 0 1,16-3 0,13-2-1,12-1 1,13 0-2,9-2-1,16 4-7,5-3-12,7 0-2,0-2 1,-1-4 0</inkml:trace>
    <inkml:trace contextRef="#ctx0" brushRef="#br0" timeOffset="10655">1328 154 2,'0'0'4,"0"0"-1,0 0 0,0 0-1,0 0-1,0 0 1,-3 10 0,3-10 0,0 0 0,3 11 1,-3-11 0,6 13 0,-6-13 0,10 19 0,-5-4-1,3 4 1,1 3 0,1 5-1,0 2 0,3 1 0,2 1 1,4-1 0,3-3 1,7-2 0,9-6 0,7-7-1,9-3 1,8-6-1,4-5 2,5-4-1,1-2-1,-2-2 0,-5-2 0,-6 2 2,-12 0-1,-5 2 0,-11 1 1,-5 3-1,-12 0-1,-3 3 0,-11 1-1,0 0 0,0 0-1,0 0-1,0 0-4,0 0-4,0 0-11,0 0-4,0 0-1,5-9 0</inkml:trace>
    <inkml:trace contextRef="#ctx0" brushRef="#br0" timeOffset="11376">2780 234 2,'0'0'5,"-13"0"0,2 2 2,1 2 0,-2-1-1,-1 2 0,2 1 1,-4 1-2,2 4 0,-3 2-1,4 2 0,-1 2 1,4 2-1,2 0 0,6 0-1,5-1 1,7-2 0,11-5-1,7-2-1,6-6 0,7-3-1,0-5 1,2-3 0,-6-5-1,-2-1 2,-10-4 0,-6 1 1,-10-4 0,-5 2 0,-8-1 0,-3 2 0,-7-2-1,-1 4-1,-6 0-1,-3 4-1,-2 4-1,-6 5-1,-1 6-3,-4 3-4,2 7-4,0 1-8,4 3-1,6 0-1,7-4 1</inkml:trace>
    <inkml:trace contextRef="#ctx0" brushRef="#br0" timeOffset="11787">2884 128 12,'26'-29'15,"-3"4"0,-9 3-4,-4 5-5,-4 3-2,-3 4 0,-3 10 1,1-11-1,-1 11 1,0 0 0,0 0-1,0 0 1,-5 13-1,2-3 0,0 9 0,-3 3-1,1 7 1,-4 4 0,4 8 0,-4 1-1,6 1 1,1-2-1,5 0-3,7-3-4,4-7-12,8-8-7,5-8-1,4-10 0,2-9 0</inkml:trace>
    <inkml:trace contextRef="#ctx0" brushRef="#br0" timeOffset="12147">3183 332 12,'11'8'14,"7"0"0,2-2-7,3-2-1,7-2 3,1-6-1,3 0 1,-5-5 2,1 1-1,-6-7-1,-1 3-1,-7-6-2,-3 2-1,-10-2-1,-2 3-1,-4-2-1,-2 3-1,-5 1 0,-3 5-1,-5 3 0,-2 5 0,-4 4 0,-1 4-1,-2 5 1,0 3-1,0 3 1,3 1 0,4 2 0,3 1 0,6-1 1,3-1-1,6 0 2,4-2-2,5-3 1,4 0-1,7-4 0,1-4-3,10 1-8,4-5-9,4-2-5,4-4 2,5-3-2</inkml:trace>
    <inkml:trace contextRef="#ctx0" brushRef="#br0" timeOffset="12618">3927 268 7,'-14'0'12,"14"0"-4,-11-4 1,11 4 1,-17-6 2,6 2 0,1 3 1,-5-1 0,3 4-3,-9 1-2,1 5-2,-7 3-1,1 4-2,-5 4 0,-1 5-1,0 0 0,4 2-1,4-2 0,6-1-1,6-2 1,10-2 0,11-7-1,12-6 1,12-5-1,10-6 1,9-5-1,5-6 1,2-5-1,0-2 1,-4-1-2,-9 1 2,-10 2-1,-7 6 1,-9 2-1,-6 5 0,-4 5-1,-10 3 1,0 0-1,6 18 1,-6-5 0,1 1-1,0 4 1,3 1 0,1-1 2,4 1-2,2 0 1,3-8-3,4 0-6,1-7-7,6-4-9,0-8-1,2-7 0,1-8 1</inkml:trace>
    <inkml:trace contextRef="#ctx0" brushRef="#br0" timeOffset="13129">4645 129 6,'0'15'14,"-3"-3"1,3-12 2,-1 13-5,1-13-1,0 0 2,0 0-2,0 0 1,0 0 0,0 0-1,-10 3-2,10-3-4,-14 3-2,4 2-1,-5 0-1,-2 2-1,-2 2-1,-2 4 1,2-1 0,-1 2-1,3-1 1,4-1 0,5 1-1,5-3 0,4 2 1,3-2 0,5 0-1,2 1 1,4 1 0,2 0 0,-2 1 0,-2 0-1,1 1 2,-3 0-2,-3 0 2,-3 2-2,-5-2 1,-3 0 1,-5 1-1,-2-3 1,-3 0 0,-4-3 0,-2-1-1,-1-2 1,1-2 0,3-3-1,2-1 0,4-2-1,10 2 0,0-16 0,13 4-2,7-5 0,9-2 0,4-5-1,7-1 0,5-3 2,0 3-1,-2 0 2,-6 3 1,-5 6 1,-7 0 0,-5 7 0,-7 4 0,-4 5 0,-9 0 0,7 13-1,-5 2 0,-1 1-1,0 6 2,0 3-1,-1 0 1,0 1 0,1-4 0,2 0 0,1-4 0,4-5-1,5-6-3,1-10-5,11-3-9,0-9-6,5-8-2,0-7 1,2-5 0</inkml:trace>
    <inkml:trace contextRef="#ctx0" brushRef="#br0" timeOffset="13880">5260 351 1,'-13'13'13,"4"0"1,-4-10 3,2-2-5,11-1-1,-14-9 1,14 9 1,-7-23-1,10 11-1,-2-6-2,8 3-3,-1-2-4,4 4-1,1 2-1,2 5 0,-1 3 0,1 4-1,-1 4 1,-1 5 0,1 1 0,-3 6 0,0 1 1,-3 3-1,-5 0 2,-2 1 0,-6-4 2,-2 2-1,-10-6 1,1 0 0,-9-7-1,1-1 1,-3-5-2,0-1 0,3-2-2,4-3-3,4 0-2,2-10-6,14 15-4,0-26-4,14 13-3,1-8-1,9 3 2,1-6 3,8 3 3,3 2 9,-4 0 7,0 2 6,-5 4 3,-4 1 1,-2 5-1,-5 2 0,-6 4-3,-10 1-2,12 4-3,-12-4-2,5 12 0,-5-12 0,1 18 2,-1-7 1,-4 1 2,2 1 3,-2-2-1,2 3 2,-2-3-1,4 2 1,-1-4-1,6 1 0,-5-10-2,25 2-1,-1-7-2,7-2 0,4-5-1,5-1 0,3-3-2,0 1 0,-4 2 0,-6 1 0,-8 4 0,-7 2 0,-4 5 0,-4 3-1,-10-2 1,9 17-1,-5-4 1,0 3-1,0 1 2,-1 3-1,1 1 0,0-1 0,1 1 0,-1-4-7,6 0-16,-1-3-2,5-6-3,1-7 2</inkml:trace>
    <inkml:trace contextRef="#ctx0" brushRef="#br0" timeOffset="14961">6356 167 16,'-5'-11'19,"5"11"0,0 0 0,-5-12-6,5 12-7,0 0-3,0 0-2,1 13 0,3-1-1,-1 6 0,3 4 0,1 0 1,4 7 0,2 1 0,1 0 1,2-2-1,0-2 0,-1-6 0,-2-2 1,-3-5 1,0-2 0,-10-11 2,12 8 1,-12-8 0,0 0 1,6-13-1,0 4 0,-2-6-2,3-1 0,1-6-3,2-5 0,3-3-3,1-3 0,3 2-2,-1-4-4,8 5-3,-5-5-3,7 9-5,-3-1-2,2 6 0,-2 1 2,-1 5 1</inkml:trace>
    <inkml:trace contextRef="#ctx0" brushRef="#br0" timeOffset="15352">6878 12 13,'7'9'9,"-7"-9"-1,-2 19 0,-2-8-1,2 3-3,1 2-2,2 1 0,1 0 1,4 1 1,2 1 1,4-4 1,4 4 1,-1-3 0,7 3-1,1-2 0,-1 1-1,-3-1-2,0-1 1,-6-2 0,0 1 0,-8-2 1,-4-2 0,-9-1-1,-4 1 0,-7-4 0,-6 1-1,-4-2-1,-2-4-1,0-2-1,1-3 0,4-5-2,6-4 0,12-3-1,10-3 0,9-3 0,11-2 0,11-4 1,6-3 0,6 1 1,3-2 1,-2 3 1,-1 3 0,-7 3 0,-5 4 0,-9 6-1,-5 5 1,-8 8-1,-11-1 1,10 23-2,-9-4 1,0 5-1,1 3 1,2 2 0,0 1 0,2-5 0,0 0 0,2-4 0,0-4 1,-1-5-1,-2-3 1,-5-9 0,7 11 1,-7-11 0,0 0 1,0 0 1,0 0-1,2-17 0,0 3 0,1-7-1,2-4-2,5-3 0,5-4-1,4 1-1,5 0 0,5 4 1,1 1-1,4 7-1,-1 2-2,3 7-5,-3 0-7,2 6-6,-4 2-2,-1 1 1,-3 1 0</inkml:trace>
    <inkml:trace contextRef="#ctx0" brushRef="#br0" timeOffset="16454">8068 37 25,'7'-10'16,"-7"10"0,0 0-3,0 0-2,-3-9 0,3 9-2,-21 1-2,8 1-3,-5 0 0,-1 2-1,-3 2 0,-2 2 0,-3 2-1,2 1 0,-1 1 0,1 0 0,-1 1 0,4 0-1,2-1 0,1-1 0,7-2-1,4 1 1,7 0-1,5 0 0,5 0 1,7 0-1,3 1 0,7 2 1,1-2-1,2 2 0,0-1 0,-1-1 0,-1 1 1,-4-1-1,-4 0 0,-2-3 0,-4-1 0,-13-7 0,12 13 1,-12-13-1,-8 9 1,-1-4 1,-8 0 0,-5 4 0,-8-2 1,-2 3-1,-9-1 1,0 2-1,-1-1 1,1 1-2,2-4 0,4-2-2,6 0-2,2-5-9,10 0-14,2-8-1,5-5-2,1-5 1</inkml:trace>
  </inkml:traceGroup>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38:21.679"/>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CD5CF3B8-B999-4779-811C-9069F08F512C}" emma:medium="tactile" emma:mode="ink">
          <msink:context xmlns:msink="http://schemas.microsoft.com/ink/2010/main" type="inkDrawing"/>
        </emma:interpretation>
      </emma:emma>
    </inkml:annotationXML>
    <inkml:trace contextRef="#ctx0" brushRef="#br0">3390 1581 6,'18'-7'9,"3"5"0,-6-2-1,-1 2 0,-4 1 0,-10 1 1,15-3-1,-15 3 1,0 0 0,0 0 0,0 0-2,0 0-2,0 0-1,0 0-3,-16-10 0,7 9-1,-1 0 1,-3-2 0,-2 1-1,-5 0 1,-2 1 0,-6-1 0,-5 1 0,-4 1 0,-7 1-1,-6 3 1,-4-1-1,-7 4 0,-3-1 0,-2 4 1,-5 1-1,1 3 0,1-2 1,4 2-1,4-1 1,6-2-1,7 3 0,6-4 1,10-2-1,8-1 0,6-2 1,6-2-2,12-3 1,-13 4 0,13-4-1,0 0 1,0 0 0,0 0 0,0 0 0,0 0 1,11 8-1,-11-8 1,0 0-1,12 10 1,-12-10-1,11 11 0,-11-11 0,18 17 1,-6-7-1,6 2 1,5 2-1,6 0 1,7 2 0,5 2 0,4-4 0,6 3 0,6 1 0,3-1 0,4 0-1,-1 2 1,0-1 0,-1-3-1,-2 6 1,-2-6-1,-5 1 0,-8-1 0,-5-1 1,-9-2-1,-4 1 0,-8-2 0,-5 0 0,-5-1 0,-9-10 1,8 16-1,-7-6 0,-1-10 1,-4 17 0,4-17-1,-14 20 1,2-8 0,-4 3-1,-4 2 0,-2 1 1,-2 3-1,-4 0 0,-3 3 0,-5 3 1,-5 0-2,-1 4 2,-7-3-1,-3 1 0,-3 7 0,-2 2 0,-1 1-1,-2 1 1,1 3 0,1 0-1,1 6 1,0 3 0,0-3 0,-1 1 0,2 1 0,1-1 0,4-2 0,3-3 0,3-1 0,6 0-1,4-6 1,9-4-1,5-3 1,7-4-1,6-2 1,7-1-1,7-3 1,7-5 0,10 3 1,10 1 0,9-2 0,11 1 0,10-2 1,10 0 0,11-5 0,9 1-1,7-6 1,8-1-1,0-4 1,4-1-1,-3-3 0,3 0 0,-2-1 0,-3-1 0,-8 0 1,-6 1-1,-12 0 0,-7 2 0,-15 1 0,-8 2 0,-14-1 0,-10 1 0,-11 1 1,-16-3-2,10 8 0,-10-8-4,-2 11-5,-8-9-17,-1-4-2,-3-13-1,0-8 0</inkml:trace>
    <inkml:trace contextRef="#ctx0" brushRef="#br0" timeOffset="27159">4670 1866 9,'0'0'9,"0"0"-3,0 0-2,0 0 1,0 0-1,0 0-1,-4 9 1,4-9 1,2 10 0,1 0 0,-2 1 1,3 10 0,-2 3-1,3 13 1,-4 6 1,2 13-1,-3 9 0,3 7 0,-2 10-1,3 7 0,-1 2-1,5 2 0,-1-1-2,4-4 0,1-7 0,1-5-2,-2-11 1,2-8-1,-4-13 1,-1-8 0,0-11-1,-4-9-1,1-7-6,-5-9-8,9-23-5,0-6-4,5-11 1,3-9-1</inkml:trace>
    <inkml:trace contextRef="#ctx0" brushRef="#br0" timeOffset="27560">5231 2224 9,'0'0'16,"7"-9"1,-7 9 0,0 0-6,0 0-4,0 0-1,-10 7 0,7 3 0,3 8-1,0 7-1,3 8 1,2 13-1,0 8 0,2 9 0,2 10 0,-1 4-2,2 1 1,-1-1-2,-2-6 1,-3-8-1,3-9 0,-6-9-1,0-12 1,0-12-5,-1-21-9,-13-8-9,4-21-3,-6-16 2,-4-15-1</inkml:trace>
    <inkml:trace contextRef="#ctx0" brushRef="#br0" timeOffset="27930">4169 1949 20,'-17'0'16,"17"0"1,0 0 0,12-1-9,16-1-3,13 1 0,9-3 0,16 2 0,11-1 1,15 2-1,8-1 0,10 4-1,5-1-1,6 3 1,2 0-1,4 1-1,-1-1 0,-4 0 0,-9-1-1,-7-1 0,-14 0-1,-11 1 1,-16-1-1,-15 1 0,-15-2 1,-9 1 0,-12 0 0,-14-2 0,13 2-3,-13-2-9,0 0-11,-18 2-3,4-2 1,-5 0-1</inkml:trace>
    <inkml:trace contextRef="#ctx0" brushRef="#br0" timeOffset="28972">6392 1964 1,'11'8'11,"-11"-8"0,10 17 1,-5 0-9,2 8-1,0 11 0,1 12 1,0 11 1,0 13-1,2 8 2,-2 3-1,1 3 1,1-3-1,0-4 0,-2-12-1,1-9-1,-3-13 0,1-12-2,1-9-3,-3-13-7,-5-11-7,4-22 0,-4-9 0</inkml:trace>
    <inkml:trace contextRef="#ctx0" brushRef="#br0" timeOffset="29292">6206 2074 9,'-14'-22'13,"9"2"-1,9-1-1,7-3-1,13 1-1,7-3-1,10 3-1,4-3 1,11 4-2,4 1-2,6 5-1,3 3 0,1 8-1,0 5-1,-3 5 0,1 8-1,-9 3 1,-6 5-1,-8 3 0,-10 1 1,-10 2 0,-11 0 0,-9 2 1,-12-2 0,-8-1 1,-9 0 0,-9-1 0,-6-3 0,-3-2 0,-5-6-1,-1-2 0,-3-4 0,1-2 0,1-4-1,8 0-1,3-1 1,2-1-2,7 3-1,3-4-2,8 4-7,6-2-8,12-1-5,0 0 0,0 0 1</inkml:trace>
    <inkml:trace contextRef="#ctx0" brushRef="#br0" timeOffset="29843">7731 1697 22,'8'-9'16,"-6"-2"1,-2 11-1,-1-11-11,1 11-2,-13 1-1,0 3 0,-4 5 1,-5 1-1,-5 5-1,-5 4 0,-5 4 0,-3 5 1,-3 6-1,-3 3 0,-3 9 0,0 8 0,0 10 2,1 8-1,3 8 1,3 6-1,6 5 0,6 3-1,7 3 1,9-3 0,8-4 0,9-4-1,9-4 0,8-10 1,11-6 0,5-5 0,7-6-1,4-12 1,1-6-1,1-10 0,-2-5-1,-2-6 0,-8-3-2,-4-6-4,-9-6-6,-5-1-11,-3-4-1,-7-8 0,-3-6 0</inkml:trace>
    <inkml:trace contextRef="#ctx0" brushRef="#br0" timeOffset="31225">7539 2314 10,'0'0'14,"0"0"0,0 0-1,0 0-7,0 0-6,0 0 1,0 0 1,0 0 1,17 15 0,-2-7 1,3 6 1,7 6 0,6 6 2,6 9-3,6 8 0,3 3-1,7 7 0,2 4-1,1 4-1,2-2 1,-2-1-1,-5-8 0,-7-7 0,-7-7-1,-9-9 0,-7-7-1,-9-11-4,-12-9-11,-3-10-5,-10-10 1,-7-5 0</inkml:trace>
    <inkml:trace contextRef="#ctx0" brushRef="#br0" timeOffset="31595">7484 2862 29,'0'0'19,"0"0"1,-1-20-3,18 3-10,8-9-1,13-5-1,7-8 0,10-5-1,7-7 0,5 4 0,-3 0-2,-2 4 0,-9 6-2,-9 4-2,-7 8-3,-9 5-5,-6 5-12,-5 4-1,-4-1 0,-3 4 1</inkml:trace>
    <inkml:trace contextRef="#ctx0" brushRef="#br0" timeOffset="32146">8439 3182 12,'0'0'15,"-10"10"0,10-10-2,0 0-5,0 0 0,0 0 1,11-11 1,1-7-1,6-2-1,3-8-2,5-1-1,-2-4-3,0 1 0,-3 1 0,-1 3 0,-5 5-1,-1 4 1,-5 4-1,-2 5-1,-7 10 1,14-9-1,-14 9-1,12 14 1,-6 4 0,-1 6 1,1 5 0,-1 3 0,0 2 0,0-1 0,2-3 0,2-3 0,3-7-1,0-9-4,8-5-9,1-9-10,1-7-2,-1-9 1,-6-7 0</inkml:trace>
    <inkml:trace contextRef="#ctx0" brushRef="#br0" timeOffset="32567">8581 2580 53,'-4'12'22,"4"-12"3,-5 11-3,5-11-17,0 0-3,0 0 1,1 10 1,-1-10-1,0 0 0,0 0 0,0 0 0,0 0-1,0 0-3,0 0-6,0 0-16,11 5-3,1-11-1,1-5 1</inkml:trace>
    <inkml:trace contextRef="#ctx0" brushRef="#br0" timeOffset="33358">9287 1749 5,'0'0'11,"0"0"1,0 0-2,0 0-8,0 0-1,0 0 1,0 0 0,0 0 1,0 0-1,0 0 2,0 0-1,0 0 1,0 0 0,0 0 0,0 0 0,0 0 0,0 0-1,-2 9 0,2-9 1,0 0-1,0 0-2,0 0 1,0 0-1,0 0 0,0 0 0,0 0 0,0 0-1,0 0 1,0 0 0,0 0 0,0 0 0,0 0 1,0 0 1,0 0 0,0 0 0,0 0 0,0 0 0,0 0-1,0 0 0,-2 10 0,2-10-1,0 0 0,0 0-1,0 0 0,0 0-1,0 0 1,0 0-1,-5 14 1,5 3-1,-1 10 1,4 12-1,1 16 1,4 17 0,1 17 0,4 14 0,0 10 0</inkml:trace>
    <inkml:trace contextRef="#ctx0" brushRef="#br0" timeOffset="36623">9331 2171 12,'0'0'15,"0"0"1,0 0 0,0 0-8,0 0-5,0 0-1,-2 15-1,2-15 2,2 17 0,-1-3 0,1 8 2,1 2-1,0 9 0,0 6 0,0 3 1,-1 9-1,1 10 0,-1 5 0,0 10 1,-2 6-1,2 5 0,-1 1-1,2 3 0,-1-9-1,3-5 0,0-9-1,2-10 0,0-15 0,0-9-1,-3-12 1,2-5 0,-3-7 0,-3-10 0,0 0-1,0 0-3,0 0-9,11-17-13,-6-3-2,2-12 1,4-11 0</inkml:trace>
    <inkml:trace contextRef="#ctx0" brushRef="#br0" timeOffset="37163">9812 2323 40,'0'0'19,"0"0"-1,10 10 1,-10-10-17,15 24-5,-6-4 1,1 7 2,-1 10 0,-1 7 1,-2 9 0,-1 12 1,-2 7 0,-2 6 1,-7 2 0,5 1 1,-5-7 0,5-1 0,0-11 0,2-8 0,-1-13-1,2-7-1,3-9 0,-3-5-1,4-7 0,-5-2 1,-1-11 0,0 0 1,0 0-1,0 0 1,-16-24-1,10-3 0,-6-9 0,1-11-1,-2-11-1,2-8 0,3-6-1,3-2 1,3 1 0,4 1-1,8 5 0,6 4 0,4 10 0,4 3 1,7 8-1,3 5 0,7 7 1,3 6 0,1 7-1,2 3 1,3 8 0,-3 6 0,-2 7-1,-4 5 1,-6 4 0,-8 3 0,-6 1 0,-6 0 0,-8 6 0,-6 1 1,-6-2-1,-4 1 1,-7-1 1,-4 1-1,-9-2 1,-3 3 0,-9-7 0,-3 1 0,-7-4 0,0 0 0,-4-4-1,3 0-1,5-4 0,6-5-1,9-1-2,5-9-3,14-1-4,2-11-4,18-2-11,5-8-2,9-7 1,4-4 0</inkml:trace>
    <inkml:trace contextRef="#ctx0" brushRef="#br0" timeOffset="39687">10504 1833 13,'0'0'15,"0"0"-1,0 0-2,0 0-2,0 0-4,0 0-1,0 0-3,2 14-1,1-2 0,4 2 0,3 4 0,5 6 1,5 5 2,7 8-1,3 3 0,7 11 0,6 5 0,6 5 0,3 4 0,1 1-1,0 4-1,0-4 0,-4-3-1,-2-6 0,-5-5 0,-4-7 0,-8-6-1,-4-6 1,-5-8 0,-6-7 0,-5-3-1,-10-15-6,0 0-11,0 0-2,-20-23-1,2 6 1</inkml:trace>
    <inkml:trace contextRef="#ctx0" brushRef="#br0" timeOffset="40108">10541 2694 20,'0'0'18,"0"-25"0,11-2-4,8-5-5,5-13 0,12-7-1,6-11 0,9-3-1,5-5-1,3 5-1,-2 1-1,0 5-2,-5 7 0,-3 8 0,-8 9-1,-5 6 1,-7 8-1,-4 4 0,-7 1-1,-2 7 0,-6-1-1,-10 11-2,14-10-7,-14 10-12,0 0-3,0 0 2,0 0 0</inkml:trace>
    <inkml:trace contextRef="#ctx0" brushRef="#br0" timeOffset="40959">11296 3012 7,'1'12'13,"-1"-12"3,0 0-7,5 10 0,-5-10 1,14-12-1,-4-2 0,6-3 2,0-10-3,5-1-3,1-6-2,0 0-1,-2-3 0,1 4 1,-5 1 0,1 6 0,-5 2 0,0 6 0,-3 5-1,-9 13-1,14-14 0,-14 14-1,11 4 0,-7 7 0,0 7 1,0 7 0,-3 3 0,4 7 1,0 1-1,3 1 1,0-2-1,3-3 0,4-6-1,0-8-3,6-4-8,-2-13-13,1-9-1,-3-11 0,-3-10 1</inkml:trace>
    <inkml:trace contextRef="#ctx0" brushRef="#br0" timeOffset="41379">11538 2334 31,'0'0'22,"-13"7"1,13-7 2,0 0-14,0 0-2,0 0-1,0 0 1,0 0 0,0 0-3,0 0-2,0 0-1,0 0 0,0 0-1,0 0 0,0 0-2,0 0-6,0 0-17,9-4-5,0-5 0,-2-8-1</inkml:trace>
    <inkml:trace contextRef="#ctx0" brushRef="#br0" timeOffset="43272">11732 1567 2,'0'0'12,"0"0"-1,0 0-2,0 0-2,0 0-2,0 0 0,0 0-2,0 0 0,0 0-1,0 0-1,0 0 0,5 11 0,2-2 0,4 5 0,3 3-1,9 6 1,6 5 0,5 3 1,6 5-1,7 5-1,2 2 1,5 6 0,3 3-1,-1 3 1,-3 4-1,0 3 0,-4 1 1,-7-1 0,-7-1 0,-8 2 0,-7 2 0,-11-2 0,-6 3 0,-7 2 0,-5 4 1,-8 1-1,-3 3 2,-3-6 0,-4-1 2,-5-6-1,1-4 0,-5-10 1,0-6-1,-3-10 1,4-3-1,-3-7 0,5-2-2,1-9 0,4-1 0,3-3-1,4-3 0,2-1-1,2-2-1,6 1-3,-1-4-7,12 1-12,-10-3-1,12-6 0,7-8 0</inkml:trace>
  </inkml:traceGroup>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39:06.293"/>
    </inkml:context>
    <inkml:brush xml:id="br0">
      <inkml:brushProperty name="width" value="0.05292" units="cm"/>
      <inkml:brushProperty name="height" value="0.05292" units="cm"/>
      <inkml:brushProperty name="color" value="#00B050"/>
      <inkml:brushProperty name="fitToCurve" value="1"/>
    </inkml:brush>
  </inkml:definitions>
  <inkml:traceGroup>
    <inkml:annotationXML>
      <emma:emma xmlns:emma="http://www.w3.org/2003/04/emma" version="1.0">
        <emma:interpretation id="{9B7CE512-8131-46B7-A0E7-D1E608D8574D}" emma:medium="tactile" emma:mode="ink">
          <msink:context xmlns:msink="http://schemas.microsoft.com/ink/2010/main" type="inkDrawing"/>
        </emma:interpretation>
      </emma:emma>
    </inkml:annotationXML>
    <inkml:trace contextRef="#ctx0" brushRef="#br0">8 491 18,'0'0'11,"0"0"-1,0 0-3,1 11-3,-1-11-2,-1 25-1,1-1-2,0 14 1,-1 8 1,0 11 2,0 7 0,-2 9 0,2 7 2,0-1-1,3-2 1,3-9 0,5-7 0,2-9-1,9-8-1,4-14 0,8-12 0,7-14-1,6-12 1,4-15-1,3-9 0,-1-12 0,1-9 0,-7-8 1,-3-3-1,-13-3 0,-6 1 1,-11 3 0,-5 5 0,-12 3 1,-3 6-2,-6 5 1,-5 5-1,0 6 0,-2 6-1,0 5-1,2 3-1,2 5-2,2 0-4,6 5-14,8 9-2,-2-18-2,11 8 1</inkml:trace>
    <inkml:trace contextRef="#ctx0" brushRef="#br0" timeOffset="1692">1391 130 18,'0'0'10,"10"-11"0,-10 11-2,0 0-1,0 0-3,-11 4-1,0 3-2,-4 1 0,-4 2-1,-4 5 0,-4 1 1,-4 5-1,-2 3 1,-1 1-1,-1 6 0,1 7 1,-1 3 0,1 10 0,2 7 0,4 6 1,3 6 1,4 6 0,7 5 0,6 3-1,7 2 0,7-2 2,5-1-2,7-3 0,1-5 0,6-4-1,1-8 1,1-6-1,2-7 1,2-9-1,1-5 0,1-11-2,3-8-3,0-8-12,-2-11-3,2-5-1,-5-13 1</inkml:trace>
    <inkml:trace contextRef="#ctx0" brushRef="#br0" timeOffset="2243">1486 898 6,'13'-2'12,"-13"2"0,9 20-1,-7 1-7,1 6-3,2 8 1,-1 9 0,0 9 1,1 8 1,0 3 0,-3 0 1,2-1-1,0-1 1,0-4-1,-2-7-1,2-7 1,-3-12-2,2-6 1,-2-6 0,1-8 1,-2-12-1,0 0-1,-6-20 1,0-7 0,-4-12 0,1-9-1,-1-13-2,3-5 1,1-7-2,6 0 1,8 1 0,6 3-1,7 8 1,5 9 0,7 7 0,3 8-1,4 9 2,3 6-1,-3 9-1,-3 6 1,-1 8 0,-4 6 0,-6 10 0,-7 5 1,-9 8-1,-8 5 2,-11 2 1,-5 2 1,-9-5 1,-4 0 0,-6-8 1,1-3-1,-4-11 0,7-5-1,1-5-2,3-6-3,7 0-5,2-9-5,9 0-8,6-9-5,10-1-4,4-3 2,9-2 1</inkml:trace>
    <inkml:trace contextRef="#ctx0" brushRef="#br0" timeOffset="2824">2263 569 21,'10'2'14,"-10"-2"-3,0 0 1,0 0-9,0 10-3,0-10 0,0 0 2,-10 16 2,3-7 3,1 7 2,-2 3 2,1 11-2,-2 6-1,0 11 0,-1 4-1,3 6-2,0 0 1,7 2-1,1-6-1,8-3-2,7-10 0,9-6-1,8-10-1,9-11 0,3-10-1,2-10 1,-1-13-1,-2-11 1,-3-11-1,-9-10 1,-7-4 1,-7-4-1,-7 0 1,-7 4-1,-5 6 0,-7 7-1,-3 8 0,-3 4-3,0 10-4,-7 2-8,0 10-8,0 2-2,1 0 1,2-2 0</inkml:trace>
    <inkml:trace contextRef="#ctx0" brushRef="#br0" timeOffset="3625">2546-1 3,'15'2'10,"-15"-2"-1,17 6-4,-3 0-3,4 4-1,6 2 1,4 6 1,3 4 1,4 7 1,4 4 0,3 6 1,2 8-1,3 2 0,-2 10 0,1 6-1,-3 7-1,-6 2 0,-5 4-1,-4-2-1,-8 0 1,-7 2-1,-7-1 1,-11-7 2,-3-1 1,-7-4 0,-6 1 0,-10-3 0,-5 4 1,-10-12 1,0-2-1,-8-7-3,1-7 0,-2-9 0,2-6-1,2-11 0,8-4-2,5-5 0,4-3-2,6 1-4,0-5-10,6 3-8,2-4-2,4-4 1,0-4 0</inkml:trace>
  </inkml:traceGroup>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11T07:27:56.98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D286FEA9-9CD0-448B-9D0F-E4F2C9768E39}" emma:medium="tactile" emma:mode="ink">
          <msink:context xmlns:msink="http://schemas.microsoft.com/ink/2010/main" type="inkDrawing"/>
        </emma:interpretation>
      </emma:emma>
    </inkml:annotationXML>
    <inkml:trace contextRef="#ctx0" brushRef="#br0">11 1475 2,'0'0'8,"0"0"-1,0 0 1,0 0-1,-10-11 0,10 11-1,0 0 0,-3-12-2,3 12 0,0-12-1,0 12-1,4-18-1,-1 8 1,-1-2-1,4-2-1,2 1 1,1-3-1,1 2 1,0-2-1,4 3 0,-2 0 0,5 2 0,-4 1 0,1 1 0,1 3 0,1 2 0,2 1 0,1 1 0,2 4 0,0 0 0,3 2 0,1 3 0,1 2 0,-1 2 0,-3 2 1,1 4-1,-2 1 1,-4 2-1,-1 2 1,-3 2 0,-2 0-1,-3 0 1,-4 0 0,-1 1 0,-3-2-1,-2 0 1,-2-1 0,-1-1 0,-2-1 1,-2-1 1,-1-3-1,0 1 1,-2-5 0,-1-1 0,-2-4 0,2 0 1,-3-5-1,2-1 1,-2-4 0,2-3-1,-2-3 0,5 0-1,0-3 0,1-3-1,1 1-1,3-3 0,4 0-1,3 2 1,4-4-1,2 2 0,5 1 1,1 0-1,5 1 0,2 2 1,2 3-1,1 2 0,-1 5 0,0 2-1,1 4-1,-1 0-2,-1 4-4,-2-1-8,0-2-2,-1-2-2,-1-4 1</inkml:trace>
    <inkml:trace contextRef="#ctx0" brushRef="#br0" timeOffset="881">540 956 5,'0'-10'15,"0"10"-2,0 0-2,0 0-3,0 0 0,0 0-3,0 0-2,-10 15 0,10-15-1,-2 16-1,1-3 1,1 1 0,2 3 0,0 4 0,2 1 1,3 2-2,0 6-1,2 3 1,3 4-1,-1 6 0,1 2 1,4 0-1,-3 0 1,3-4-1,-3-4 0,0-6 0,-2-5 0,0-10 0,-1-5-2,-10-11-4,15 5-4,-15-5-6,16-12-1,-10-2 0,2-1-1</inkml:trace>
    <inkml:trace contextRef="#ctx0" brushRef="#br0" timeOffset="1322">918 1154 8,'-10'4'11,"10"-4"1,-14 3-4,4-1-1,0 1 0,-4 1-1,2 1 0,-2 1 0,2 2 0,0 0-1,2 1-1,0 2-1,3-1-2,1 1 0,2 1-1,2-2-1,2-1 1,2 2 0,3-2 0,-5-9-1,18 15 1,-4-7 0,1-2 0,3 1 0,1 0 1,2 2-1,1-1 0,0 1 0,-2 2 0,1 0-1,-2 2 1,-2-1 0,-2 0 0,-3 0 0,-4-1 1,-4 0-1,-3 1 1,-4-3 0,-3 3 1,-5-3-1,-3 0 1,-1-1 0,-2 0 0,-3-3-1,3-1 1,-1-2-1,2-1-1,1-2-1,4-2-3,2 0-3,9 3-7,-8-15-5,11 6 0,2-4 0,4-3-1</inkml:trace>
    <inkml:trace contextRef="#ctx0" brushRef="#br0" timeOffset="1973">1137 1420 17,'-6'-14'14,"3"3"-1,0-2 0,0-1-2,1-2-1,0 0-2,3-1-2,0-1-3,2 4-1,1-2-1,2 2 0,0 1-1,2 3 0,-1 1 0,-7 9-1,16-12 1,-6 10-1,0 3 1,0 2-1,1 3 1,0 1-1,2 2 1,-3 1 0,1 2 0,-1 0 0,-3 2 1,-1-1 0,-4 2 0,-1 1 0,-4 0 1,-2 1 1,-4-1 0,-3 1 0,-2-2 1,-2 1-1,-2-6 1,-1 1 0,-1-5-1,2 1 0,-1-5-1,4-3-1,0-2-1,3-6-2,5 0-4,1-8-9,8 0-8,6-5-1,2-3 0,4-5 1</inkml:trace>
    <inkml:trace contextRef="#ctx0" brushRef="#br0" timeOffset="2784">1701 1107 15,'0'0'16,"0"0"0,3-9-4,-3 9-4,0 0-2,0 0 0,0 0-2,0 0 2,0 0-2,0 0 0,0 0 0,0 0-1,0 0 0,-3 9-1,3-9-1,3 12-1,0-2 0,1 5 0,4 2 0,-1 4 0,1 3 0,1 3 0,1 0 0,0 2 0,-2-2 0,1-1 0,-3-2 1,-1-4-1,0-3 0,-2-3-2,-3-14-3,4 15-5,-4-15-10,4-12 0,-2-3 0,-2-10 0</inkml:trace>
    <inkml:trace contextRef="#ctx0" brushRef="#br0" timeOffset="3194">1741 903 45,'0'0'20,"0"0"1,0 0-4,-9 7-12,9-7-3,0 0-3,0 0-3,3 11-3,-3-11-11,0 0-2,13 14 0,-13-14 0</inkml:trace>
    <inkml:trace contextRef="#ctx0" brushRef="#br0" timeOffset="3465">1945 1028 7,'1'-10'15,"-2"-2"1,1 12-3,-3-11-5,3 11-1,0 0-2,-6 11-1,4 1-2,1 0 0,0 4-2,1 1 2,1 3-1,1 0 2,1-1-2,-1 1 0,4-1 1,1-4-1,1-1 0,-1-4 0,-7-10 2,15 9-1,-3-10 1,1-6 0,0-2 0,-3-5 1,5-1-1,-5-4 0,5 0 0,-4 0-1,-2 2 1,-2 2-2,-1 2 1,1 3-1,-7 10 0,6-13-1,-6 13 0,0 0 0,0 0 0,11 7-1,-7 3 1,2 4 0,-1 2 0,2 4 0,-1 1 1,1 2-1,1-1 0,0 0-1,-2-7-5,6 0-6,-4-6-9,4-6-2,1-6 1,1-6-1</inkml:trace>
    <inkml:trace contextRef="#ctx0" brushRef="#br0" timeOffset="4046">2501 953 24,'0'0'17,"-12"-9"0,12 9-4,-18 1-4,8 4 0,-4-2-3,1 4-1,-2-1 0,0 3 1,1 1-2,0 1 0,2 2-1,0 0-2,2-1 1,2 4-1,2-1 0,1 2-1,2 1 1,4-1-1,2 2 0,2-1 1,3 0-1,3-2 0,1-3 0,4-3 0,4-2 0,1-5 0,3-4-2,-2-8-4,4-1-7,-1-7-6,-1-5-4,-1-4 0,-1-7 1</inkml:trace>
    <inkml:trace contextRef="#ctx0" brushRef="#br0" timeOffset="4466">2592 720 9,'-6'10'12,"6"-10"-1,0 0-5,0 0-1,0 0-1,0 0-1,0 0 0,4 11 1,-4-11 0,5 17 1,-3-3 0,4 5-1,2 4 0,2 5-1,1 5-2,2 3 1,1 2-1,0 1 0,3-1-1,-2-1 0,-2 0 0,1-5-1,0-3-3,-4-6-6,0-4-6,2-7-1,-3-7 0,1-5 0</inkml:trace>
    <inkml:trace contextRef="#ctx0" brushRef="#br0" timeOffset="4857">2900 946 6,'0'0'13,"0"0"0,0 0-4,0 0-2,0 0-2,3 13 1,-3-13-1,-2 21 0,1-7 1,2 4 0,-1 0 1,3 4-3,0-3 0,3 2-1,2-2-1,1-1 0,2-4 0,3-4-1,1-3 1,3-4 0,-2-5 0,1-4 0,-2-4 1,1-2-1,-4-5 1,0 1-1,-7-3 0,-1-2 1,-5 0-2,-2 0 1,-3 0-1,-2 4 2,-3-1-2,1 3 1,-2 2-1,2 5 0,10 8-1,-17-12-1,17 12-2,-10-4-2,10 4-7,0 0-9,0 0-3,12 10 0,-12-10 0</inkml:trace>
    <inkml:trace contextRef="#ctx0" brushRef="#br0" timeOffset="5408">3291 995 22,'0'0'19,"-11"-8"1,11 8-4,-8-14-2,8 14-5,0-20-2,3 8-2,1-3 0,2 1-1,2 0-1,2 0-1,0 0 0,0 2-1,0 1 0,1 5 0,-11 6 0,19-9-1,-19 9 0,18 3 0,-9 1 0,1 3 0,1 2 0,-2 1 0,1 0 0,-1 1 0,-3 1 0,-1-2 1,-3 0 0,-2 1 0,0-11 0,-9 18 1,-1-7-1,-2-3 1,-2 1 0,-6 1 0,-1-4 0,4 1-1,-2-3 0,3-3 0,1-5-2,1 0-3,4-3-5,2-8-5,7 2-8,-3-6-4,4-1 1,-1-4 0</inkml:trace>
    <inkml:trace contextRef="#ctx0" brushRef="#br0" timeOffset="5888">3375 546 18,'0'0'16,"0"0"0,0 0-3,-2 12-6,2-12-1,0 18 0,1-4-1,1 4-1,3 4 0,0 2 1,3 7-1,1 2 0,1 6-1,0 1-1,1 1 0,-1 0-1,0 2 0,2-7-1,-4-4-2,4-3-6,0-6-11,-2-9-3,2-6 2,-1-9-1</inkml:trace>
    <inkml:trace contextRef="#ctx0" brushRef="#br0" timeOffset="6249">3685 897 3,'12'-2'12,"1"-6"3,-1 0-3,3 0-2,-3-2-1,4 0 0,-5-1 0,1 2 1,-3-4 0,0 4-1,-5-3-2,-4 12-1,4-18-1,-4 18-2,-4-20 1,1 11-2,-5 0 0,-2-1-1,0 2 0,-3 0-1,-3 1 1,0 4-1,-1 3 0,-1 2 0,2 6-1,-1 2 0,3 6 1,0 1-1,2 5 0,2 3 1,0 1 0,2 1 1,3-2-1,2 1 1,2-136 0,10 5-8,-9 105 1,22 26-2,-11-13 1,14 6-1,-6-11 0,12 6-1,-9 119-8</inkml:trace>
    <inkml:trace contextRef="#ctx0" brushRef="#br0" timeOffset="6880">4212 776 12,'0'0'16,"-11"-8"1,1 8 1,-3 0-5,3 4-4,-5-2-2,4 2-2,-3-2-1,3 2 0,0-2-1,11-2 0,-14 4-2,14-4 0,0 0-2,0 0-2,0 0-3,0 0-4,0 0-8,10-9-2,-10 9 0,10-8 0</inkml:trace>
    <inkml:trace contextRef="#ctx0" brushRef="#br0" timeOffset="8762">3593 870 8,'0'0'10,"-12"9"1,12-9-1,0 0 1,-11 7-1,11-7 0,0 0-1,0 0 0,-11 11-2,11-11-2,0 0-1,-5 9-1,5-9-1,0 0 1,0 0-1,-3 9-1,3-9 1,0 0-1,0 0 0,6 10 0,-6-10 0,0 0-1,10 12 1,-10-12 0,11 9-1,-11-9 1,13 9-1,-4-5 1,0-2 0,2 1-1,1-3 1,3 1 0,-1-1 0,4-2 0,-3 0 1,2-2-1,-2-1-1,2-3 1,-4 1 0,1-1-1,-3-3 1,0 2-1,0-1 1,-1 2-1,-2-2 0,0 1 1,-2 0-1,-1-1 1,-1 1 0,-1-1-1,-1-1 1,-1 0-1,0-2 1,0 0-1,-1 0 0,0-1 1,-2 1-1,1-2 0,-1 3 0,-2-2 0,0 2 1,0 3-1,-2-1 0,6 10 0,-14-14 0,14 14 0,-15-6 0,15 6 0,-17 0-1,8 1 1,0 3 0,-2 0-1,1 3 1,-2-1-1,2 3 1,-1 0 0,0 1-1,1 2 1,1 0 0,0 3 0,0 0-1,1 2 1,0 1 0,0 2 0,0 1 0,2-2 0,1 2 0,-1-1-1,3-3 1,1 2 0,2-2 0,4 1 1,2-2-1,3-1 0,3 1 0,3-3 1,1 1-1,4-2 0,1-4 0,-1 1 0,3-3 1,0-3-1,0-1 0,0-3 1,0-2-1,2-3 0,1-4 0,2-4-3,1-1-6,-2-3-9,4-1-5,-1-2-2,-1 0 0,-1-3 1</inkml:trace>
    <inkml:trace contextRef="#ctx0" brushRef="#br0" timeOffset="10054">4274 646 17,'0'0'15,"0"0"1,0 0-3,-14 3-6,5 3-2,-5 0 1,1 1-2,-4 1 2,1 4-1,-5-3 1,5 5-1,-2-2 0,1 2-2,2-1-1,2 1 0,2 0-2,2-2 1,3 0-1,2-1 1,4-11-1,0 18 1,0-18-1,13 13 1,-4-7-1,5-1 1,1 1 0,5-1 0,1-1 0,3 0-1,-1 1 1,1 0-1,0 1 0,-2 0 0,0 0 1,-2 0-1,-4 1 0,0 0 0,-2-1 0,-1 0 0,-3-1 0,-10-5 1,11 10-1,-11-10 1,2 10 0,-2-10 1,-9 11 1,0-2-1,-5-2 1,0 2-1,-3-2 1,0 3-2,-4-4 1,4 1-2,-1-2 0,2-2-3,7 2-6,-1-4-13,10-1-3,0 0-1,-4-15 2</inkml:trace>
    <inkml:trace contextRef="#ctx0" brushRef="#br0" timeOffset="12728">554 1971 5,'30'2'6,"3"-2"1,5 1-1,4-1-1,4 0 0,2 0 0,2-1-1,0 1 0,0-1 0,-3 0 0,-2-1 1,0 1-1,-4-1 1,0 2-1,1-2 1,-1 1-1,0 0 0,3 1-2,1 1 0,2 0 0,1 1-1,3-1 1,0 1-1,1 1 1,-1-2 0,0 1 0,-4-1 0,0 0 0,-2-1 1,1-1-1,-4-1-1,2 0 0,-1-1 0,2 0 0,1-2 0,4-2-1,0 2 1,0-1-1,2 2 0,-2 0 0,-1 0 1,-1-1-1,-3 2 0,0 0 1,-4-1-1,-1 1 1,-1-2-1,2 0 1,1-3-1,2 2 1,3-1-1,-1 1 1,3-3-1,-1 3 0,0-1 1,-2 0-1,-2 1 0,-3-2 0,-2 1 0,-2-1 0,-2-1 1,-1 1-1,-1-1 0,1 0 0,2 0 1,0 0-1,1 0 0,-2 0 0,4 0 1,0 0-1,-1-1 0,-2-2 1,-1 3-1,-2-2 0,-2 2 0,-2 0 1,-3-1-1,-2 0 0,0 1 0,1 2-1,-4-3 1,2 1 0,-1-1 0,1 0 0,-1 0 0,1 0 0,0-1 1,-2 1-1,-1-1 0,0 1 0,0-1 1,-3 0-1,1 1 0,-3 0 0,2-2 0,-1 1 0,2 0 1,1-3-1,-1 1 0,2-3 0,-3 1 0,3-2 0,-1-1 0,-2 1 0,1-1 1,-1 0-1,0-1 0,0 0 0,-2 1 1,2 0-1,-2 0 0,1 0 0,-2 0 0,1 1 0,-2-2 1,1 2-1,3-2 0,1-1 0,-2 0 1,2-2-1,0-1 0,2 0 0,1 0 0,-2 0 0,-2-1-1,0 1 1,1 0-1,1 2 1,-1 1 0,-1 0-1,0 2 1,2 0 0,0 3 0,-2-1 0,3 3 0,0-2 0,0 4 0,1-2 0,0 4 0,-1 1 0,0-1 0,1 3 0,-3 0 0,1 2 0,-2 1 0,0 1 0,0-1 0,-1 2 0,1-1 0,0 1 0,-2-1 0,1 1 0,4 0 0,2 0 1,-2 1-1,2-1 0,0 2 0,0 0 0,2 3 0,0-1 0,-4 1 0,-1 0 1,2 2-1,1-1 0,2 1 0,-2-1 0,1 0 0,1-1 1,3 0-1,0 1 1,1-2-1,-1 2 1,-1-1-1,2 2 0,1-1 0,0 1 1,-2-1-1,0 1 0,0-1 0,1 1 0,-1-2 1,1 0-1,-2 0 0,0-1 0,2 2 0,2-2 1,-2-1-1,2-1 0,2 0 1,1 0-1,3-2 1,1 0-1,-1-2 1,2 1 0,0-1 0,-2-1-1,-1 1 1,-1-1-1,0 2 1,0 0-1,-1 1 0,1 0 0,0 1 0,1 0 0,-1 0 0,1 1 0,-1-1 0,0 0 0,2 0 1,-1-1-1,0 1 0,-2-1 0,0 1 0,-1-1 0,-1 1 0,-1-2 0,0 0 0,1-1 0,1-2 0,0 0 1,2-1-1,3 1 0,0-1 0,2 1 0,0 0 0,2 1 0,-2-1 0,1 1 0,2 0 0,-3 0 1,0-1-2,1 0 2,-2 1-1,0 0 0,-2 1 0,2 0 0,-4 0 0,0 2 0,-1-2 0,0 3 1,-3-2-1,0 0 0,1 2 1,-3-1-1,0 2 0,0 0 0,2 0 0,-2 0 0,0 0 1,1 1-1,0-2 1,3 0 0,-1 0 0,0-1 0,-2 0 0,0 0 0,2 0-1,-2 1 1,1 0-1,-2-1 0,-1 2 0,0-1 0,-2 1 0,3 0 1,-1-1-1,1 0 0,-3 0 0,1 0 0,3 0 0,-1 0 0,3 0 1,-1-1-1,0 2 0,2 1 0,0 0 0,1 1 0,-2-1 0,-1 2 0,-1-1 0,0 1 0,2 1 0,-2-3 0,0 0 0,-1-1 0,-1-2 0,0 0 0,-2-1 0,2-1 0,-2 1 0,0-1 0,-2 0 0,0 2 0,1-1 0,0 1-1,-1 1-1,-4-3-4,2 4-13,-6-2-7,-1-1-1,-14 2 0,11-16 0</inkml:trace>
    <inkml:trace contextRef="#ctx0" brushRef="#br0" timeOffset="16083">3907 144 10,'0'0'9,"0"0"-3,-11-8 1,11 8-1,0 0 0,-9-2 1,9 2-1,0 0 0,0 0 0,0 0-1,-10-2 1,10 2 0,0 0-3,0 0-1,0 0 0,0 0 0,0 0-1,0 0-1,0 0 0,0 0 0,-10 14-1,6-5 1,-2 4 0,-2 3 0,0 4 0,-2 2 1,-1 1-1,-1 3 1,0 1-1,0-3 1,1-2-1,2-1 1,0-4-1,3-6 1,2-1-1,4-10 0,0 0 1,0 0 0,0 0 0,15-4 0,-4-7 0,1-5 0,3 0 0,-2-4 0,3-2 0,-3 1-2,-1-2 2,-1-1-1,-3 4 0,-1 4 1,0-2-1,-3 4 0,0 1 0,-1 4 1,-3 9-1,3-13 0,-3 13 0,0 0-1,0 0 0,0 0 0,0 0 1,12-4-1,-12 4 0,19 8 1,-3-3-1,1 2 1,4 1 0,0 3 0,1 1 0,1 2 0,0 1 0,-2 0 0,-1 1 0,0 2 1,-2-3-1,1 0 2,-2-5-1,-2 0 1,-1 0 0,-4-3 0,-1-1 0,-9-6 0,11 2-1,-11-2 1,0 0-1,0 0 1,0 0-2,0 0-7,0 0-13,1-16-2,-8 6 0,-4-8-1</inkml:trace>
    <inkml:trace contextRef="#ctx0" brushRef="#br0" timeOffset="17165">2688 71 9,'-13'-5'9,"2"2"1,1 0-1,-1 0-1,11 3 0,-14-6-1,14 6-2,-16-3-1,16 3-2,-11-1 1,11 1-1,-12 0 0,12 0 1,-12 3 2,12-3-1,0 0 0,-10 4 0,10-4-1,0 0 0,0 0 0,0 0-2,0 0-1,0 0 0,0 0 0,0 0 0,14 9 1,-2-6-1,7 1 1,6 1-1,3-2 1,3 1 0,6-1 0,3 0 0,5-2 1,4 1-1,-3-2 0,3 1 1,0-1-1,0 1 1,-1 0-1,-3 2 0,0-1 0,-2 1 0,-5 0-1,1 1 1,-2-1 0,-1 2 0,0-2 1,3 0-1,-2 1 1,0-2 0,1 0 0,0 0 0,-3-2 0,1 1 0,-3-1-1,-1-1 1,-2 0-1,-1 0-1,-2 0 1,-1 1 0,-2 0-1,2 1 0,-1 0 0,0 1 0,-1 1 0,1 2 1,3 0-1,0 0 0,3-1 0,-3 1 1,-1-1-1,-2-1 0,1-1 1,-2 0-1,-5-2 1,-1 1 0,-2-2-1,-1 1 1,-1 0-1,-1-1 1,-1 1-1,-1 0 1,1 1-1,1-1 0,-3 1 0,-1 0 0,1-1 0,-10 0 0,12 2 1,-12-2-1,0 0 0,0 0 0,9 0 0,-9 0 1,0 0-1,0 0 1,0 0-1,0 0 1,0 0 0,0 0 0,0 0-1,0 0 1,0 0-1,0 0 1,0 0-1,0 0 0,0 0 0,0 0 0,0 0 0,0 0 0,0 0 0,0 0 1,0 0-1,0 0 0,0 0 0,0 0 0,0 0 0,0 0 0,0 0 0,0 0 2,0 0-2,0 0 0,0 0 0,0-10 0,0 10 0,0 0-2,0 0 2,4-11 0,-4 11-1,4-9 1,-4 9-1,5-12 0,-5 12 1,0 0 0,9-11 0,-9 11-1,0 0 1,0 0-1,0 0 0,0 0 1,0 0-1,0 0 0,0 0 0,0 0 0,0 0 1,0 0-1,0 0 1,0 0 0,0 0 0,0 0 0,0 0 0,0 0 0,0-10 0,0 10 0,0 0 0,0 0 0,-10-11 0,10 11 0,0 0 0,-9-13 0,9 13 0,-7-13 0,7 13 0,-6-13 0,6 13-1,-12-16 1,12 16 0,-17-15 0,8 7 0,9 8 0,-17-12 0,17 12 0,-12-8 0,12 8 0,0 0 0,0 0 0,0 0-1,0 0 1,0 0 0,0 0 0,0 0 0,0 0 0,0 0-1,-10-3 1,10 3 0,0 0 0,-11 0 0,11 0 0,-11 2-1,0-1 1,-2 1 0,-4 0 0,-2 1 0,-5 0 0,-2 2 0,-5-1 0,-2 3 0,-5-2 0,-3 0 0,-2-1 0,-5 0 0,-3-2 0,-5 0 0,-3 0 0,-3-1 0,0 2 0,0-1 0,2 1 0,-2 0 0,7 0 0,4 1 0,4-1 0,4 0 0,4-1 0,2-1 0,0 0 0,6-1 0,-3 0 0,-1 1 0,2-1 0,-1 3 0,-1-2 1,1 2-1,-2 1 0,2 1 0,1 2 0,1 0-1,-5 2 1,3-1 0,5-1 0,3 1 0,4-2 0,3-2 0,3 0 0,4-2 0,12-2 0,0 0 1,0 0-1,-10 1 0,10-1 0,0 0-1,0 0 1,0 0 0,0 0-1,0 0 1,0 0-1,0 0 0,0 0 0,0 0-1,0 0 0,0 0-3,0 0-6,2 10-7,-2-10-6,15 3-1,-5-7 0,4 0 1</inkml:trace>
  </inkml:traceGroup>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0T23:46:43.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694 234 11,'0'0'7,"0"0"-1,0 0-1,0 0 1,0 0-2,0 0-1,0 0-1,0 0 0,0 0 1,0 0 1,0 0 0,0 0 0,-9-8 1,9 8-1,-17-7 0,5 5 0,-7-2 0,0 1 0,-6-2-1,-7 3 0,-2-2-1,-3 1 1,-4 0 0,1 0-1,-6 1 0,1 0 0,-4 1 0,5 0 0,1 0 0,2 1 0,5-1-1,4 2 1,4-2-1,9 1 1,7 0-2,12 0 1,-14-1-2,14 1 1,0 0-3,11-2-3,2 5-5,2-2-6,3 0-1,3-2 1,5-1 1</inkml:trace>
  <inkml:trace contextRef="#ctx0" brushRef="#br0" timeOffset="561">550 26 5,'0'0'5,"-11"-11"2,11 11 0,-13-9 1,13 9 2,-14-5 0,14 5 0,0 0-1,-11-2-1,11 2 0,0 0-3,0 0-1,0 0-2,0 0-1,0 0-1,0 0 1,0 0-1,0 0 0,0 0 0,0 0 0,0 0 0,15 7 0,0-1 0,2 1-1,3 1 1,3 2 1,2 1-1,-1 1 0,-1 0 0,-6-1 1,-2 0-1,-3 0 0,-3 1 1,-3-2-1,-3-1 1,0 2-1,-1-2 1,0 3-1,0-3 1,-2 1-1,1 0 1,-1-10 0,-1 18 1,-1-8 0,0 0 0,2-10 1,-9 18-1,9-18 1,-17 18 0,6-8-1,-3 1 1,-3 0-2,-2 2 1,-2-1 0,-2 3 0,-4-2 0,3 2 0,-3-3-1,5 1 1,-2-4 0,6 0 0,2-3-1,3-1 0,13-5 0,-14 5-1,14-5 1,0 0 0,0 0 0,0 0-1,0 0 1,0 0 0,0 0-1,0 0 1,0 0 0,0 0-1,0 0 0,0 0 0,0 0 1,0 0-1,0 0 1,0 0-1,0 0 0,0 0-2,0 0-4,0 0-10,-2 10-6,2-10-1,0 0-1,8-17 1</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43:18.1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253 61 0,'8'-12'12,"-3"-3"-3,0 6-1,-5 9 1,5-16 1,-5 16-1,0 0 0,2-9-1,-2 9-2,0 0 1,-9 2-3,9-2-2,-10 18-1,1-4-1,-1 5 0,1 9 0,0 7 0,0 6 0,4 7 0,2 6 1,0 5-1,5 4 0,3 4 0,0-1 0,4-1 0,-3-1 0,0 0 0,-4-2 0,-3-6 1,-1-4 0,-3-5 0,-1-6 1,-4-7 1,2-4-1,-2-9 1,2-5-1,8-16-3,-10 6-5,6-15-7,0-10-6,-1-8 0,-2-8-1,1-8 3,-2-5 3</inkml:trace>
  <inkml:trace contextRef="#ctx0" brushRef="#br0" timeOffset="361">98 689 1,'-11'-38'12,"-1"6"-1,0 10-1,1 5-2,-1 10-1,1 5-2,1 2-2,1 3 0,9-3 0,-12 10 2,12-10 1,1 10 1,-1-10 2,24 3 0,-2-5-1,10 1 0,5-4-1,6 2-2,2-2-3,-2-1-5,1 4-6,-10-3-8,-4 4-6,-7-1 0,-6 1 0</inkml:trace>
  <inkml:trace contextRef="#ctx0" brushRef="#br0" timeOffset="701">468 766 8,'0'0'16,"0"0"0,11-2 1,4-12-8,8-4-5,4-7 0,6-4 0,1-4 1,3 1 0,-3 0 0,-1 4 0,-10 2 1,-5 7-1,-6 4-1,-2 8 0,-10 7-1,0 0-1,0 0-2,1 9 0,-3 7-1,1 2 0,-1 8 0,1 4 1,-2 5-1,3 2 2,-2-1-2,2 1 2,-1-2-1,-1-3 1,0-6-1,-2-3 1,0-6 0,-2-4-1,0-3 1,6-10 0,-19 10 0,8-8 0,-2-1-1,1-1 1,0 0-1,3 0 1,9 0-1,-14 0-1,14 0 1,0 0-1,0 0 1,14 1 0,2-1-1,5-1 1,7 1 1,4 0-1,3 0 1,1 1-1,-2 1 1,-1 2-1,-3 4-6,-5 2-15,-6-1-3,-5 1 2,-4 0-2</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43:19.7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462 0 24,'0'0'17,"0"0"0,0 0 0,-7 10-7,-2 4-7,-1 6-1,-3 8 1,-3 6 1,1 8 1,-3 11 0,2 9-1,0 4 0,3 9 0,-1 0-2,4 4 0,1-4-1,2-5 0,2-9-1,2-8 1,1-11 0,0-9-1,3-11 1,-3-6-2,2-7-4,0-9-9,0 0-6,-12-13-3,6-6 0,-4-4 1</inkml:trace>
  <inkml:trace contextRef="#ctx0" brushRef="#br0" timeOffset="280">80 630 2,'-21'-11'13,"5"7"1,0-1-3,5 4-1,11 1-1,-17-2 1,17 2 0,0 0 2,0 0-1,23-13-2,8 8-1,2-3-1,13 2 0,6-3-1,5 3-2,-2 0-2,0 2-1,-9 0 1,-5 0-1,-10 2-1,-7 1 1,-9-1 0,-6 1-1,-9 1 0,0 0 0,11-1-5,-11 1-8,0 0-11,0 0-2,0 0 1,0 0 0</inkml:trace>
  <inkml:trace contextRef="#ctx0" brushRef="#br0" timeOffset="701">631 715 27,'0'0'18,"-14"-15"1,10 3 2,-1 3-11,2-3-6,3 1 0,2 0 0,-2 11 0,14-18 1,1 12-1,-2 1-1,6 2 0,1 0-1,5 4 1,-2 3-2,1 3 0,-4 4 0,0 0-1,-5 0 1,-2 4-1,-5-2 0,-3 1 1,-5-1 0,-1 2 0,-7-1 0,-2 4 0,-5-1 1,-2 3-1,-3-1 1,1 3-1,-3-3 0,-1 1 0,5-2 0,2-3 0,5-3-1,3-1 0,8-11 1,-1 14-1,1-14 1,20 8 0,0-8 0,5 0 0,4-2 0,6-1 0,3 0 1,-1 0-1,1 0 1,-4 1-1,-4 0 0,-3 2 0,-4-1 0,-3 2 0,-5 0 0,0 0-1,-5 1 2,0-1-1,-10-1 0,15 4-1,-15-4 1,0 0 0,0 0 1,9 3-1,-9-3 0,0 0 0,0 0 1,0 0-1,0 0 0,0 0-1,0 0 0,0 0-1,0 0-4,0 0-20,-9 0-3,0-9-1,1-2-2</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4.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3,'0'0'7,"0"0"3,0 0 3,10-1 1,-4-12 0,9-2-1,5-10 0,5-2-6,4-3-3,2-3-2,2 3-1,-5 2 0,1 5 2,-9 3-1,-5 12 1,-5-1-2,-10 9 1,0 0-1,0 0 0,3 17-1,-6-1-1,1 3 0,0 4 0,0 3 0,0 4 0,4 1 1,0 2-1,-2-1 1,0-2 0,-2-1 1,-1-2-1,-1-1 0,-2-4 1,-2-1-1,-2-4 1,-1-3 0,2-2 0,-2-4 0,2-1 0,0-1 1,9-6 0,-15 6 0,15-6 0,0 0 0,-9 3 0,9-3 0,0 0 1,0 0-1,0 0-1,11-7 1,2 2 0,3 0-1,8-1 0,4 1 0,6 0-1,5 4-1,-4-2-7,4 9-14,-6 0-2,-3 0-2,-5-2 1</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9T22:44:10.51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612 0 1,'0'0'13,"0"0"-1,-12-5-2,2 8-5,1 2 0,-1 4-2,-1 0-1,0 5 0,0 5 0,1 5 1,-3 6-1,1 9 1,-2 8 0,-3 7 0,-2 6 0,-2 10 1,-2 6-1,-2 0 1,2 1 0,-4-5-1,5-3 0,1-6 0,2-7-1,6-11-1,2-11-3,6-10-5,2-12-10,3-12-2,2-18 0,-2-11-1</inkml:trace>
  <inkml:trace contextRef="#ctx0" brushRef="#br0" timeOffset="341">0 525 7,'0'0'12,"0"0"-1,22 4 0,12-5-1,12 1 1,12-2-1,12 1 1,4-3-1,6 2-4,-4-1-2,-7 1-2,-11 1-1,-12 0-2,-12 1-2,-12-2-4,-8 0-13,-3-1 0,-11 3 0,7-13 0</inkml:trace>
  <inkml:trace contextRef="#ctx0" brushRef="#br0" timeOffset="691">896 416 12,'24'-14'14,"0"-3"-1,3 3-1,2 4-11,2 2 0,1 4 0,-3 4 0,-2 4 0,-2 1 0,-5 7 0,0-1 1,-5 5 0,-8 1 0,-4 3 1,-5 0 1,-2 1 0,-7-3 0,-1 4 2,-8-1-2,4-4 0,-3 1 0,0 0-2,3-3 0,0-3-1,4 0 0,12-12-1,-12 11 0,12-11 0,0 0 0,6 10 0,3-8 0,0 2 0,6 0 0,0 1 0,2 3 0,0-1 0,0 2 1,-2 0-1,-4 0 0,2 2 0,-4-1 0,-2 1 0,-1 0 0,-2-1 0,-2 1 2,1 0 1,-6 0 0,-1 1 1,-5 0 1,-6 2 0,-4 0-1,-3 3 1,-6-3-2,-2 1-1,-3-1-1,-2-2 0,2-3-3,3-3 0,7 0-9,1-7-12,7-3-2,6-5 0,6-5 1</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5.2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8,'23'-9'9,"5"3"0,2 1 2,3 1-1,-1 4 1,1 3-2,-1 2-2,-7 1 0,-2 4-1,-7 1-1,-4 2-2,-8 2 1,-5 6-1,-9-2 1,-1 2-1,-8 1 0,-2 2-1,-5 1 0,0 1 0,-4-2-1,4-2 0,2-2 0,4-3-1,3-2 1,6-3-1,11-12 1,-9 14 1,9-14-1,17 12 1,-1-7 0,5 2-1,5-1 1,9 4 0,5-1-2,5-2-9,6 1-13,4-3-3,3-6 1,0-8 0</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6.6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24 22,'12'12'21,"-12"-12"0,0 0 2,0 0-10,0 0-4,0 0-1,0 0-2,8 10-1,-8-10 0,0 0-1,0 0-1,0 0-1,0 0-1,0 0 1,0 0-1,0 0-1,0 0-1,10-2-3,-10 2-7,10-3-9,-10 3-5,19-7-1,-7 3 1</inkml:trace>
  <inkml:trace contextRef="#ctx0" brushRef="#br0" timeOffset="331">379 46 45,'0'0'23,"0"0"1,10 4-1,-10-4-16,0 0-2,0 0-2,0 0-1,0 0 0,0 0 0,0 0 0,0 0 0,0 0-2,0 0-3,15 5-4,-15-5-3,15-4-4,-15 4-5,18-9-6,-6 2 1,1-1 1</inkml:trace>
  <inkml:trace contextRef="#ctx0" brushRef="#br0" timeOffset="641">770 0 59,'0'0'24,"16"9"1,-16-9-2,11 5-19,-11-5-4,10 6-1,-10-6 1,0 0 0,10 11 0,-10-11 0,0 0-1,10 5-2,0-4-4,-10-1-5,18-4-8,-5 2-4,1-2 1,2-1 0</inkml:trace>
  <inkml:trace contextRef="#ctx0" brushRef="#br0" timeOffset="911">1222 46 58,'0'0'23,"12"9"1,-12-9-2,11-2-21,-11 2-1,14-2-1,-14 2 1,10-2-1,-10 2-3,13-3-6,-2 0-9,0 0-4,4-3 1,1 0-1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0:07.7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49 322 27,'10'5'21,"-10"-5"2,13 4 0,-13-4-2,0 0-5,0 0-3,0 0-5,0 0-3,0 0-3,0 0-1,0 0-1,13 7 0,-13-7 0,11 2-1,-11-2 0,10 3 0,-10-3-4,11 8-7,-11-8-15,-5 9 1,5-9-2,-22-5 0</inkml:trace>
  <inkml:trace contextRef="#ctx0" brushRef="#br0" timeOffset="2433">2 0 9,'0'0'13,"0"0"0,0 0 0,0 0-8,0 0-3,0 0 1,0 0 0,0 0 0,6 10 0,-6-10-1,-2 20 1,0 0 0,1 6 1,0 1 2,1 6-1,-1 1 0,3 3 0,-1 2 0,2-3-1,-1-6-1,2-2-1,-3-5 0,0-3 0,-1-7-1,0-1 1,0-12-1,-1 9 0,1-9-2,0 0-7,0 0-11,4-11-4,2 0 1,2-3-1</inkml:trace>
  <inkml:trace contextRef="#ctx0" brushRef="#br0" timeOffset="2884">443 63 5,'0'0'11,"0"0"0,1-12 1,-1 12-8,0 0 0,-11-5-1,11 5 2,-13-3 0,13 3 1,-20-1 0,9 3 0,-4-1-2,-2 1 1,-1-2-2,1 4 0,-2-3-2,0 3 1,-1 4-2,2-2 0,1 2 0,0-2-1,1 4 1,2-1-1,1 3 1,3-5 0,10-7 0,-15 12 0,15-12 0,-3 13 0,3-13 0,0 0 0,10 14 0,-10-14 0,12 15 0,-12-15 1,10 18-1,-6-8 0,1 1 0,-1 0 0,0-1 0,1 0 0,0-1 0,-5-9 0,16 14 1,-3-9-1,0 0 0,3-1 0,1-1 0,0 0 0,1 2 0,0 2 0,-3 0 0,-2 1 0,-2 3 0,-2 0 0,-3 3 0,-1 1 1,-2 1-1,-2-1 0,-2 1 0,-1-1 1,-2-2 0,0 1 1,-1-5 1,-1 1 0,-5-2 2,11-8 0,-21 12 1,9-4-1,-6-2 0,1 0-1,-4-1-1,1 0 0,-1-2-2,0-1-2,3 0-5,-2-5-17,5-4-1,3-5-2,2-6 1</inkml:trace>
  <inkml:trace contextRef="#ctx0" brushRef="#br0" timeOffset="4076">59 59 4,'0'0'7,"0"0"-1,0 0 2,0 0 0,0 0 2,0 0 1,0 0 1,0 0 0,0 0 1,0 0-4,0 0-1,0 0-3,0 0-1,0 0-1,0 0-2,0 0 0,0 0-2,0 0 1,0 0-1,0 10 1,-1-1-1,1-9 0,-1 22 1,0-5 0,-1 2 0,1 3 2,-3 6 0,1 1-1,-3-1 1,2 4 0,-3-1 0,2 0-1,-1 2 0,2-3 0,1 1-1,1-4 0,0-4 0,2-5 1,0-2-1,1-4 1,-1-12 0,2 14 0,-2-14 1,0 0 0,0 0 0,0 0 0,0 0 0,0 0-1,0 0 1,0 0-1,0 0-2,0 0-6,0 0-18,0 0 0,-5-15-2,0 0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35.1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85 975 8,'0'0'11,"0"0"-2,-8-11-1,8 11-1,-13-8 1,13 8-1,-16-11 0,16 11-1,-15-10 1,15 10 1,-10-12-1,10 12-2,-4-19 0,5 7-1,-1-1 1,1-4-2,0 1 0,-2-1-1,-1-2 0,0 1 0,-3-2-1,0 1 1,-2-1-2,2 2 1,-1-4 0,4 1 0,1-2-1,3 1 0,1-1 1,3-1-1,-1 1 0,2 0 1,-2 1-1,-1 4 1,-2 1 0,-1 2 0,-2 1 0,0 3 0,-1-1 0,0 2-1,0-1 0,1-1 0,1-1 0,1 0 0,2-1 0,0-1 0,2 1-1,-1 1 1,1 1 0,0 0 0,-5 12 0,8-15 0,-8 15 0,4-10 0,-4 10 0,0 0-1,0 0 1,0 0-1,0 0 1,7-9-1,-7 9 1,0 0-1,10-5 1,-10 5 0,0 0 0,14-7-1,-14 7 1,14-3-1,-14 3 1,18-2 0,-4 1-1,2 0 1,4-2 0,4 1 0,6-2-1,3-1 1,4-1 0,3 0 0,3-1 0,2 0 0,1 0 0,3 1 0,1 1 1,0 0-1,2 1 0,2-4 1,-3 4-1,8-2 1,-2 3-1,3-2 1,1-4-1,4 4 0,0-2 1,3 5 0,7-4-1,-6 2 1,5-2 0,-3 3 0,0 2 0,0 0 0,1 1 0,1 1 0,4-1 0,2 2 0,2-1-1,4 1 1,3-2 0,5 2 0,1-2 0,4 0-1,-3 0 1,2 0 1,0-1-1,0 0 0,-1 0 0,1-2 0,-3 1 0,-2-2 0,3 0-1,-2 0 1,0 0-1,0 0 1,1 0-1,-3 1 0,-1-1 1,-1 1-1,-2 0 0,0-1 1,-2-1 0,0 1 0,-3-1 0,0 1 0,-1 0 0,0 1 0,-2 0 0,0 0-1,0 2 2,-1 0-2,2 0 0,-2 1 0,1-1 1,-3 1-1,-2-1 0,1 0 0,-4 0 0,-3 1 0,-3 0 0,-4 1 0,-4-1 0,-4 1 1,-6 1-1,-4-1 0,-7 3 0,-5-3 0,-3 2 0,-5-1 0,-3 0 0,-4 1 0,0 0 0,-3-1 0,1 1 1,-3-1-1,-2-1 0,-9-1 0,15 1 0,-15-1 1,11-1-1,-11 1-1,0 0-5,0 0-21,0 0-1,-12-22-2,-10-4 1</inkml:trace>
  <inkml:trace contextRef="#ctx0" brushRef="#br0" timeOffset="38856">72 1069 4,'0'0'4,"0"0"0,0 0 0,0 0 1,0 0 1,9 0-1,-9 0 1,0 0 0,14 2-1,-14-2 0,13 3 0,-4-1-1,2-1-1,2 2 0,2-1-1,1 3-1,2-3 1,3 3 0,1-3 1,4 3 0,0-2 1,4 0 0,0-4 0,6 2 0,-2-4 0,3 2-2,-3-3 0,2 3 0,-1-1-1,-3 2 0,-1 1-1,-3 2 1,0-1-1,-2 2 1,0-2-1,-1 0 1,-2-3 1,2 1-1,-3-3 1,0 1 1,-6 0-1,0 0 0,-5 0 0,-1 2-1,-10 0 1,10 1-1,-10-1-1,0 0 0,9 5 1,-9-5-1,0 0 0,13 5 1,-13-5-1,15 2 0,-5 0 1,-10-2-1,14 1 0,-14-1 1,12 1-1,-12-1 0,11 2 0,-11-2 0,9 2 0,-9-2 0,15 2 0,-5-2 1,-10 0-1,15 0 0,-15 0 0,13-1 0,-13 1 0,10-1 0,-10 1 1,0 0-1,10-1 0,-10 1 0,0 0 0,0 0-1,0 0 1,9 0 0,-9 0 1,0 0-2,0 0 1,0 0 1,0 0-1,0 0 0,0 0 0,0 0 1,0 0 0,0 0-1,0 0 1,0 0 0,0 0 0,0 0-1,0 0 1,0 0-1,0 0 1,0 0-1,0 0 1,0 0-1,0 0 1,0 0 0,0 0-1,4-10 1,-4 10-1,2-10 1,-2 10-1,0-15 1,0 15-1,1-16 0,-1 5 1,0 1-1,0-1 1,-1-3-1,1-1 0,-1-1 0,1-3 0,0-1 0,0-2 1,-1-2-1,-2-4-1,2 0 2,0-1-2,-2 1 1,1-1-1,-2-1 1,0-2 0,-1 2-1,2 1 2,-1-3-1,-1 1 0,1 2 1,-1 0-1,2 0 1,-2 4-1,3 2 1,-1 3-1,1 4 1,1 2 0,-1 2 0,1 1 0,1 11-1,-2-17 1,1 7-1,1 1 1,-1-1-1,0-2 0,1 2 0,1-1 0,-2 2 0,1 9 0,0-13 0,0 13 0,0 0 0,1-12 0,-1 12 0,0 0-1,1-12 1,-1 12 0,2-11 0,-2 11 1,1-10-1,-1 10 0,0 0 0,2-12 0,-2 12 0,0 0 0,1-9 0,-1 9-1,2-9 1,-2 9 0,3-10 0,-3 10 0,0 0-1,4-10 1,-4 10 0,0 0-1,0 0 1,0 0-1,0 0 1,0 0 0,0 0-1,0 0 1,0 0 0,0 0 0,0 0 1,0 0-1,0 0 0,0 0-1,0 0 0,0 0-1,0 0-2,0 0-3,0 0-7,-7 17-11,-3-6-2,-5-2 0,-6 2 1</inkml:trace>
  <inkml:trace contextRef="#ctx0" brushRef="#br0" timeOffset="62139">359 778 2,'0'0'7,"-9"2"-1,9-2-1,0 0 0,0 0 0,-10-5-1,10 5 0,6-10 0,-6 10-2,10-14-1,-10 14 1,12-12-1,-12 12 0,9-10 0,-9 10 0,10-3 0,-10 3-1,0 0 1,10 12-1,-10-12 1,4 13 1,-4-13 1,0 16 0,0-16 2,-3 12 1,3-12 1,0 0 2,-10 11-1,10-11-2,0 0 1,-12-8-2,12 8-1,0 0-2,-6-11 0,6 11-2,0 0 0,-4-13 0,4 13-1,0 0 0,0 0 0,10-6 0,-10 6 0,12-4 0,-12 4 0,13-3 1,-13 3-1,11-2 1,-11 2 0,0 0 1,0 0 1,1 11-1,-1-11 1,-12 13 1,12-13 0,-17 11 1,7-7-1,1 2 0,-2-4 0,11-2 0,-17 1-1,17-1-3,-10-3-2,10 3-8,0 0-12,0-14-3,6 5 1,-2-5 0</inkml:trace>
  <inkml:trace contextRef="#ctx0" brushRef="#br0" timeOffset="63331">543 472 6,'11'-9'6,"-11"9"1,13-13 1,-4 5-1,3 2 0,0-2-1,-1 3 1,-1 0-2,-1 3-1,2 0 0,0 2-1,-1 2 0,0 1-1,-1 1-1,1 0 0,2 3-1,-12-7 1,17 14 0,-17-14 0,15 17 0,-11-8 0,1 0 0,-3 1 2,1 0-2,-3-1 1,-1 3 0,-1-2 0,-2 2 0,-1-2 0,0 3 0,-2-2 0,-1 2 1,-1-1-1,2 0 1,-3-1-1,3 1 1,0-3-1,1 3 0,6-12 0,-10 18-1,10-18 0,-5 16 0,5-16 0,0 16 0,0-16 0,2 14 0,-2-14 0,5 13 1,-5-13-1,7 10 0,-7-10 0,8 9 1,-8-9-1,11 11 1,-11-11-1,18 8 0,-5-8 0,4 2 0,2 1 0,0-1 0,1-2 0,1 0-1,-3 1 0,-1-1 1,-4 5-1,-1-5 0,-12 0 1,13 2-1,-13-2 1,0 0-1,0 0 0,10 2 1,-10-2-1,0 0 1,0 0-1,0 0 0,0 0 1,0 0 0,0 0 0,0 0-1,0 0 1,0 0-1,0 0 0,0 0-1,0 0 1,0 0-2,0 0-2,0 0-9,0 0-12,2-14-2,-1 4 1,-2-3 0</inkml:trace>
  <inkml:trace contextRef="#ctx0" brushRef="#br0" timeOffset="65524">52 1169 2,'0'0'0</inkml:trace>
  <inkml:trace contextRef="#ctx0" brushRef="#br0" timeOffset="73996">2226 152 7,'0'0'8,"0"0"2,0 0 2,0 0 1,0 0 0,0 0 1,0 0-1,0 0-4,0 0-3,0 0-2,0 0-2,0 0-2,0 0 0,0 0 0,0 0-1,0 0 1,-6 13 1,6-13-1,-1 20 0,1-7 2,-1 2-1,0 3 0,0 4 1,-4 3 0,2 6 0,-1 1 0,2 7 0,-1 1 0,2 7 0,0 4-1,3 0 0,2 1 0,0 0 0,0-2 0,1-2-1,-2-4 2,-1-5-1,-3-7 1,0-1-1,0-7 0,-1-3 0,0-3 1,2-4-1,0-2 0,1-3 0,-1-9-1,2 14 0,-2-14 1,0 0-1,3 10 0,-3-10 1,0 0 0,0 0 0,0 0 1,0 0 0,0 0-1,0 0-2,0 0-3,0 0-15,0 0-7,0-18-1,-1 7-1,-3-5 1</inkml:trace>
  <inkml:trace contextRef="#ctx0" brushRef="#br0" timeOffset="101215">1500 717 24,'-10'-6'20,"10"6"1,0 0-1,-11-6-4,11 6-4,0 0-3,-9-2-2,9 2-4,0 0 0,0 0-2,-10-3-1,10 3 0,0 0-1,0 0 1,10-6 0,-10 6-1,9-2 1,-9 2-1,10 0 0,-10 0 1,0 0-1,8 15 1,-8-15 0,-4 15 0,2-5 0,2-10 0,-9 15 1,9-15 0,-9 10 0,9-10 0,-11 4 1,11-4-1,0 0 0,-10-8 0,10 8 0,-3-15-1,5 3 0,1 0 0,0-2-1,3 1 1,1-1-1,0 4 0,-7 10 0,13-14 0,-13 14 0,10-1 1,-10 1-1,5 11 0,-5-11 1,-2 17 0,-3-5 0,0 0-2,-3-2-6,2 0-14,6-10-2,0 0 1,0 0-1</inkml:trace>
  <inkml:trace contextRef="#ctx0" brushRef="#br0" timeOffset="102157">1860 263 28,'0'0'14,"0"0"-1,0 0-3,0 0-4,0 0-2,0 0-3,0 0 0,0 0-1,-2 12 0,2-12 1,-2 11-1,2-11 2,-5 20-1,1-6 0,-1 3 2,-3 3-2,0 4 1,-3 3 0,-1 3 1,-1 1-1,1 2 0,0-3 1,2 2-1,0-5 1,5-2-1,3-5 1,2-2-1,3-5 1,4-1-1,4-5 1,3 0 0,2-3-1,6 0 1,2-2-1,3 0-1,2-2 0,0 0 0,0-2 0,-2 1-1,-2 0 1,-3 0-1,-3 0 0,-5 0-1,0 2-2,-5-3-7,1 1-12,-10 1-2,15-3 0,-15 3 0</inkml:trace>
  <inkml:trace contextRef="#ctx0" brushRef="#br0" timeOffset="102687">2022 485 2,'0'14'12,"0"-14"-2,0 0-1,3 16 2,-2-7-1,2 5 0,-2 2-1,1 4-1,-2 1-1,1 5-2,-2 0-1,0 3-1,-3 1 1,1 2-1,-2-2 1,3 1-1,-2-4 0,2-1 0,1-4-1,5-3-1,1-4-3,-1-6-12,5-5-8,2-5-1,-11 1 1,17-20-1</inkml:trace>
  <inkml:trace contextRef="#ctx0" brushRef="#br0" timeOffset="103749">3409 149 18,'11'-5'15,"-11"5"0,0 0-5,0 0-5,0 0-2,0 0 0,0 0 0,0 0 0,3 9 0,-3-9 0,0 0 2,5 11-2,-5-11 0,0 0 1,0 0-1,0 0 0,0 0 1,0 0-1,0 0-1,0 0 1,0 0-1,0 0-1,4 10 0,-4-10-1,4 10 0,-4-10 1,7 20 0,-2-4 0,-1 4 0,1 4 0,-1 6 1,2 7 0,-3 3-1,2 6 1,-1 3 0,0 2-1,-1-2 1,0 3 0,0-2 0,-1-1-1,0-6 1,1-3 0,-2-5 0,2-1-1,-2-6 1,0-6-1,0-5-1,0-5 1,-1-12 0,1 14 0,-1-14 0,0 0 0,0 0 0,0 0-1,0 0 1,0 0-1,0 0 1,0 0-1,0 0 0,0 0 0,0 0 0,0 0 1,0 0-1,0 0-1,0 0-4,0 0-20,0 0-2,-1-17 0,0 3-1</inkml:trace>
  <inkml:trace contextRef="#ctx0" brushRef="#br0" timeOffset="105842">2738 680 10,'0'0'15,"-9"-17"-5,9 5-2,1-3 1,4-3 1,1-1 0,4-3 0,2-2-2,4 2-1,0 0-2,4 5-1,-1 0 0,2 5-2,-2 1 0,-1 6 0,1 3-1,1 3 1,-5 4-1,2 3 0,-3 4-1,1 2 1,0 3 0,0 3-1,-4 0 0,0 2 1,-1 2-1,-3 1 1,-2 0-1,-3 2 1,-5 1 0,-4 2 0,-6-1 1,-6 0 0,-5-2 0,-1-3 0,-2-4 2,1-4-1,-2-9 1,4-6 0,-1-7-2,4-7 1,2-5-1,2-1 1,0-4-3,3 0 1,1-1-1,5 0-1,4 3-1,4-3-3,9 5-8,2-6-13,9-1-2,2-3 0,4 0 1</inkml:trace>
  <inkml:trace contextRef="#ctx0" brushRef="#br0" timeOffset="112532">5621 21 13,'0'0'8,"0"0"0,0 0 0,0 0 0,0 0-2,0 0-2,0 0-2,0 0-1,0 0 0,0 0 0,0 0 1,-1 13-1,1-13 1,-1 22 0,-1-4 0,0 8 0,-2 4 0,0 7 0,-2 6 0,2 5 0,-3 7-1,3 0 0,0 0 0,1 0 0,-1 0 1,1 0 0,0-2 0,0-1-1,-1-4 1,2 1-1,1-5 1,1 0-1,2-5 0,1-3-1,3-7 1,-1-7-1,0-4 1,-1-5 0,-4-13 1,4 12 0,-4-12-5,0 0-11,3-20-6,-2 2 1,0-12-1</inkml:trace>
  <inkml:trace contextRef="#ctx0" brushRef="#br0" timeOffset="113573">5913 17 5,'0'0'10,"10"3"1,-10-3-6,16 2-2,-16-2 2,19 5 1,-7-3 1,1-1 0,4 0 0,0 0 0,2 0-2,1-2-1,2 1 1,0 0-3,1 0 1,0 1-1,0 0 0,0 0 0,2 1-1,0-1 0,2 2-1,-2-2 0,1 0 1,-2 0-1,-2 0 0,-2-1 1,-2 0-1,-5 0 0,-1 1 0,-3-1 1,-9 0-1,10 1 0,-10-1 1,0 0-1,0 0 1,0 0 0,0 0-1,0 0 1,0 0-1,0 0 1,0 0 0,0 0-1,0 0 1,0 0-1,0 0 0,0 0 0,0 0 0,0 0 0,0 0 0,0 0 0,0 0 1,0 0-1,11-1 0,-11 1 0,0 0 0,9-3 0,-9 3-1,13-2 1,-13 2-1,16-4 1,-16 4 0,17-3-1,-17 3 1,12-2 0,-12 2-1,0 0 1,9 1 0,-9-1 0,0 0-1,0 0 1,2 9 0,-2-9-1,0 0 1,1 9 0,-1-9 0,0 0 0,4 10 0,-4-10 0,1 11 0,-1-1 0,1-1 0,-1 7 0,1 1 0,1 4 0,-1 3 0,0 3 1,1 3-1,-2 4 1,0 8 0,-2 1 0,-1 5 1,-2 2-1,-1 3 1,0-1 0,0-2 0,-1-6 0,-1-3 0,1-6 1,1-3-1,0-6 0,1-4 0,-2-4 0,2-3-1,2-2 1,1-4-2,2-9 1,0 0 0,0 0 0,0 0 0,0 0-2,0 0-4,0 0-15,0 0-4,-12 3-1,5-12 0</inkml:trace>
  <inkml:trace contextRef="#ctx0" brushRef="#br0" timeOffset="114925">5809 566 7,'0'0'14,"10"-7"-7,-10 7-1,12-7 1,-12 7-1,11-6 0,-11 6-2,16-2-1,-16 2-2,13 3 1,-13-3-1,9 9 0,-9-9 2,5 16 0,-5-16 3,-5 18 0,5-18 3,-14 20-1,2-14 1,2 3 0,-3-7-1,13-2-1,-19-3-1,19 3-2,-9-18-2,9 4-1,3 0 0,2-3-1,1 4 0,1-1-1,-1 5 0,-6 9 0,9-9 0,-9 9 0,0 0 0,0 0 0,2 14 0,-2-14 1,-4 18 0,0-7 1,-1 0-1,-1-2 1,6-9 1,-11 16-1,11-16 0,-10 9 0,10-9-5,0 0-20,0 0-1,2-21-1,8-1 0</inkml:trace>
  <inkml:trace contextRef="#ctx0" brushRef="#br0" timeOffset="115916">6230 151 3,'0'0'6,"0"0"-4,0 0 0,0 0 1,4-9 0,-4 9 1,0 0 0,0 0 0,0 0 0,0 0-2,0 0-1,0 0-2,0 0-1,0 0 0,0 0 0,0 0-2,0 0-1,4-10-3,-4 10-3</inkml:trace>
  <inkml:trace contextRef="#ctx0" brushRef="#br0" timeOffset="116467">6248 211 9,'0'0'10,"0"0"0,0 0 1,0 0 0,0 0 0,0 0-1,-9-8-1,9 8-1,0 0-3,0 0-2,0 0-1,0 0 0,-6 10-1,6-10 0,-9 13 0,3-3 0,-1 3 1,-3 3-1,-3 5 0,0 3 1,-4 3-1,1 3 0,-4 3 0,0 2 1,0-2-1,0 0 0,2-3 0,3-4 0,2-5 0,4-2 0,2-8 0,6-1 1,1-10-1,15 9 0,3-9 0,5 0 1,1 0-1,5-1 0,1-1-1,2 0 1,-2 1-1,-7-1 0,-1 3 0,-5-3-4,-1 4-8,-5-4-11,-2-1-1,-9 3 0,9-15 0</inkml:trace>
  <inkml:trace contextRef="#ctx0" brushRef="#br0" timeOffset="117018">6228 428 52,'0'0'20,"0"0"2,0 0-8,0 0-13,6 14 0,-6-14 1,-1 14 1,0-4 0,1 3 0,-2 1 1,1 2 0,-2 2 0,0 4-1,-2 1 0,3 4-1,-3-1 0,1 3 0,0 1 0,0 1-1,0-2 1,1-2-2,2-1 2,0-4-2,1-3 1,0-4-3,1-4-1,-1-11-15,0 0-8,0 0-1,0-18 0,-1-7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2.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208 66 20,'0'0'13,"-8"-11"-1,8 11-2,0 0-2,0 0-2,0 0-1,-12-6-1,12 6-1,0 0 1,-12 0-1,12 0 0,-13 3-2,13-3 1,-17 6-1,8-1 0,-1 1-1,0-2 1,0 4-1,-2 1 0,0 1 0,0 4 0,-2 2 0,3 0 0,-2 4 0,1 3 0,4 0-1,1 1 1,2 0 0,4-2 0,3 0 0,3-3 1,4-1-1,4-4 2,4-3-1,5-5 1,4-2 1,1-9 0,4-1 2,-3-9-1,1-1 1,-7-10 0,0 0 0,-9-4 0,0 0 0,-8-1-2,-2 2 0,-6 1 0,-2 4-1,-2 2-1,-4 3 1,1 2-1,-2 3 0,-2 3 0,3 2 0,1 1-1,0 3 0,10 5 0,-15-7 0,15 7-1,-17 5-1,8 5-2,-6 3-5,1 12-7,-7 4-10,-3 9-1,-4 4 0,0 7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3.1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25 974 14,'12'-12'13,"10"-7"0,2-12-3,6-8-7,5-9 1,5-9 2,3-7 1,2-9 0,1-2 2,-4-2-1,1 5 0,-5 3-3,-1 4 0,-3 5-3,-3 10-2,-4 10-3,-6 3-5,-4 9-12,-6 5-2,-8 1 1,-9 9-1</inkml:trace>
  <inkml:trace contextRef="#ctx0" brushRef="#br0" timeOffset="291">0 100 36,'5'24'19,"12"4"1,6-2 1,7 9-17,11 6-4,7 9 1,4 6-1,6 6 1,1 3 1,0 5 0,2 2 0,0-3 0,0-2 1,0-6-1,4-5-1,2-6-8,6-7-13,3-17-2,5-9 0,0-18-1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3.6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0 18,'0'0'15,"0"0"-1,0 0 0,0 0-2,0 0-2,0 0-2,0 0-3,0 0-3,0 0-1,-6 13 0,6-13-1,-4 15 1,3-3 0,0-1 0,0 6 0,0-1 2,1 4-1,-1 2 1,1 4 0,-2 2 0,1 1 0,-1-1-1,1-2 1,0-4-1,1-1 0,0-4-1,1-5 1,-1-12-1,3 15 0,-3-15 0,0 0-1,3 11 1,-3-11 0,0 0-1,0 0 0,2 15-4,-2-15-13,-5 14-6,5-14-2,-7 15 1,7-15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4.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 18 29,'-15'-4'22,"15"4"0,-10-5 0,10 5-10,0 0-4,0 0-2,0 0-2,-6-9-2,6 9-1,0 0 0,0 0-1,14 3 0,-14-3 0,14 4 0,-14-4 0,19 10 0,-9-4 0,1 5 0,1-3 0,-1 3 0,-1 4 1,-1 0-1,-1 3 0,-5 1 0,-2 4 1,-1-1-1,-5 2 1,-3 0 0,-4 1 0,0-1 0,-5 1-1,2-3 2,-3-1-2,1-2 1,2-2-1,2-2 1,1-3-1,2-4 0,10-8 0,-11 12 0,11-12 0,0 0 0,0 0 0,-2 10 1,2-10-1,9 8 1,1-3 0,2 2 1,4-1 0,5 0 0,1 2 0,0-2-1,3 1 0,-2 0-2,-4-3-3,2 4-7,-6-4-12,2-1-3,-1-3 0,0-1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45.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 49 10,'0'0'16,"0"-10"1,0 10-2,2-10-4,-2 10-2,0 0 1,7-12-3,-7 12 0,10-7 0,-10 7 0,14-8-2,-14 8 0,17-1-1,-6 2-1,-1 1-1,1 4-1,-2 1 0,3 3-1,-4 3 1,1 1-1,-1-1 0,-2 3 1,-4-1-1,0 1 1,-2 0 0,-4 1 0,-2-3 0,-3 3 0,1-3 0,-2 0 1,0-4-1,2-1 0,8-9 0,-14 12-1,14-12 1,0 0-2,0 0 1,0 0 0,0 0 0,5 9-1,-5-9 1,15 9 0,-6-1 0,3 2 0,0 2 0,0 4 0,0 0 0,0 4 0,-1 1 0,-2 0 0,1 0 0,-2-1 1,-4-1-1,-1 0 1,-5-3 0,-3 1 0,-4-3 1,-4 1 1,-4-3 0,-2 1 0,-2-3 0,1 0 0,0-2-1,3-1-1,3-2-1,0-3-3,14-2-10,-12 8-13,12-8-2,0 0-1,-3 10 1</inkml:trace>
  <inkml:trace contextRef="#ctx0" brushRef="#br0" timeOffset="911">319 865 39,'0'0'21,"0"0"1,0 0 0,0 0-15,0 0-3,-1 11 0,1-11-1,0 0 0,-2 10-5,2-10-4,2 10-11,-1-1-6,1 1 1,-1 0-1</inkml:trace>
  <inkml:trace contextRef="#ctx0" brushRef="#br0" timeOffset="1141">282 1191 34,'0'0'20,"0"0"-1,0 0 1,0 0-13,0 0-5,2 10-2,-2-10-2,-2 9-6,2-9-10,-5 17-1,4-7 0,-4 0 0</inkml:trace>
  <inkml:trace contextRef="#ctx0" brushRef="#br0" timeOffset="1312">288 1369 32,'-1'10'25,"1"3"0,0-13 1,-3 14-9,3-14-4,0 0-7,-4 11-10,4-11-15,0 0-7,0 0 0,-3 10 0</inkml:trace>
  <inkml:trace contextRef="#ctx0" brushRef="#br0" timeOffset="2033">17 1461 11,'-4'-11'13,"4"11"-1,0 0-3,0 0 1,0 0 0,0 0 1,0 0-1,0 0-2,0 0-1,0 0-2,-7 9-1,7-9-2,-2 20-1,0-5 0,-1 5 0,4 4-1,3 3 2,-3 6 0,-2 1 0,2 1 1,2 2-1,-3-2 1,-1-1 0,0-4-1,-3 0 0,3-5-1,5-1 1,-5-5-2,1-1 1,-2-2 0,7-4 0,-5-1-1,0-11 1,5 13-1,-5-13 0,0 0-3,0 0-5,0 0-14,8-12-3,-4 0 0,0-2 0</inkml:trace>
  <inkml:trace contextRef="#ctx0" brushRef="#br0" timeOffset="3014">498 1571 12,'0'0'14,"9"-3"-2,-9 3-2,0 0-2,12-5-1,-12 5 0,0 0 1,0 0 2,0 0-1,0 0 2,0 0-1,0 0 0,0 0-2,0 0-1,0 0-2,0 0 0,-13 5-2,3-4-1,-1 1 0,-1-1 0,-2 1-1,0 1 0,-2-1-1,1 0 0,0 2 0,2-1 0,0-1 1,1 1-1,12-3 0,-17 3 0,17-3 0,0 0-1,-11 4 1,11-4 0,0 0 0,0 0 0,0 0-1,0 0 1,0 0-1,-2 14 1,2-14 0,0 16-1,-1-6 1,0 3 0,0 1 0,0 2 0,-1 1 0,0 1 0,0 0 0,0 0 0,1-2 0,-1-1 0,1-3 0,-1-2 0,2-10 0,0 14 0,0-14 0,0 0 0,9 12 0,-9-12-1,13 4 1,-4-1 1,2 0-1,1-1 0,3 2 0,-1-1 1,3-1-1,0 1 1,4 0-1,-2-1 1,1 1-1,-3 1 0,0 1 1,-2 1-1,-1 1 0,-4 0 0,0 2 0,-4 2 1,0 0-1,-4 2 0,0 1 1,-1-2-1,-2 2 1,-1-2 1,-2 2-1,-3-3 0,-3 0 0,-2-1 1,-3-2-1,-4 0 0,-3-2 0,-2 1 0,-2-3 0,-2-2 0,1-1-1,3-1-1,-1-3-1,8 2-6,-5-7-18,9-1-2,0-6-1,7-2-1</inkml:trace>
  <inkml:trace contextRef="#ctx0" brushRef="#br0" timeOffset="4146">454 1558 16,'0'0'15,"0"0"0,0 0 1,0 0-10,0-9-4,0 9 0,0 0 0,0 0 1,0 0-1,12-7 1,-12 7 0,11-2 0,0 0-1,-1-2 0,4 2-1,1-2 1,3 0-1,-3-1 2,4 2 0,-1-3 1,-1 4 0,-3-4 1,-2 4 0,-12 2-1,15-4-3,-15 4-5,0 0-14,0 0-5,-4 13 1,-10-12-2</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33.4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173 0 9,'0'0'12,"0"0"0,0 0-8,0 0-2,0 0 1,0 0 0,0 0 0,4 12 1,-4-12 0,-1 9-1,1-9 1,0 14 1,0-5 0,-1 2 0,-1 4 2,0-1 0,0 6-1,-2 1-1,1 5 0,-2 1 0,2 6-2,-2 2 0,2 7-1,-2 1 0,1 5 0,-1 5 0,1 2 0,-1 2 0,-1 5 0,-1 0-1,3 4 1,-2 2-1,4 2 1,0 4-2,1 4 1,1 2 0,1 3 0,-2 4 0,-1 4 0,-3 5 1,-2 5 0,-2 0-1,-2 3 1,-2 1 0,4 2 1,-3-2-2,5 1 0,1-5 0,3-5 0,1 0 1,3-2-1,0-4 0,0-1 1,-2-3-1,1-1 0,-1 0 2,-1-3-3,0-7 1,-2 1-1,0-4 0,2-1 1,1-4-1,0-2 0,0-3 0,1-1 1,0 0-1,3-5 1,-1-4-1,1-5 0,0-4 0,-1-6 0,0-4 0,1-1 1,0-3-1,-2 0 0,0-3 1,0-1-2,-1 0 2,0 0-1,1-3 0,-2-3 0,1-3 0,-1-1 0,1-1 0,0 0 0,0-2 0,0 1 0,0-3 0,-1 0 0,1 0 1,0-10-1,0 14 0,0-14 0,3 17 0,-1-7 0,1 2-1,0-2 2,0 0-1,0 1 0,-3-11 0,3 14 0,-3-14 0,0 0-1,0 0-1,0 0-1,0 0-8,0 0-16,7-13-1,-5-8-2,0-3 1</inkml:trace>
  <inkml:trace contextRef="#ctx0" brushRef="#br0" timeOffset="27370">108 294 2,'0'0'9,"0"0"-2,0 0-3,0 0 1,0 0 1,0 0 1,0 0-1,0 0 1,0 0-1,0 0 0,0 0-3,0 0 0,0 0 0,0 0-2,0 0 1,0 0 0,0 0 0,0 0-1,0 0 0,0 0 1,0 0-2,0 0-3,0 0 1,0 0-3,-10 7-3,10-7-1,0 0 0,-9 7 0,9-7 0,0 0 2,0 0 1,-10 4 3,10-4 3,0 0 0,0 0 0,0 0 1,0 0-1,0 0-1,0 0 1,0 0-1,0 0 1,0 0 0,0 0 1,-1 10-1,1-10 1,0 0 0,0 0 0,0 0 0,-7 11 0,7-11 0,-8 10 0,8-10-1,-11 10 1,11-10-1,-9 11 0,9-11 1,0 0 0,-10 13 1,10-13-1,0 0 1,0 0 0,0 0 0,0 0 1,-1 9 0,1-9 0,0 0 1,0 0 1,11 7 1,-11-7 0,13 3 0,-3 0 0,0-1-1,2-1 0,1 0-1,2 1-1,-1-1-1,3 2 0,-3-2-1,4 2 1,-3-2 0,4 2 0,-1-1 0,2 1 0,1-2 1,2 4 0,3-5-1,2 3 0,-1-2 1,6 2-2,-2-1 1,3 0-1,0 1-1,3 0 1,-1-1-1,2 1 1,0-2-1,1 0 1,3-2 0,-1-2-1,3 0 1,-2 0-1,2-1 1,0 0 0,1 1-1,-1 0 0,2 0 1,1 1-1,3 2 0,2-1 0,2 2 1,3-1-1,2 0 0,-1 1 0,3-1 1,1 1-1,-1-1 1,0-1-1,-2-2 1,1 1-1,0-1 1,2-1-1,1 0 0,-1 0 1,1 0-1,1-1 0,-1 1 0,0 1 0,1-2 0,-2 2 0,1-1 1,1 0-1,-1 0 0,0 1 0,1 2 0,0 0 1,1 1-1,-1 0 0,-1 1 0,3-1 0,-2 0 1,3-1-1,3-2 0,0 1 0,2-2 1,3 0-1,-2-2 1,2 0 0,2 1 0,-2 1 0,3-1-1,0 2 1,-3 0 0,3 0-1,0 0 0,1 0 0,-2 1 0,0-1 1,-1 1-1,1 0 0,-2-1 1,-1 1 0,-2 1-1,1 1 1,-5 0 0,-1 1 0,-1-1 0,-1 2 0,-2-1-1,2-1 1,-1 0-1,-1-2 1,-2 0-1,0-1 1,-3-1 0,0-2-1,-2 1 1,0 0-1,-1 0 1,3 1 0,-1 0-1,2 0 0,0 2 0,-2 0 0,-2 0 1,0 1-1,-3 0 0,-3-1 0,-4 1 0,-3-1 1,-3 1-1,-4-1 0,-4 0 0,-5 1 0,-5-1 0,-6 1 0,-1 0 1,-14 1-1,14 0 0,-14 0 0,0 0 0,0 0 1,0 0-1,0 0 2,0 0-2,0 0 1,0 0-1,0 0 0,0 0 1,0 0-2,0 0 1,0 0-4,0 0-11,0 0-12,12-5-1,-15-6-2,-2-2 1</inkml:trace>
  <inkml:trace contextRef="#ctx0" brushRef="#br0" timeOffset="123979">47 1279 24,'-2'10'10,"2"-10"0,0 0-2,0 0-1,6 10-3,-6-10-2,10 5 0,-10-5 1,12 5 1,-12-5 0,17 4 0,-5-1 2,2-3-2,1 3 0,3-2 0,3 1-1,1-1-1,3 1 0,-1 1 0,2-1-1,1 1 1,3 2 0,-2-1 0,4 2-1,0-1 1,4 2 0,1-1 0,5-1-1,0 0 0,3 1 0,2-1 0,2 0 0,2-1 0,-1 0 0,4 0 0,0 0 0,-1-2-1,1 1 1,-2-2-1,0 0 1,2-1-1,0 3 1,-2 2-1,1-1 1,1 3 0,-1 2 0,-1 0 0,4 0-1,0 0 0,2-2 0,1-3 1,1 1-1,1-3 0,1-1 0,4-2 0,-4 1 0,-1 0 1,-1-1-1,-2 3 0,-1-1 0,-1 0 1,2 0-1,-2 0 0,3-1 1,1-1-1,2 0 1,-2-2 0,1 0 0,-2 0-1,0 0 1,-4 1-1,-2 1 1,-3 0-1,-1 1 0,-2 0 0,1 1 1,3-1-1,-1 0 0,2-1 0,0 1 0,0-1 0,1 1 0,0 0 1,0 0-1,-4 1 0,2 0 0,0-1 1,0 0-1,3-2 0,3-2 1,0-3-2,3 1 1,2-1 0,0 0 0,0-1-1,-1 1 1,-1 2 0,1 1 0,0 1 0,1 0 0,3-1 0,3 0 0,-1 0 0,-1 0 0,4-1 0,-2 0 1,-2-1-1,-1 1 1,0 1 0,-1 0-1,-3 0 1,3 0 0,-3 1 0,-1-2-1,1 1 0,2 0 1,-3 0-1,1-1 0,0 1 1,3-2-1,3 2 1,3 0-1,-1 0 0,1 1 0,3 0 0,2 0 1,-2 1-1,2 0 0,-1 1 0,1-1 0,0 1 0,3 0 0,1 0 0,-1 0 0,1 2 0,1 0 1,-1 0-2,-1 2 1,-1 0 0,-6 0 0,-3 1 0,-5-1 0,-8 0-1,-10-2-4,-6 2-15,-14-3-6,-11-4-2,-15-6 1,-16-7-1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0.1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943 59 10,'0'0'10,"-14"-13"-2,14 13-3,-16-13-1,6 7-2,10 6-1,-15-13 1,15 13 0,-12-8 1,12 8 0,0 0 1,0 0 1,0 0-1,0 0 1,0 0 0,0 0-2,0 0 0,-9-6 0,9 6 1,0 0-2,0 0 0,0 0 0,0 0 0,0 0-1,1 10 1,-1-10 0,1 17 0,0-3-1,1 6 0,0 5-1,-1 5 1,0 4-1,-1 3 1,-3 4 0,1 6 0,-2-1 0,-1 3 1,-2 0-1,2-1 1,1 2 0,1-2-1,3-2 1,-1-4-1,2-4 0,0-4 0,1-7-1,1-4 1,-1-5-1,0-6 1,-2-12-1,3 13 1,-3-13 0,0 0 0,0 0 0,0 0 0,0 0 0,0 0-1,0 0 1,0 0-1,1 9 0,-1-9 0,0 0-1,0 0-1,0 0-5,0 0-14,7 9-2,-7-9 0,0 0 0</inkml:trace>
  <inkml:trace contextRef="#ctx0" brushRef="#br0" timeOffset="3905">2 585 20,'0'0'15,"0"0"-1,-8-9-1,8 9-5,0 0-4,0 0-1,7-13-1,-7 13-1,10-10 1,-10 10-1,10-10 1,-10 10 0,10-9-1,-10 9 0,0 0 0,0 0-1,0 0-1,0 0 1,0 0 0,0 0-1,0 0 1,0 0 0,0 0 0,0 0 0,8 10 1,-8-10 0,0 0-1,0 0 1,0 0 0,0 0 1,0 0 1,0 0 1,0 0 0,0 0 0,0 0 0,0 0 0,0 0-1,0 0 1,0 0-2,0 0 0,0 0-1,0 0 1,0 0-1,0 0 0,0 0 0,0 0-1,0 0 1,0 0-2,0 0 1,0 0-1,0 0 0,8-10 0,-8 10-1,0 0 1,0 0 0,0 0-1,12 8 1,-12-8 0,3 9 0,-3-9 1,-1 12 0,1-12 1,-6 14 0,6-14 1,-12 12 0,12-12 0,-12 8 1,12-8 0,-12 1-1,12-1 0,0 0-1,-5-15 0,5 6 0,0 9-1,7-18 0,-4 9-1,-3 9 0,11-13 0,-11 13 0,10-3 0,-10 3 0,10 3 0,-10-3 0,10 11 0,-10-11 1,9 11-1,-9-11 1,8 13 0,-8-13 1,3 13 1,-3-13 0,-7 11 0,7-11 1,-16 11 1,5-8-1,11-3 1,-18 7-1,18-7-1,-14 3 0,14-3-2,0 0-2,-3-12-7,3 12-16,16-15-2,-6 5-1,-2-5 1</inkml:trace>
  <inkml:trace contextRef="#ctx0" brushRef="#br0" timeOffset="5708">475 251 5,'0'0'12,"0"0"-1,0 0-4,-6 12-1,6-12 1,-11 12 2,11-12-1,-16 17 0,7-5-1,2 1 0,-6 4-2,3 3-1,-3 3 0,2 4-1,-3 1 1,3 3-1,-1-2 0,3 2 0,2-4 0,3-2 0,0-4 0,8-2 0,3-7-1,7-1 1,4-8-1,7-3 0,2-4-1,2-3 0,3-2-1,-2-1-2,-1 2-3,-6-4-5,1 4-9,-6 0-5,-4-1 0,0 0 1</inkml:trace>
  <inkml:trace contextRef="#ctx0" brushRef="#br0" timeOffset="6088">559 438 23,'-13'3'17,"13"-3"0,0 0 0,-10 2-8,10-2-5,0 0-1,-4 10 0,4-10 0,-5 19 0,1-2 1,2 6 0,-1 5 0,2 6-1,-2 4-1,3 4 1,0 1-2,1-2 0,4-1-1,-1-6-6,2-6-15,6-5-1,-1-14 0,4-9-1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2.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40 225 17,'-17'-4'19,"17"4"1,-13-6 0,13 6-6,0 0-7,-9-13-1,9 13-3,3-10-1,-3 10 0,6-10-1,-6 10 0,0 0 0,10-7-1,-10 7 1,0 0-1,9 4 0,-9-4 0,0 0 0,6 14 0,-6-14 1,2 13 2,-2-13 1,-3 14 0,3-14 0,-10 11 1,10-11 0,-10 6 1,10-6-2,0 0 0,-12 2 0,12-2-2,0 0 0,0 0 0,0 0-1,0 0-2,0 0-4,-6-12-8,6 12-14,16-17 0,1 5-1,1-8 1</inkml:trace>
  <inkml:trace contextRef="#ctx0" brushRef="#br0" timeOffset="501">348-2 45,'0'0'21,"-11"4"0,11-4 0,0 0-18,0 0-2,0 0-1,0 0 1,0 0 0,0 0-1,9-2 0,-9 2 1,11 0-1,-11 0 0,15 7 0,-4-4 0,-1 6 0,0-1 0,1 5 0,-2-2 0,-2 5 1,-1-1-1,-5 1 2,-5 4-2,-6-1 2,-2 3-1,-8 3 0,-2 2 0,-3 1 1,-2-1 0,1-3-1,3-1 1,2-5 0,6-2 0,2-7-1,13-9 1,-12 14-1,12-14 0,11 6 0,4-4-1,4-2 1,4 0 0,5 0 0,2-2-1,1 1 1,-3-1 0,-3 0-1,-4 0-2,0 4-12,-7-2-10,-2-3-2,-12 3 1,12-14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1.2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93 37 3,'-7'-12'11,"7"12"0,0 0-2,-7-9-4,7 9-1,-10-7-2,10 7 1,0 0 1,-12-7 1,12 7 0,0 0 0,-10-3 0,10 3 0,0 0-1,0 0 0,0 0-2,0 0-1,0 0-1,-5 13 0,5-4 0,0 3 1,-1 6-1,0 4 0,0 5 1,-1 3 0,-2 4 0,2 5 2,-3 4-1,1 5 1,-2 1 0,1 4 0,-1 3 0,3 3 0,1 3-1,2-1-1,2-4 0,2-3 0,0-5-1,2-4 0,0-8 1,-2-4 0,-1-11 0,-1-3 0,-1-6 1,0-1-1,-1-12 0,-1 15 1,1-15-1,-2 11 0,2-11 0,0 0 1,0 0-1,0 0-3,0 0-18,-1-10-3,-1-6-1,-2-5 0</inkml:trace>
  <inkml:trace contextRef="#ctx0" brushRef="#br0" timeOffset="5738">292 606 16,'0'0'16,"0"0"2,0 0-1,-8-17-6,8 17-2,5-14-1,-5 14 0,7-12-1,-7 12-1,0 0-1,9-5-2,-9 5-1,0 0-2,0 0 0,5 15 0,-5-15 2,-3 16 0,3-16 2,-7 18 0,7-18 0,-7 13 1,7-13 0,0 0 0,0 0-2,-7-12 0,12 0-2,-1 1 0,1-2-1,0 0-1,0 2 1,-1 1-1,-4 10-1,0 0 1,0 0 0,0 0 0,0 0 0,1 13 1,-3-4 0,0 2 0,0 0 0,-1-2-4,6 2-20,-3-11-2,0 0-1,12-5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8.1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7 30,'0'0'14,"8"-9"-1,-8 9 0,0 0-2,0 0-3,0 0-4,1 9-2,-1-9 0,-3 18 0,0-7 1,0 6 0,-4 3 1,1 5 0,-5 0 0,1 5 0,-2-1-1,1 1-1,0 1 0,3-3-1,3-3 0,2-3 0,4-2 0,5-4 0,3-1 0,6-2 0,0-2 0,7-3 0,1-2 1,5-3-1,0-4 0,2-3-2,1-2-1,-4-7-6,6 1-5,-9-5-6,0-1-5,-4-1 0,0 1-1</inkml:trace>
  <inkml:trace contextRef="#ctx0" brushRef="#br0" timeOffset="401">306 200 5,'0'0'12,"-14"6"-2,14-6-3,-4 12 0,4-2 1,2 5 2,0 3 1,2 7 0,-3 2 1,3 8-1,-4 1-1,3 7-2,-3-2-2,2 3-2,-2-5-1,1 1 0,0-4-2,1-5-1,3-5-2,-3-7-6,5-6-15,-7-13-2,15 8 1,-8-21-1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9.2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0 31,'0'0'17,"0"0"0,0 0-4,7 15-9,-7-15-1,-3 21 1,-1-4 0,3 6 2,-3 10-1,2 8 1,-3 9 0,1 11-1,-2 7-2,2 6-1,-2 4 0,3 0 0,-1-7-1,-1-5 0,2-10 0,0-10-1,2-11-3,-1-11-8,1-12-12,1-12-1,4-9 0,2-13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49.6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82 274 45,'-21'-9'26,"2"-1"1,2-8-1,4 0-10,3-7-9,8 1-4,5-5-2,6-2-1,7 2-1,6 2 1,5 5-1,2 4 0,1 8 0,-1 6 0,-2 6 0,-6 9 1,-5 10 0,-8 7 0,-9 7 2,-8 6 0,-9-2 1,-3 3 0,-6-2 0,1-3 0,0-9 0,1-9-3,6-10-5,1-16-16,12-8-6,4-11-2,8-5 1</inkml:trace>
  <inkml:trace contextRef="#ctx0" brushRef="#br0" timeOffset="371">377 215 15,'11'16'20,"-11"-16"2,20 11 2,-8-9-5,-2-6-7,4 5-2,-3-6 1,0 6-3,-11-1-2,16-3-4,-16 3-12,15 2-14,-15-2-2,16-9-1,-5-1 0</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4.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26 842 35,'0'0'21,"-10"1"-1,10-1-1,3-15-5,5 3-5,4-12-2,9-6-2,6-13-3,10-7 0,2-10 0,6-3-1,-1-3 1,6 2-2,-5-2 1,-3 7-1,-6 7-2,-9 5-2,-4 8-11,-8 1-8,-5 5-3,-13 1 2,-11 5 0</inkml:trace>
  <inkml:trace contextRef="#ctx0" brushRef="#br0" timeOffset="271">-1 0 24,'2'18'17,"9"8"0,3-1 1,7 8-14,4 8-2,4 10 2,3 7 0,2 8 0,7 6 0,3-3 1,7 3 0,7-4-1,11-6-3,15-7-11,13-7-10,9-18-1,11-9 0,9-15-1</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50.2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36,'15'14'20,"-1"-1"0,-14-13 1,13 10-15,-13-10-4,13 6 0,-13-6-4,16-4-13,-4 0-6,1-5 1,4 0 1</inkml:trace>
  <inkml:trace contextRef="#ctx0" brushRef="#br0" timeOffset="160">350 14 18,'20'5'6,"0"1"-2,-5 1-2,0-3-11</inkml:trace>
  <inkml:trace contextRef="#ctx0" brushRef="#br0" timeOffset="230">499 40 25,'13'-4'15,"-1"-1"1,3-1-3,-2 0-2,1 2-3,-4 0-2,1 3-2,-11 1-2,15-1-2,-15 1-3,14 5-7,-14-5-10,23-1 1,-5-5 0,8-1-1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50.7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102 272 74,'0'0'27,"-16"8"1,16-8-1,-12-1-21,12 1-4,-11-13 0,7 1-1,0-5 2,6-6-2,3-3 0,5-3-1,7-2-1,3 0 0,9 3-1,2 2 1,4 7 0,0 5-1,1 7 2,-2 4-1,-4 9 1,-2 5 0,-5 9 0,-6 4 0,-7 5 0,-2 2 0,-6 0 0,-4 2 0,-3-4 1,-5-1 0,-6-5 0,-1-2 0,-4-5 2,-6-3-2,-4-3 1,-6-6-3,-2-1-11,-12-12-15,-1-7-2,-7-12 0,-1-7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50.9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 23 36,'-5'-12'19,"5"12"0,0 0-2,-9-12-4,9 12-5,0 0-1,0 0-3,-8 11-1,7-2-2,0 4 0,1 2-1,0 6 1,0 4-1,1 5 0,0 6 0,-1 5 1,1 7 0,-3 4 0,-1 4 0,-2 1-1,0-2 2,-1-2-1,-1-4 1,1-6 0,2-5-1,0-9 1,3-4-1,1-8 1,2-2-1,-2-15 1,10 14 0,0-12-1,3-1 1,3-3 0,4 0-1,2-3 1,2 0-1,3-1 0,0-4 0,-1 3-1,1-1 1,-5-2-1,0 2 1,-1 1-3,-4-1-1,5 5-9,-6-3-15,1-1 1,0-1-2,-2 0 1</inkml:trace>
  <inkml:trace contextRef="#ctx0" brushRef="#br0" timeOffset="561">509 587 25,'-16'-21'19,"4"-5"-1,1-9 0,7-4-10,8-3-4,7-2 1,7 4-2,4 3 0,6 6-1,0 6 0,0 8 1,-2 9-1,-2 10-1,-5 7 1,-5 9-1,-5 5 2,-4 6 1,-4 2 0,-2 3 2,-6-2-1,1 2 1,-6-6-1,1-1 0,-4-8 0,0-1-2,-2-6-1,0-4-2,1-1-3,-5-7-7,8 1-11,-4-6-6,6-3-1,1-4 0,5-5 1</inkml:trace>
  <inkml:trace contextRef="#ctx0" brushRef="#br0" timeOffset="1042">1034 141 42,'0'0'23,"0"0"2,0 0-2,0 0-10,0 0-9,0 0-3,0 0 1,-11-3 1,11 3-1,-13-1 1,13 1 0,-19 1 0,19-1 1,-20 4-2,8 1 0,1 2-1,0 1-1,1 3 0,1 3-1,2 3 1,0 4 0,3 2-1,1 1 1,3 0 0,3 1 0,1 0 0,3-2 1,3-4-1,4-2 1,4-6-1,4-3 0,5-3-3,-1-10-8,5 0-14,-1-5-1,0-3-1,-4-6 1</inkml:trace>
  <inkml:trace contextRef="#ctx0" brushRef="#br0" timeOffset="1533">1344 141 37,'10'-1'21,"-10"1"1,0 0 0,0 0-9,0 0-12,0 0-1,2 15-1,-2-15 1,0 18 1,1-3 1,0 1 0,0 6 2,0 1-1,1 5 2,-2-1-1,4 5 1,-3-2-2,3 1 0,-1-4 0,2-1-1,0-3 0,2-3-1,4-6 0,2-3 0,5-5-2,0-7-2,5 0-6,-3-11-8,4 0-8,-3-7-2,-3 0 0,-6-6 1</inkml:trace>
  <inkml:trace contextRef="#ctx0" brushRef="#br0" timeOffset="1933">1266 317 41,'0'0'23,"-9"10"2,9-10-2,0 0-11,0 0-6,-10-2-2,10 2 0,0 0-1,12-7 1,-1 1-1,8-1 1,3-6-1,9 1 0,2-3-1,5 1 0,0 0-1,-2 1 0,-4 3-1,-5 1-1,-5 4 0,-7 0-4,2 2-21,-5-3 0,1-6-3,-3-6 2</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2.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61 159 11,'0'0'12,"0"-13"-1,0 13 1,0-14-1,0 14-1,-3-15 0,3 15-2,-2-14-2,1 4-3,2 1-2,1-2-2,-1-2-1,4 1 0,0-1-1,0 2 1,1 0-2,-6 11 2,10-13 1,-10 13 1,0 0 1,6 11 0,-7 3 1,-1 5 2,-2 8-1,0 4 0,-1 5 1,0 0 0,1 0-1,0-6 0,0 1 0,2-10-1,2-4-3,0-17-12,6 14-7,-6-14-1,3-10 0,-4 1 0</inkml:trace>
  <inkml:trace contextRef="#ctx0" brushRef="#br0" timeOffset="451">0 576 13,'0'0'20,"14"9"2,-14-9 0,16-14-6,-1 0-4,3-8-3,7-1-1,3-7-3,4-1-2,0-4-2,3 3 0,-3 2 1,-3 5-1,-3 5 0,-7 5 0,-4 4-1,-5 4-2,0 6-11,-10 1-10,9 0-1,-9 0 0,0 0 0</inkml:trace>
  <inkml:trace contextRef="#ctx0" brushRef="#br0" timeOffset="791">305 503 55,'9'-6'25,"-9"6"0,10-3-2,-8 12-15,-6 1-5,2 7-2,-2 5 0,0 7 0,-1 8 1,0 4 0,-2 3 0,1 0 0,0-6 0,3-1 0,1-8-2,1-6 0,3-7-4,-2-16-8,0 0-13,13 0-1,-13 0-1,15-23 1</inkml:trace>
  <inkml:trace contextRef="#ctx0" brushRef="#br0" timeOffset="1082">574 529 29,'0'0'18,"10"-10"3,-10 10-3,0 0-10,0 0 0,0 0 1,0 0-1,0 0-1,-9 11-2,3 2-2,0 4-2,0 6 0,0 5 0,1 8-1,0 2 1,1 3 0,3 0 0,2-4 0,5-3 0,5-7 0,7-12-1,6-12 0,3-11-1,4-11 0,2-8 0,-3-6 0,-4-4 1,-4 0 2,-6 4 0,-10 3 1,-4 8 0,-8 8 1,-6 8-1,-3 8 0,-4 7-1,-3 9-1,0 6-1,-1 7-3,-4-1-9,4 6-14,1-4-1,0-4-1,1-9 1</inkml:trace>
  <inkml:trace contextRef="#ctx0" brushRef="#br0" timeOffset="2123">1333 356 77,'7'10'29,"-7"-10"-1,9 9 0,-9-9-20,0 0-8,0 0-2,15-5 1,-5 7-6,1-3-19,5-1-1,2-5-2,6-1 2</inkml:trace>
  <inkml:trace contextRef="#ctx0" brushRef="#br0" timeOffset="2314">2085 242 59,'36'11'26,"-4"-4"-3,-5-7 0,-7-6-14,-4 0-12,4 2 0,-5-4 0,1 5-2,-16 3-14,19-10-5,-4 6 2,-2-4 0</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4.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28,'55'11'8,"-3"-4"-8,-2-8 0,0-3-11,-2-11-7</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25.1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94 72,'51'14'28,"-3"-10"-6,-4-5-5,-7-12-22,3 4-5,-5-7-1,5 5-1,-11-5-4,3 3-8,2 3 4,-3-4 3,9 5 1</inkml:trace>
  <inkml:trace contextRef="#ctx0" brushRef="#br0" timeOffset="170">1075 0 38,'69'18'22,"-4"-5"0,2 0 0,-4-2-14,-1-2-9,-2-2-8,5-4-7,-1-2-5,-2-3 0,5 2 0</inkml:trace>
  <inkml:trace contextRef="#ctx0" brushRef="#br0" timeOffset="321">2485 189 48,'60'19'24,"-1"-5"-1,1 2-4,-3-5-10,-1-2-9,3-2-7,-2-4-9,2-1-6,2-4-2,1-1 0,3-3 1</inkml:trace>
  <inkml:trace contextRef="#ctx0" brushRef="#br0" timeOffset="471">3679 235 34,'62'4'26,"-3"1"0,-3 1-3,-1 2-6,-4-1-11,0-3-10,2 1-6,-3-7-3,8 2-1,-2-7-1,7 1 2,2-5 1,3 3 4,3-3 4,3 1 4,1 0-3,-1-1-3,1 3-2,0 1 0,-1 1 2,-3 3 4,-2 2 4,-6 1 3,-1 3 3,0 2 0,-3-1-10,0-4-2,3 1-1,-1-7-6</inkml:trace>
  <inkml:trace contextRef="#ctx0" brushRef="#br0" timeOffset="741">6154 134 54,'79'2'29,"-9"0"0,-2 3 0,-15-4-10,-1 7-13,-4-1-8,-9-4-7,0 7-9,-9-3-9,2 0-2,-3-4 1,0-1 0</inkml:trace>
  <inkml:trace contextRef="#ctx0" brushRef="#br0" timeOffset="962">7274 153 51,'13'0'22,"0"2"-15,-13-2-10,0 0-10,10-1-7,-13-11-4</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9:54.4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 16,'0'0'14,"0"0"0,0-10-3,0 10-1,0 0-2,0 0-2,0 0-2,0 0 1,2 11-1,-2-11 0,3 11 0,0 1 1,0 0-1,2 6 0,-4 0-1,1 5 0,-3 6-1,2 7 1,-4 1-1,3 3 1,-3 0 0,4 3-1,1 0 2,4 0-2,1-7 1,6-2-1,5-6 0,8-4 0,5-5-1,3-11-2,6-5-4,-6-11-3,5-4-2,-10-12-5,0-5-9,-10-6-3,-10-2 2,-8 2 2</inkml:trace>
  <inkml:trace contextRef="#ctx0" brushRef="#br0" timeOffset="1201">112 508 17,'0'0'16,"0"0"1,0 0-1,0 0-4,12 2 1,0-10-2,10 3-1,3-7 0,9 1-2,0-5-2,5 4-2,-2-1-1,-3 0-2,-6 5 0,-7 2-1,-8 3 0,-13 3 0,10 2 0,-10-2-1,0 0-1,-9 11-7,9-11-10,0 11-5,0-11-2,13-3 1</inkml:trace>
  <inkml:trace contextRef="#ctx0" brushRef="#br0" timeOffset="1552">579 488 38,'-9'5'22,"9"-5"0,-12-6 0,8-9-10,7-2-9,4-4-1,7-3 0,4-5 0,5 3 0,2-1 0,2 6-1,-2 4 1,2 7 0,-6 4-1,-1 6 0,-6 6-2,-3 4 1,-3 6 0,-4 2 1,-4 3-1,-3 1 1,-5 2 0,-2 0 1,-5-2 0,-1-1 0,-3-5 0,-1 1 0,-2-8 0,2 0 0,-1-6-1,3-4-1,3-3-3,2-9-3,7 1-6,3-9-9,7-1-5,6-5-1,9-4 2</inkml:trace>
  <inkml:trace contextRef="#ctx0" brushRef="#br0" timeOffset="2022">1192 252 45,'0'0'24,"-7"-10"1,7 10-1,-17-4-11,8 7-9,-4 2-2,0 2-2,-4 3 0,-2 3-1,-3 2 1,1 3 0,-4 0 1,4 2 0,0-1 0,3 1 0,5-1 0,3 0 1,7-1-1,8-1 1,10-3-1,7-1 1,6-5-1,5-2-1,2-4 0,1-5-3,2-1-5,-8-6-14,-3-4-4,-4-3 0,-6-3 0</inkml:trace>
  <inkml:trace contextRef="#ctx0" brushRef="#br0" timeOffset="2723">1576 296 23,'-3'-10'21,"3"10"-1,-6-10-2,6 10-5,0 0-3,0 0-3,-1 16-2,2-3-2,-1 4-1,1 6 1,-2 5 0,0 5 0,-2 2 0,1 4 0,-2-1 0,3 0-1,0-4 1,3-2-1,3-8-1,6-5 0,6-7-1,3-8-2,5-4-5,-3-10-2,4 1-2,-4-9-4,2 1-2,-9-4-5,-3-1-2,-8 2 2,-7 0 3</inkml:trace>
  <inkml:trace contextRef="#ctx0" brushRef="#br0" timeOffset="3074">1393 477 46,'0'0'22,"0"0"1,18 0 0,-3-6-15,12 1-4,3-3-2,7 2 0,-1 0 0,2-1-2,1 4-4,-6-2-10,-4 1-9,-3-1-1,-3-1 0,-1-1 0</inkml:trace>
  <inkml:trace contextRef="#ctx0" brushRef="#br0" timeOffset="3394">1959 380 31,'0'0'16,"13"9"1,-13-9-1,8 12-14,-4 1-2,1 6 3,-1 3-1,-2 7 1,0 1 1,0 3-1,2 1 1,-2-3-1,2 0-1,-1-6-2,-1-4-2,2-6-5,-2-5-8,-2-10-4,0 0-1,0-14 0</inkml:trace>
  <inkml:trace contextRef="#ctx0" brushRef="#br0" timeOffset="3615">1922 554 15,'-13'-8'15,"13"8"0,0 0-1,0 0-1,18-10 0,-6 4-3,8 4 0,1-7-2,6 4-1,1 1-3,-1-4-10,0 4-14,-2-2-2,-4-1-1,-3-4-1</inkml:trace>
  <inkml:trace contextRef="#ctx0" brushRef="#br0" timeOffset="4035">2395 392 22,'0'0'18,"14"-7"0,-2 2-5,3-2-4,-1-6-1,6 4 0,-4-6-2,2 3 1,-4-3 0,-1 7 0,-7-3 0,-6 11-1,9-9 0,-9 9-3,0 0-1,0 0-1,0 0-1,0 0 0,0 0-1,0 0 1,0 0-1,0 0 1,5 11 0,-3 0 0,1 3 0,0 4 0,2 6 0,-1 3 0,1 5 0,-2 1 0,-1 1 0,0-3 0,-1 0 0,-2-5 0,0-4 0,-2-3 0,-1-2-1,-3-3 1,0-2 0,-3-1 0,-4 0 0,-2-2 0,-4 1 0,-1-2 0,-1 1 1,0-3-1,2-1 1,3-1-1,4-1 0,4-1 1,9-2-1,0 0 0,0 0 1,21-16-1,-1 7 0,4 0 0,3-3 1,4 2-1,0 0 1,1 3-1,-3 2 0,-4 1 0,-3 3 1,-4 1-1,-2 2 0,-4 2 0,-1-1 1,-11-3-1,13 6 1,-13-6 0,10 6 0,-10-6 0,0 0 1,9 9 0,-9-9 0,0 0-1,0 0 1,0 0 0,0 0 0,0 0-2,0 0-6,-15 8-16,5-6-6,-7-7 0,-2-6-2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07.6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127 182 18,'0'0'15,"-6"13"-1,6-13 0,-16-2-11,4-2 0,1 0 3,-4-3 0,4 0 3,-3-2-1,7-2 1,0-3-1,10-2-2,3-1-3,10-2-3,8-2-1,6 2-2,10 2-1,0 3 0,6 4 0,-2 6 1,0 7 0,-5 5 0,-5 5 2,-4 6 2,-6 3 2,-3 4 0,-9-1 2,-2 4 0,-9-4 1,-2 2 1,-10-3-1,-6-2 1,17-22-1,-65 34-1,21-25 0,-6 1-1,-5-7-1,1-1 0,1-7-1,5-5-1,8 3-3,9-7 0,12 2-9,10-7-14,17-2-3,8-10-2,11 1 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2:08.7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0 143 45,'0'0'22,"10"3"3,-10-3-5,0 0-12,0 0-6,0 0 0,7 12 0,-4-3 0,0 4 1,-3 5 1,3 6 0,-5 1 0,3 9 0,-4 0-1,3 4 0,-3-2-1,3-4-1,0-32-1,0 51-3,0-51-2,4 32-17,-4-32-4,10-5-3,-1-12 2</inkml:trace>
  <inkml:trace contextRef="#ctx0" brushRef="#br0" timeOffset="400">753 15 45,'0'0'23,"0"0"-3,0 0-1,-12 7-16,2-6-7,-4-1 1,1 1 1,-4-1 2,0 0 3,1 0 2,-4-3 2,5 4 0,-5-5 0,6 4-1,-5-5-1,3 4-2,0-2-2,0 1 0,1 0-1,0 0 0,3 1 0,-2 0-1,5 3 0,-1 0-1,10-2 1,-14 11-1,10-2 1,4-9-1,-8 21 1,2-4 0,-4 1 1,0 4 0,-3-1 1,1 0 0,0-2-1,0 1 1,3-4-2,3-4 0,6-2-1,0-10 0,12 9-1,-2-6 0,3-1 1,-1-1 0,3 2 2,0 0 1,3-2-1,1 4 1,2-1 1,5 3-1,3 1-1,3 0 1,1 1 0,0 2-1,-4-1 1,-2 2 0,-5 3 0,-6-1 2,-8 2-1,-3 1 1,-10 3 1,-3 0 0,8-20 1,-40 43-1,40-43 1,-59 38 0,59-38 1,-77 30-3,77-30 1,-80 13-1,80-13-2,-66 3-1,66-3-5,-55-8-20,40-3-6,3-2 1,11-4-2</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1:04.4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25,'0'0'14,"0"0"1,0 0-2,22-11-4,-3 9-3,6 2-1,1-1-1,9 3-2,1 1 1,8 2 0,5 0 0,11 2 1,8-2 0,15 2 0,11-5 0,14-1-1,14-3 0,15-2 0,12-1 0,10-1-1,10-4 1,9 3-1,7-1 0,8 2 0,1 1-1,1 3 0,1 1 0,2 0-1,-6 2 1,-2 0 0,-8 0 0,-2 2-1,-8-2 1,-5 0-1,-6 0 1,-8 0-1,-7 2 0,-6-2 0,-8 1 1,-10-1-1,-7 2 1,-7-2-1,-12-2 1,-8 2-1,-13-2 1,-6 2 0,-8-2-1,-7 2 1,-10 0 0,-8 0 0,-10 1 0,-4 0 0,-5 0 1,-7-1-1,-10-1 0,12 0-1,-12 0 1,0 0-1,0 0 0,0 0 0,12 5 0,-12-5-1,15 5 0,-4-9-4,7 3-16,1-7-5,2-6-2,2-9 2,1-3-2</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09.8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643 472 7,'0'0'4,"0"0"1,0 0 0,0 0-1,0 0 1,0 0-1,0 0 0,0 0 0,0 0 0,0 0 0,0 0-1,0 0-1,-41 4 1,41-4-2,0 0 1,-49 10 1,49-10 0,0 0 1,-56 14 0,56-14 0,0 0 0,-58 12 0,58-12 0,-41 5-1,41-5 0,0 0-1,-44 0 1,44 0-1,0 0 0,0 0-1,0 0-1,0 0-6,0 0-10,0 0-4,0 0 0,0 0 1</inkml:trace>
  <inkml:trace contextRef="#ctx0" brushRef="#br0" timeOffset="460">365 426 6,'0'0'8,"0"0"1,0 0 0,0 0 0,-44-24 0,44 24-2,0 0 0,0 0-2,-53 12-2,53-12 0,-51 7 0,51-7 0,-56 10 1,56-10-1,-59 12 1,59-12-2,-54 15 1,54-15 0,0 0-1,-48 23 0,48-23 0,0 0 1,0 0-1,2 42 1,-2-42-1,0 0 1,0 0 0,52 52-1,-52-52 0,44 21 0,-44-21-1,46 20 1,-46-20 0,45 17 0,-45-17-1,47 18 0,-47-18 0,50 15 0,-50-15-1,0 0 0,52 21 0,-52-21 0,0 0-1,0 0 1,0 0 0,0 0 0,0 0-1,0 0 1,0 0 0,0 0 0,0 0 0,0 0-1,0 0-5,0 0-13,0 0-4,0 0-2,0 0 1</inkml:trace>
  <inkml:trace contextRef="#ctx0" brushRef="#br0" timeOffset="3555">212 212 22,'0'0'13,"0"0"1,0 0-2,55-23-2,-55 23-2,67-13-1,-26 8-2,2-1 0,-43 6-2,70-9-1,-70 9-1,45-8-1,-45 8 0,41-3-2,-41 3 0,0 0-1,0 0-1,0 0-2,0 0-5,46-11-7,-46 11-1,0 0 2,0 0-1</inkml:trace>
  <inkml:trace contextRef="#ctx0" brushRef="#br0" timeOffset="3925">421 5 19,'0'0'16,"0"0"0,0 0 0,0 0-9,0 0-1,0 0 0,0 0-2,54-16 0,-54 16-1,52 13 1,-52-13-1,50 17-1,-50-17-1,47 17-1,-47-17 0,0 0-1,49 24 0,-49-24 0,0 0 0,0 0 1,0 0 0,49 43 0,-49-43 0,0 0 0,0 0 0,-8 43 0,8-43 0,0 0 1,-44 41-1,44-41 0,-49 30 0,49-30 0,-54 32 0,54-32 2,-62 26-1,62-26 0,-49 20 0,49-20-1,-44 12-1,44-12-5,0 0-13,0 0 0,0 0-2,0 0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3.16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80 362 19,'0'0'14,"0"0"1,0 0-2,-6-9-1,6 9-2,0 0-1,0 0-3,0 0 0,0 0-2,0 0-1,0 0-1,0 0 0,0 0-1,0 0-1,-1 14 1,2-3-2,-2 2 1,2 7 0,0 4 0,-1 0 0,1 4 0,1-1 0,0 1 0,1-3-1,0-3 0,1-3-2,-1-4-5,2-3-8,-1 0-6,-4-12 1,5 14 0</inkml:trace>
  <inkml:trace contextRef="#ctx0" brushRef="#br0" timeOffset="400">-11 885 4,'0'0'8,"-10"8"1,10-8 0,0 0 1,0 0 1,0 0-1,0 0 0,0 0-1,13-5-1,-2 0-2,6-5-2,6-5 1,7-4-2,8-4 1,5-6-2,5-1 0,0-2-1,0 1-1,-4 3 1,-4 4-1,-8 5-1,-6 2-1,-4 9-5,-8 3-8,-14 5-6,11 8-1,-11-8 1</inkml:trace>
  <inkml:trace contextRef="#ctx0" brushRef="#br0" timeOffset="791">236 954 27,'9'-9'23,"-9"9"-1,11-12 2,-11 12-10,0 0-7,0 0-2,-3 19-2,-1 0-1,-2 6-1,-1 6-1,-2 5 1,-2 4 0,2-2-1,2-2 1,1-4 0,3-4-1,3-6-2,1-10-4,9-5-8,3-11-9,3-7-2,3-9 2,2-9-1</inkml:trace>
  <inkml:trace contextRef="#ctx0" brushRef="#br0" timeOffset="1061">551 850 39,'10'8'20,"-10"-8"-1,-11 22 0,1-5-16,-2 5-4,-4 4-1,-2 7 2,0 4 1,-1 1 1,3 3 1,1-1 0,4 2 1,5-7-1,6 0 0,6-9-2,8-3 0,8-11-1,6-7-1,5-7 1,3-7-1,1-6 1,-2-3-1,-4-4 1,-3 0 1,-9 0 2,-5 4 1,-7 1 1,-4 4-1,-7 3 1,4 10 0,-18-10-1,3 14-1,-3 2-1,-3 4-2,-2 4-1,-2 1-1,1 5-1,-2-4-5,8 6-8,-1-4-8,5-4-3,3-5 2,11-9 0</inkml:trace>
  <inkml:trace contextRef="#ctx0" brushRef="#br0" timeOffset="1802">1396 0 15,'0'0'18,"0"0"0,0 0-3,0 0-5,0 0-1,-1 10-2,1-10-1,-5 16-2,2-1 0,-2 6-2,2 8-1,-2 7 0,0 5-1,-1 8 1,1 2 0,0 2 0,2 0 0,0-7 0,0-4-2,3-6-8,2-8-11,0-15-2,-2-13 1,11 0-1</inkml:trace>
  <inkml:trace contextRef="#ctx0" brushRef="#br0" timeOffset="2563">920 748 5,'0'0'9,"23"-5"1,-4 0 0,9-4 0,6 2-2,6-4 0,7-1-2,5 0-2,2-2-1,2 0-1,-2 2-1,-3-1-1,-3 3-3,-6 1-4,-3 3-8,-9-1-1,-2 5-1,-12-3 0</inkml:trace>
  <inkml:trace contextRef="#ctx0" brushRef="#br0" timeOffset="2944">1214 841 16,'14'-11'18,"-14"11"1,0 0 1,0 0-7,3-12-7,-3 12-1,0 0 0,0 0 0,-13 5-1,13-5 0,-8 18-1,4-2-1,-1 6 1,2 6-2,0 8 1,0 5-1,1 1 0,-1 1 0,3-1-2,-1-8-2,5-4-7,1-13-12,5-14-2,4-13 0,1-13 1</inkml:trace>
  <inkml:trace contextRef="#ctx0" brushRef="#br0" timeOffset="3234">1443 827 28,'0'23'18,"-4"-10"0,0 4 0,-3 1-11,0 3-6,-1 4 0,0 3 2,2 4 1,-2 1 0,4 2 1,1-5 0,4 0-1,1-6 0,6-2-1,4-9-2,5-9-1,3-6 0,4-7-1,1-3 0,-1-6-1,0 0 2,-2-4-1,-6 0 2,-2 5 1,-8-2 2,-2 7 0,-6-1 0,2 13 0,-12-15 0,0 13 0,-5 1-2,-3 5-1,-4 5 0,-2 2-2,-1 5-2,-2 0-3,4 9-9,-1-1-10,6 0-1,2-3 0,4-4 1</inkml:trace>
  <inkml:trace contextRef="#ctx0" brushRef="#br0" timeOffset="4707">238 1805 8,'0'0'15,"0"0"1,0 0 1,2 12-8,-2-12-3,-2 17 0,0-4 2,-2 0-1,2 8 1,-4 2-1,3 5 0,-3 0-2,3 2-1,3-30-2,-5 60-3,5-60 0,-2 59-8,2-59-12,0 0-4,16 46 2,-16-46-2</inkml:trace>
  <inkml:trace contextRef="#ctx0" brushRef="#br0" timeOffset="5157">1038 1799 6,'0'0'18,"-4"-13"2,4 13 0,-4-14-6,4 14-3,2-16-3,-2 16-1,9-18 0,0 9-2,-9 9-1,22-19-1,-8 10-1,3 3 0,0 1-1,2 4 0,0 1 0,0 2-1,-3 4 1,-2 4 0,-4-2-1,-3 5 1,-3-1 1,-4 4-1,-5-1 1,-3 5 0,-5-1 0,-1 2 0,-4 3 0,1-1-1,-3 3 0,1-4 0,3 0-1,1-3 1,4-2-1,2-2 0,3-5 0,5 0 0,1-10 0,12 10 0,3-8 1,8 2-1,7-3 1,6-1-1,8 2 0,5-1-2,8 3-3,-1-2-11,7 1-10,-1-2-2,-1-2 2,-1-4-2</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6.99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-7-3 50,'1'15'27,"-1"-15"0,0 0-1,0 0-11,0 0-11,0 0-2,0 0-3,7 9-2,-7-9-7,12 3-14,0 0-2,4-2-1,4-3 1</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27.22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28 1,'34'-12'10,"-4"4"-2,-2 2 2,-7 0 3,-2 6 1,-19 0 0,16 2 2,-16-2-3,0 0-6,6 12-17,-6-12-10,0 15-2,0-15-1</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06T18:29:59.37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 53,'0'0'33,"0"0"-2,0 0 1,0 0-29,0 0-6,9-2 0,-9 2-1,0 0-8,14 0-18,-14 0-2,15-6 0,-15 6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05.669"/>
    </inkml:context>
    <inkml:brush xml:id="br0">
      <inkml:brushProperty name="width" value="0.05292" units="cm"/>
      <inkml:brushProperty name="height" value="0.05292" units="cm"/>
      <inkml:brushProperty name="fitToCurve" value="1"/>
    </inkml:brush>
  </inkml:definitions>
  <inkml:trace contextRef="#ctx0" brushRef="#br0">608 322 3,'0'0'4,"0"0"-1,0 0 0,0 0 0,-10-7-1,10 7 0,0 0 0,-14-2 0,14 2 0,-11-2 0,11 2 0,-14-1 1,14 1-1,-16-1 1,7 1 1,9 0-1,-16 0 0,5 0 0,11 0-1,-17 1 0,6 0 0,2 1-1,-1 0 0,10-2 0,-18 4-1,18-4 0,-18 5 1,18-5-1,-16 6 1,0-2 0,7 1 0,-5 1 2,-4-2-1,6 3 1,-4-1-1,3 3 0,-2-1 0,8 1-1,-7 2 1,3-2-2,7 2 0,-7 2 0,1-2 0,-2-1 1,2 1-1,-2 0 1,2 0-1,0 2 2,-3-2 0,3 2-1,-2-1 0,1 4 0,0 0 0,-1 1 1,-1 1-1,2 0 0,-4 1 0,4 1 0,1-3 0,-1 2 0,3-2 0,0 1 0,2 0 0,1-2 0,2-1 0,-2 1 0,-1 1-1,7-3 1,-5 4-1,5 0 0,-2-1 1,0 1-1,3 1 0,1 0 0,0 0 1,-4 2-1,5-3 0,-4 0 0,5-1 0,-1 0 1,0 1-1,1-2 0,0 0 0,2 0 0,3 1 0,-3 0 1,0-1-1,0 1 1,2 0-1,1 1 0,-1 0 1,1-2-1,-1 2 1,3-2 0,0 2-1,1-2 0,-1-1 0,1-1 1,0 1-1,0 1 1,0-2-1,0 1 1,-3-3 0,1 0 0,3 1-1,-5-1 0,4-1 0,4-1 0,-2-2 0,1 3-1,4-1 1,-1-2 0,-2 2 0,6-5 0,-5 5 1,-2-2 0,5 2 0,-3-3 0,1-1 0,2 3-1,-4-4 1,2 4 0,2-5-1,0 0 1,-2 2-1,3-1 1,-4-1-1,5-1 0,1 0 1,1 1-1,-3-1 1,1 0-1,1-1 1,1 0-1,-3-1 0,2 0 1,-3-1-1,3-2-1,-2 0 1,0-1 0,0 1 0,0-1-1,0 0 1,2 0-1,-1 0 1,0 0 1,1 0-1,3-1 0,1-1 0,0 1 1,2-2-1,0-2 1,2 2-1,0-3 0,-1-2 0,0 1 1,-1 0-1,-1-1 0,0 0 1,-2 2-1,-5-3 0,-2-1 0,5 3 0,-1-3 0,-1 0 0,0 0 0,-2-2 0,0 1 0,2-1 0,-1 0 1,-5 0-1,-2-2 1,0 1-1,-2-2 1,0-2 0,-1 2-1,0-2 1,0-2-1,0 0 1,-2-2-1,2 0 0,-2-2 0,2 1 0,-3 0 1,-1 0-1,1 1 0,-2 0 0,1 1 1,-4 0-1,-1-1 0,-1 0 0,0 1 1,0 0-1,-3-1 0,1 0 0,-2-1 0,0-1 0,0 0 0,-1 1 0,-1-2 0,-1 0 0,-1 0 0,0 2 0,-2-1 0,1 2 0,-3 0 0,1 3 0,-1 0 0,0 1 0,-2 0 0,0 2 0,-1-2 0,0 3 1,-1 0-1,0-1-1,-2 3 1,1-2 0,-2 2 0,1-1 0,-6-4 0,0 0 0,3 3-1,-1 2 2,0 0-2,0 2 1,-1-1 0,-2 2 0,3 5 0,-2 2-1,-4-3 2,-1 2-2,-4-2 1,-3 1 0,0 1-1,-1 1 1,0-1 0,-2 0 0,-2 1-1,0 2 1,2 0 0,-5 2 0,2 0 0,1 1 1,1 1-1,-1 0 0,1 1 1,-1 0-1,-1-1 1,3 1-1,-4 1-1,1 1 1,-2 0-1,2 2 1,0 0-1,3 2 1,0 3-1,3-3 0,-3 2-1,1 9-1,4 1-1,1 4-3,-3-1-6,2 6-4,-3 0-1,2 7 0,5-5 1,2-4-1</inkml:trace>
  <inkml:trace contextRef="#ctx0" brushRef="#br0" timeOffset="2714">4183 263 2,'0'0'4,"-1"-11"1,1 11 1,-2-10 0,2 10 0,-5-11 0,5 11-1,0 0 0,-12-11-1,12 11-1,-11-12 0,11 12-2,-17-13 0,6 10 0,0-5 0,-4 6-1,0-5 1,-2 6-2,-2 6 2,0-4-1,-2 5 0,1-3 1,0 4-1,-1-2 1,-2 4-1,2-6 0,-2 4 0,1 3 0,-2-1 1,2 3 0,-2-1 0,2 3 0,0-1 0,0 4 1,1-2-1,1 0 1,2 1-1,-1 0 0,1 4 0,0-1 0,3 3-1,-1-1 1,2 1-1,1 0 1,1 1 0,1 1-1,1 1 1,2 2 0,-1 0-1,0 1 1,1 1 0,1 2 1,0-4-1,-1 2 0,2 1 0,0 1 0,0-3 0,1 2 0,0-3 0,2 1 0,0 2 0,3-2 1,0 0 0,2-1-1,1 0 1,3 2-1,0-1 1,2 0-1,1-1 0,2 0 1,0-3-2,1 0 1,1-3 0,-1 1 0,1-2 0,1-1 0,2-3 0,1 2 0,0-2-1,0 0 1,2-1 0,2 0 0,-1-3-1,1 1 1,-1-3 0,0 2-1,1-1 1,1-2 0,-1 1 0,3-4 0,0 3 0,0 0-1,1 1 1,3-2-1,1-2 1,0 4-1,0-5 1,0 4-1,2-5 0,0 0 1,-1 0-1,0-2 0,0-1 1,2 0 0,-1-2-1,0 0 1,1-3-1,0 0 1,1 0-1,2-6 1,-1 3-1,1-2 1,2-2-1,-1 1 1,2-2-1,0 2 0,0-3 0,-1 4 1,-1-4-1,-1 0 0,-1 0 1,1-2-1,-3-1 1,-1-1-1,-2-2 0,-1 1 1,-1-2-1,1-3 1,-2-2 0,0 0-1,-1 0 0,0-1 1,-1-1-1,0 1 0,-1 0 0,-1 2 0,-2 0 1,1 0-1,-2 0 0,0 0 0,-1-1 1,-1-3-1,2 0 0,0 0 0,-3 0 0,2-2 0,-2 0 0,1-2-1,-1 0 1,1 1 0,-2-3 0,0-2 0,-1 1 1,0-3-1,-1 1 0,-3 1 0,1 0 1,-4 3-1,0-1 0,-4 3 0,2 2 1,-4 2-1,-6 2 0,5-1 1,-4 1-2,2 2 1,-5 1 0,1 1-1,-6 2 1,1-1 0,-1 2-1,-6 2 1,-3 1 0,-2 1 0,-5 0-1,-3 3 1,-2 2 0,-6 0-1,-1 3 1,-4 1 0,-2 3-1,-1 1 1,-5 2 0,0 1-1,-2 1 1,0 1 0,-3 2-1,-3 1 1,-1 1-1,-2 0 0,2 3 1,-1 0-1,0 1 0,0 1 0,3-1 0,2 2-2,2 5-1,-1 2-2,6 4-4,-5-1-6,4 5-3,1-1 1,3 5-1,1-2 2</inkml:trace>
  <inkml:trace contextRef="#ctx0" brushRef="#br0" timeOffset="4947">7739 145 2,'0'0'4,"-12"0"1,12 0-2,-18 1 1,5 0 1,0 1 0,-4 1 1,-1 0 1,-5 0-2,1 1 1,-3 2 0,1 1-1,-5 2-2,0-2 0,-4 5-2,-2 1 1,0 2 0,-3 1 0,0 0-1,-5 3 1,2 0-1,-1 4 1,0-1 1,4 1-2,-1 3 0,2 2 0,-1 2 0,5 1 0,0 4 0,2 0 0,1 3-1,0 2 1,3-2 0,4 1 0,2 3-1,1-2 1,4 0 0,0-1 0,5-2 1,3 1-1,2-1 1,2 1-1,3-2 0,2 1 1,4-1-1,0 0 0,3 2 0,1-2 0,2-2 0,1 1 0,1-2 0,2-1 0,-1-2 0,3-3 0,-1-1 0,2 1 0,2-3 1,1 0-1,0-3 1,2-2-1,0 0 1,1 0-1,1-5 0,1 1 1,1-3-1,1 1 0,3-3 0,0 0 0,4 0-1,2-1 1,1-1 0,4 0-1,-3-2 1,1-2 0,1-2-1,-2 0 1,1-4 0,2-1 0,-3-3 0,2-2-1,2 0 1,2-2-1,0-3 1,4 0-1,0-3 1,-1 0-1,4-6 0,0-2 1,-2-2-1,-3-2 1,2-4-1,0-3 1,-5-2-1,1-4 0,-3 1 1,-3-4-1,-1-1 1,1-3-1,-10-1 0,-2 1 0,-2-2 1,-4 0-1,-2-1 0,-1 1 0,-4-1 0,-3 0 0,0-1 0,-3-1 0,-4-1 0,-2 2 0,-5 1 1,-2 2-1,-3 3 0,-3 0 0,-1 5 0,-4 0 0,-2 4-1,-4 3 1,-1 0-1,-2 3 1,-4 1-1,-3 2 1,-3 1-1,-3 6 0,-2 1 1,-1 1 0,-6 5-1,-3 1 1,-3 4-1,-4 1 1,-3 4-1,-2 3 1,-1 4-1,-4 5 1,-2 3-1,1 4-1,-1 7-1,-6 1-3,2 11-4,-8 0-5,2 8-4,-5 2-1,0 8 0,-2 2 1</inkml:trace>
  <inkml:trace contextRef="#ctx0" brushRef="#br0" timeOffset="6920">10772 220 2,'-15'2'4,"-4"0"0,0 1 1,-3-1 0,-3 1 1,-1-2 1,-1 2-2,-3 2 1,0-1-1,-1 3-1,-1-2 0,1 4-1,-2-3-1,0 5 0,0-2 0,1-1 0,-2 2-1,1 2 1,0 1-1,0 1 0,1 1-1,1 2 2,-1 2-2,2 1 1,2 3-1,0 1 1,1 2 0,1 1 0,0 2-1,3 2 1,1 0 0,0 2 1,2 1-2,4 1 3,-2 1-2,5 2 0,3 0 0,1 3 0,4-2 0,3 3 0,3 0 1,2 2-1,3-1 0,4 1 1,-1-1-1,4 1 1,0-2-1,3 1 1,3-3-1,2-3 1,1-3-1,3 0 1,3-3-1,1-1 0,2-3 0,1-1 1,1-2 0,5-1-1,-1-1 1,2-3 0,0-5 0,4 0 1,-1-5-1,4-1 0,1-2-1,-1-1 1,3-4-1,2 0 1,-1-3-1,2-1 0,-1-4 1,0 0-1,-1-3 0,2-3 1,-1-3-1,3-4 0,-1-3 0,2-2 1,-2-3-2,0-1 2,-2-1-1,-3-1 0,-1-3 0,-5 0 0,0-3 0,-4-3-1,-2-3 1,-1-1-1,-2-3 1,-1-2-1,-2 0 1,-2 0-1,-5 1 1,-1 1-1,-5 0 0,-2 3 1,-3 0-1,-3 2 0,-1-3 0,-3 3 0,-2-1 1,-3 0-1,-1 1 1,-2 2-1,-2 1 0,-2 1 0,-2 5 1,-1 2-1,-2 2 1,-1 0-1,-5 1 0,0 1 0,-2 1 0,-4 0 0,-2 2 0,0-1 0,-3 1 0,-2 4-1,-2 1 1,-5 2 0,-2 2 0,-3 2-1,-5 4 1,-5 2 0,-5 3 0,-3 3 0,-5 3-1,-2 3 1,-5 3-1,-7 4 1,-3 4 0,-4 0-1,-3 5 0,-5-1-3,0 9-7,-5-4-10,2 2-1,-6-7-2,4-1 1</inkml:trace>
  <inkml:trace contextRef="#ctx0" brushRef="#br0" timeOffset="9023">487 614 2,'0'0'5,"0"0"0,-4-10 2,4 10 0,0 0 1,0 0 1,0 0-1,-9-5 0,9 5 0,0 0 0,0 0-2,0 0 0,0 0-2,0 0-1,0 0 0,0 0 0,0 0 0,0 0-1,0 0 0,0 0 0,0 0-2,0 0 1,0 0-1,-9 2 0,9-2-1,-4 9 1,4-9-1,-5 16 0,0-2 1,-1 2 0,-2 3-1,1 2 1,-2 3 0,0 2 0,-2 3 0,-8 2 1,7-2-1,-4 1 1,6-1-1,-5 0 1,0-1 1,5-3-1,-2-5 0,12 0-1,-10-1 1,8-4 0,-5 0 0,7-3-1,0-1 0,0-2 0,0-9 0,1 12 1,12-9-1,3-2 0,4-1 0,0-1 0,7-2 0,-4-1 0,7 0 0,-1 0-1,-10 0 2,-2 2-1,-1-1 1,-4 0-1,0 2 1,-3 0-1,1 0 0,-10 1 1,11 1-1,-11-1 0,0 0 1,9 1 0,-9-1-1,0 0 0,0 0-3,0 0-4,0 0-9,0 0-1,0 0 0,-13 1 0</inkml:trace>
  <inkml:trace contextRef="#ctx0" brushRef="#br0" timeOffset="9874">753 1067 18,'0'0'11,"-14"-1"0,14 1 1,0 0-2,-12-12 0,12 12-1,-7-12 1,7 12-2,-1-16-2,1 16-1,1-20-1,4 8 0,-1-1-1,6-1-1,0 0 0,3-4-2,1 5 0,1-1 0,4-1-1,-2 3 1,-2 4 0,-1 2 0,-3 2-1,-11 4 1,17-1-1,-17 1 1,12 8-1,-12-8 1,7 15 0,-3-4-1,0-1 2,-2 5-1,-1-2 0,0 4 1,-2-2-1,1 1 0,-2-2 1,0 1-1,-1-2 1,-1-1 0,0-1 0,-1-1 0,5-10 1,-17 16-1,6-11 1,-3 1 0,0-1-1,-1-1 0,-1-1 0,-2-1-1,5-1 0,-1-1-1,5 0-2,-1-5-4,10 5-5,-3-13-5,8 4-2,4-4 1,4-1-1,1-5 2</inkml:trace>
  <inkml:trace contextRef="#ctx0" brushRef="#br0" timeOffset="10565">1195 869 8,'0'0'9,"0"0"0,10-10 1,-10 10-1,0 0 0,5-11-1,-5 11 0,0 0-1,0 0 1,0 0-2,0 0 0,0 0-2,0 0 0,-15-7-2,15 7-1,-14 1 0,14-1 0,-14 8-1,4-4 1,1 5-1,0-1 0,0 2 0,1 0 0,1 3 1,0-1-1,-2-3 0,2 3 0,0-1 0,1-2 0,2 0 0,4-9 1,-10 17-1,10-17 0,-8 14 0,8-14 1,-3 13-1,3-13 0,0 11 1,0-11-1,4 11 1,-4-11-1,9 10 0,-9-10 1,13 8-1,-13-8 1,16 6 0,-5-3-1,0-2 1,1 0-1,1-1 1,-1-1-1,2 0 1,-1-1-1,1 1 1,-3 0-1,-2 0 0,1 0 0,-10 1 0,16 1 0,-16-1-1,9 5 1,-9-5-1,10 3 1,-10-3-2,0 0-2,11 7-3,-11-7-6,0 0-4,11 1 1,-11-1-1,10-6 0</inkml:trace>
  <inkml:trace contextRef="#ctx0" brushRef="#br0" timeOffset="11737">1412 1227 1,'0'0'4,"0"0"2,0 0 0,0 0 2,0 0 0,0 0 1,0 0 0,0 0 1,0 0 0,0 0 0,0 0 0,0 0-3,0 0-1,5-17-1,6 5-1,1-4-1,6-3-1,0-5-1,3 1-1,1-4 1,2 2 0,-2 1-1,-5 4 1,0 4 0,-8 4 0,1 3-1,-10 9 2,11-9-2,-11 9 0,0 0 0,0 0 0,0 0-1,0 0 1,-8 13 0,8-13-1,-6 16 1,5-5 0,-5 2 0,5 1 0,-5 2 0,5 1 0,1 2 0,0-1 0,0 2 0,1-1 0,-1-2 0,0 1 0,0-1 0,0-1 0,0-1 0,0-2 0,0 1 0,-1-3 0,5-2 0,-4 1 0,0-10 0,1 11 1,-1-11-1,0 0 1,0 0-1,-2 9 0,2-9 1,0 0-1,0 0 0,-14 6-1,14-6 1,0 0-1,-10 8 0,10-8 0,-9 4 0,9-4-1,-11 3 1,11-3 0,-11 3 1,11-3-1,-11 1 1,11-1-1,-11 1 1,11-1 0,0 0 1,-10-1-1,10 1-1,0 0 1,0 0 0,0 0 0,0 0 0,0 0-1,0 0 1,0 0 0,0 0 0,0 0 0,10-4 0,-10 4 0,17-3 0,-6 1 1,4 0-1,1 0-1,2 1 1,-1 0 0,1 0 0,-1 1-1,-3 1 0,-3-1 0,-1 2-3,-10-2-6,0 0-7,0 0 1,0 0 0,0 0 0</inkml:trace>
  <inkml:trace contextRef="#ctx0" brushRef="#br0" timeOffset="13339">3849 472 7,'0'0'7,"0"0"2,0 0 0,0 0 0,0 0 0,0 0-1,0 0-1,0 0-2,0 0-1,0 0-2,0 0-1,-3 9 0,3-9 0,-5 10-1,3-1 1,2-9 0,-7 18 0,3-6 0,1 3 1,-3 2-1,0 4 1,-1 4-1,-3 1 1,-1 4 0,-2 4-1,-1 1 1,0 4-1,-4-3 0,0 2 0,1-2 0,-3 0 0,0-3 0,2-3 0,1-4 0,3-5 0,3 0 0,0-5 0,4-3-1,5-1 1,2-12 0,13 13 0,1-11-1,2-1 1,4-3 0,3-1 1,2-1-2,0-1 1,-2 0 0,-2-2-1,-4 3 1,-1 0-2,-3 2 1,-1 0 0,-3 1 0,-9 1 0,11-1 0,-11 1 0,0 0-1,10 1 0,-10-1-3,0 0-4,0 0-8,0 0 0,15-5-1,-15 5 1</inkml:trace>
  <inkml:trace contextRef="#ctx0" brushRef="#br0" timeOffset="14060">4069 1038 5,'-14'-3'7,"0"-1"2,1-1 0,1-1 0,1 1 1,2-3-1,9 8 0,-14-16 0,14 16 0,-5-18-3,5 7-1,3-1 0,3-3-2,3-3-1,3 3 0,2 0-1,3-1-1,1 3 0,2 0 0,-1 2-1,1 4 1,-3 5-1,0-1 1,-3 3-1,0 1 1,-1 6 0,-3-1-1,0 5 1,-2 3-1,-2 1 2,-1 4-1,-2 0 0,0 2 0,-2-1 1,-1 2 0,-4-3 0,1-1 1,-4 0 1,-1-2-1,-4-1 1,-1-2 0,-3-1 0,-3-2 0,-2-2-1,1-2 0,-2-4 0,1-2-1,3-3 0,-1-3-1,3-2-1,3-2-2,7 0-3,-1-3-6,9 2-5,2-4-2,7 2 0,3-2 1,5-2 0</inkml:trace>
  <inkml:trace contextRef="#ctx0" brushRef="#br0" timeOffset="14701">4525 818 6,'0'0'9,"0"0"0,0 0 1,0 0-1,0 0-1,-5-10 0,5 10 0,-15-2-2,15 2-1,-16 2-1,6 1 1,-1 0-3,1 2 1,-3-1-1,2 4 0,-1 2 0,0-3 0,0 6 0,0 1-1,1 1 0,2-1-1,-1 5 1,4-4-1,-1 0 0,4 3 0,0-4 1,3-1-1,1 0 0,1-2 0,2 0 0,1-2 0,1 0 1,-6-9-1,17 15 1,-6-10-1,3-1 1,2-1 0,3-1-1,3-1 1,0-2-1,1 1 0,1-2 0,-2 1 1,-4 0-1,-2-1 0,-3 1 0,-13 1-1,16-2 0,-16 2-2,0 0-6,0 0-7,0 0 0,0 0 1,0 0-1</inkml:trace>
  <inkml:trace contextRef="#ctx0" brushRef="#br0" timeOffset="15472">4815 966 13,'0'0'9,"12"-10"0,-12 10 0,0 0-1,10-11 0,-10 11 0,9-8 0,-9 8-2,12-6 1,-12 6-2,12-3-1,-2 2-1,0 1-1,-1 1 0,3 0-1,-1 2 0,0 1-1,1 1 1,-2 1-1,-10-6 1,13 13-1,-6-4 1,-7-9 1,2 19-1,-5-9 1,-4 3 0,-3-1-1,-1 4 1,-3-1-1,0 2 0,-4 2 0,-1-1 0,-1 1-1,0 0 1,1-1-1,-1 1 1,0-2 0,2 1-1,0-3 1,4-3 0,1-1-1,4-1 0,9-10 0,-11 13-1,11-13 1,0 0 1,8 10-1,2-8 1,5-1 0,1 1 0,4-3-1,3 1 1,0-1 0,1-1-1,3 1 0,-1-2-1,0 1-2,-1-3-4,1 3-10,-2-5 0,2-1-2,-3-5 0</inkml:trace>
  <inkml:trace contextRef="#ctx0" brushRef="#br0" timeOffset="16604">7264 500 3,'0'0'5,"0"0"-1,-9-6 1,9 6 2,0 0 0,0 0 1,0 0 0,0 0 0,-10-5 0,10 5-2,0 0-1,0 0-1,0 0-1,0 0-2,0 0 0,0 0 1,0 0-1,-8 10 0,8-10-1,-5 14 1,3-2-1,-2 3 1,0 4 0,-2 3-1,-1 4 1,-1 2-1,-3 3 0,-1 2 1,-2 2 0,-2-1-1,2 2 1,-2-1 0,1-3 1,1 0-1,2-4 1,1-1-1,2-5 1,2 1-1,1-8 0,2 0 0,0-4 0,3-2 0,1-9 1,-1 14-1,1-14 0,0 0 1,10 3 0,-1-4 0,2-2 0,3 0-1,4-3 0,3 2 0,4 0-1,2 0 1,3 1-1,1 1 0,-2 0-1,-1 1 1,-3 0-1,-5 0-4,0 1-8,-6-4-3,-1 0-3,-13 4 2,18-14 0</inkml:trace>
  <inkml:trace contextRef="#ctx0" brushRef="#br0" timeOffset="17275">7504 988 18,'0'0'11,"-12"-2"2,12 2 0,-15-11-3,15 11-2,-11-18-1,6 5 0,1-1-1,3 1-3,2-4 0,5 0-1,0 2 0,2-1 0,1 2-2,4 2 1,-1 0 0,2 4-1,-1 3 1,1 1-1,-1 2 0,1 4 0,-2 3 0,0 2 0,1 3 1,-3 1-2,-1 2 2,-3 2-1,0 0 0,-3 1 1,-1 0 0,-3 2 0,-5-4 0,0 4 2,-4-4-1,-1 1 0,-4-3 1,1 1-1,-2-4 0,0 1 0,0-3-1,2-2 0,1-1 0,3-3-1,10-1-3,-16-4-2,16 4-7,0-16-5,10 5-2,0-5 1,7 0-1,0-6 1</inkml:trace>
  <inkml:trace contextRef="#ctx0" brushRef="#br0" timeOffset="17805">7963 786 22,'0'0'8,"-10"9"0,10-9 1,-19 0-7,19 0 2,-23 1 2,13 1 1,-4-2-1,3 4 1,-2-3-1,1 3 0,-2 0-2,0 2-1,3-2-2,-1 3 1,-1 3 0,2-2 0,0 2 0,2 2 0,-1-1 1,2 2-1,-1 1 0,4-1-1,-2-2 0,4 3 0,-2-3 0,4-1 0,2 1-1,2 0 1,2 0 0,2 1 0,3-2-1,2 0 1,2-2 0,3-1 0,1-3-1,2-3 1,1-1 0,0-2 0,2-3-1,-2 0 0,0 0 0,-5-1 0,0 3-3,-7-2-5,2 4-6,-11 1-4,12-5-1,-12 5 1,7-10-1</inkml:trace>
  <inkml:trace contextRef="#ctx0" brushRef="#br0" timeOffset="18687">8099 1022 2,'0'0'7,"0"0"1,0 0 0,0 0 0,0 0 1,0 0 0,0 0-1,13 3 0,-13-3-2,12-2-1,-12 2-1,17 0 0,-8 0-2,1 1 1,-10-1-2,18 6 1,-18-6-1,15 8 0,-5-4 0,-10-4 1,8 13-1,-8-13 1,4 18 0,-3-7 0,-2 2 0,-4 0 1,-6 1-1,0 1 1,1-2-1,-4 2-1,1-2 1,-4-1 0,1-2-1,3-2 0,0-2 0,4-1 0,9-5 0,-15 6 0,15-6-1,0 0 1,0 0-1,0 0 0,0 0 0,12-2 0,-12 2-1,15-2 1,-4 2 0,-2 1-1,0 1 1,-9-2 0,17 8 0,-17-8-1,14 10 1,-14-10 0,8 15 0,-4-6-1,-4 0 1,0 0 1,-4 4-1,-1-2 1,-3 1-1,-2 1 1,-3-1-1,-2 0 1,-2 0 0,-2 1 0,-2-1 0,-1 0-1,-1-2 1,0 0 0,1-1-1,2-2 0,3-1-3,-3-4-6,8 0-10,-3-6 0,15 4-1,-15-20 0</inkml:trace>
  <inkml:trace contextRef="#ctx0" brushRef="#br0" timeOffset="20990">10222 523 0,'0'0'6,"0"0"2,6-11-1,-6 11 1,0 0 2,0 0-1,0 0-1,0 0 0,0 0-1,0 0-2,0 0 0,0 0 0,0 0-3,0 0 0,0 0 0,0 0-2,0 0 1,0 0 0,0 0-1,0 0 0,-6 14 0,6-14 0,-6 14 1,1-4-1,1 2 0,-2 4 1,0 0-1,-3 3 1,1 2 0,-2 0-1,-1 3 1,2 0 0,-2 2 0,-3-2 0,1 2 1,-1 1 0,1 0-1,1-4 1,0 1-2,1-2 2,1-1-1,2-3 0,3 0-1,0-7 0,2 1 1,1-3-1,2-9 0,0 15 1,0-15 0,6 9-1,-6-9 1,12 7 0,-2-4 0,2-2 0,2 0 0,4-1-1,1 0 1,3 0-1,-1 0 0,2 0 0,1 0 0,-3 1 0,0-1-1,-3 2 0,-2-4-1,-1 4-4,-4-6-6,-1 3-5,-10 1 0,17-10-1,-11 1 1</inkml:trace>
  <inkml:trace contextRef="#ctx0" brushRef="#br0" timeOffset="21751">10428 990 13,'-10'0'10,"-1"-1"0,2-3 0,9 4-3,-16-11 0,16 11 1,-13-15-1,13 15-2,-4-17 0,7 6 0,1 1-1,6-2-2,2-1 0,4-1-1,3 3 0,2 0 0,3 1-1,-2 4 1,3-1 0,-4 4-1,1 2 0,-4 2 0,-2 0-1,-3 3 1,-4 4 0,-1 3 0,-4 0 0,-2 3 1,-2 1 0,-3 1 0,-2 1 1,-2 1 0,-2-6 1,0 3 0,-5-4 0,3 0 1,-5-2-1,1-1 0,-3-3 0,2-1-1,-3-3 0,2 0 0,0-2-2,2-2 0,1 0-2,2-4-4,12 7-5,-13-13-5,13 13-4,6-15 1,5 5 0,4-7 0</inkml:trace>
  <inkml:trace contextRef="#ctx0" brushRef="#br0" timeOffset="22352">10879 837 10,'0'0'9,"0"0"1,-7-13-1,7 13-1,-10-7 0,10 7-1,0 0 0,-12-9-2,12 9-2,-9-1 1,9 1-2,-10 2 1,10-2-1,-13 6 1,4-2-1,-1 0 0,1 4 1,-2-1-1,-1 1 0,1 2 1,0 2-2,1-1 1,0 3 0,1-2-1,0 3 0,3-4 0,2 3 0,1-2 0,3-1-1,2 2 1,3-2 0,2 1 0,5-2 1,0-1-1,4 0 0,2-3 0,3-1 1,1-2-1,0-1 0,-2-1 0,0-1-1,-5-1 1,-3 0-2,-1 1-4,-11 0-5,9-1-7,-9 1-2,0 0 1,0 0 0</inkml:trace>
  <inkml:trace contextRef="#ctx0" brushRef="#br0" timeOffset="23654">11099 1035 4,'0'0'5,"0"0"2,0 0 0,0 0 1,0 0 0,0 0-1,0 0 0,-4 9 0,4-9-3,0 0 0,-6 9-1,6-9 0,-7 11-1,7-11 0,-5 14 0,1-3 0,0 0 1,0 2-1,-2 1-1,1 1 0,-2 1 0,1 1 0,-1 0-1,1 0 1,-2-2-1,3 0 1,0-1 1,0 0-1,0-3 1,2 1 0,3-12 0,-6 16 0,6-16 0,-1 12 0,1-12 0,0 0 0,10 8-1,-10-8 1,19 1 0,-5-1-1,1-2 0,3-1 0,1 0 0,0-2-1,-1 2 1,0 0-2,-1 0 1,-2 0-2,0 2-1,-4-2-4,3 3-4,-4-3-7,3 2 1,-2-3 0,-1-1 0</inkml:trace>
  <inkml:trace contextRef="#ctx0" brushRef="#br0" timeOffset="24285">11189 1180 13,'0'0'10,"0"0"1,0 0 0,0 0-3,0 0 1,0 0 1,0 0-3,0 0 1,-3 9-3,3-9 1,-3 13-1,3-3-1,-1 2 0,2 6 0,-3 1-1,3 5 1,0 6-2,0 5 0,-1 3 0,1 1-1,-1 2-1,0 1-2,3 2-8,-3-6-8,2-1-2,-5-10 0,-2-9 0</inkml:trace>
  <inkml:trace contextRef="#ctx0" brushRef="#br0" timeOffset="25787">1995 823 9,'0'0'8,"0"0"-1,-10-2 0,10 2-1,0 0 0,0 0-2,0 0-2,0 0-1,0 0 0,0 0-1,0 0 0,0 0 1,0 0 1,14 3-1,-5-1 1,2-2 0,6 5 0,1-5 0,5 5 1,5 1-1,2-1 0,6 3 1,3-2-2,2 3 2,3-5-1,4 5 0,2-5 2,3 0-2,4-4-1,2 3 1,0-4 0,1 3-1,0 5 0,-3-5 0,-3 6-1,-8-4 0,-3 5 0,-8-4 0,-4 5 0,-8-4 0,-3-2 0,-6 1 0,-2-1 0,-3 0 0,-9-4 0,11 6 0,-11-6 0,0 0-1,0 0 0,11 7-2,-11-7-2,0 0-5,0 0-2,0 0-2,12-6 1,-12 6-1</inkml:trace>
  <inkml:trace contextRef="#ctx0" brushRef="#br0" timeOffset="27149">3118 798 13,'0'0'8,"0"0"-1,0 0 0,0 0-2,0 0-3,0 0 0,0 0 0,12 4-1,-12-4 1,17 3 0,-3 0 0,1 1 0,3-2 0,2 4-1,3 5 1,1-3-1,1 3 0,-2 2-1,-1-3 1,0 2 0,-5 1 0,-2-3-1,-5-1 1,-2 1 1,-8-10-1,8 13 0,-8-13 0,-2 15 0,2-15 0,-7 16-1,7-16 1,-12 17-1,12-17 1,-13 15 0,13-15-1,-19 15 1,8-8 0,-1 1-1,-3 0 1,0 1 0,-4 3 0,-1 0 0,-4 2 2,1 1-2,-2 2 1,-2 1-1,0 1 1,1-1-1,0 0 0,3-1 0,3-1 0,-3-2-1,9-2 1,-2-3-1,7-2 1,-1-3-1,10-4-1,0 0 1,0 0-3,0 0-3,20-11-6,-1 2-1,-2-3-1,10-4 0,1-2 0</inkml:trace>
  <inkml:trace contextRef="#ctx0" brushRef="#br0" timeOffset="28210">5490 784 5,'0'0'3,"0"0"1,-10 5 1,10-5-1,0 0 0,0 0 1,0 0 0,9 8 0,-9-8 0,23 6 0,-4-2 0,3 0-1,7 0 0,6-1-1,6 0-1,7-1 1,7 0-1,4 0 0,5-1 0,2-1 0,1 0 0,-1-1-1,-2 0 2,-7 0-2,-5 1 0,-7 0 0,-8 0-1,-5 0 1,-5 2-1,-7 1 0,-6-2 0,-4 0 1,-10-1-1,12 2 0,-12-2 0,0 0 0,0 0-1,0 0-1,-10 1-4,10-1-4,0 0-3,-11-11 0,11 11 0,-4-19 1</inkml:trace>
  <inkml:trace contextRef="#ctx0" brushRef="#br0" timeOffset="28771">6344 585 3,'-9'0'5,"9"0"1,-13 2 0,13-2 0,0 0 0,0 12 0,0-12 1,16 13 0,-4-5-1,6-1-1,3 3 0,4-1-2,4 3 0,3-2-2,3 1 0,0 2-1,-1 0 1,-2 0-1,-2 1 0,-3-1-1,-7 0 1,-2 1 0,-6-1 1,-5-2-1,-4 2 0,-5 2 1,-7-2-1,-3 2 1,-6 3 0,-3-1 0,-5 1 0,-3 2 0,-3 1-1,-3-3 2,2 5-1,-4-4 1,4 1-1,-1 1 0,0-1 0,3 2 0,1-3 0,2-1 0,1 1-1,6-5 0,0-2 0,5-1-3,6-5-2,10-6-8,0 0 0,0 0-1,25-18 0,1 1 0</inkml:trace>
  <inkml:trace contextRef="#ctx0" brushRef="#br0" timeOffset="29733">8710 826 2,'0'0'4,"-14"5"1,14-5 1,-12 2-1,12-2-1,-9 1 0,9-1-1,0 0 0,-12 1-1,12-1-1,0 0 0,-12 3-1,12-3 0,-11 2 1,11-2-1,-14 7 0,14-7 0,-15 8 0,15-8 1,-17 8-1,17-8 1,-12 8 0,12-8 0,0 0 0,-9 4 0,9-4 1,0 0-1,0 0 1,0 0 1,14 3-1,2-4 1,4 1-1,7-1 0,8 0 0,6-4 0,9 2 0,2-3-1,7 0 1,1 0-1,7 1 1,1-1-1,4 1 0,-1 3 0,-1-2-1,0 2 0,-5 1 1,-3-1-1,-5 2 0,-8-1 0,-4 1 0,-7-1 0,-5 2 1,-7-1-2,-7 0 1,-3 0 0,-7 1-1,-9-1 1,0 0-2,0 0 0,-6 10-1,6-10-3,-17 4-4,6-3 0,1 0-2,0-4 0,10 3 1</inkml:trace>
  <inkml:trace contextRef="#ctx0" brushRef="#br0" timeOffset="30504">9465 564 3,'0'0'4,"-11"0"0,11 0 2,0 0 1,0 0 0,14 11 1,-14-11-1,23 11 0,-9-3-1,6 2-1,1 1-2,3 0-1,2 3 0,1-1-1,2 3 0,-3-3-1,2 3 0,-4-4 1,-2 1-1,-1-2 0,-6 0 0,-1-2 0,-5 0 0,-9-9 1,7 17 0,-10-8 0,-4 3 0,-6 1 0,-3 0 0,-5 5 0,0 1-1,-4 1 1,0 2-1,-1 0 1,1 0-2,4-3 2,-2 3 1,2-4-1,0-1 1,1 0-1,0-3 1,3 0-2,0-1 1,1-1-2,-1-3 0,2 2-7,-1-3-5,0 1 0,-4-4-1,-1-1 0</inkml:trace>
  <inkml:trace contextRef="#ctx0" brushRef="#br0" timeOffset="86094">11826 724 3,'-16'8'6,"16"-8"-2,-10 4-1,10-4 1,0 0 0,0 0 2,-8 10 1,8-10-1,10 3 2,-1-2-1,8 0 1,3-1-1,9 2 0,4-3 0,8 1-2,0-2-1,9 2-1,-1-2 1,2 1-2,-2 0 1,-1 0-1,-1-2 0,-4 2-1,-1-1 0,-5 1-1,-4 0 1,-4-1-1,-4 0 0,-4 0 0,-3 0-2,-6-3-4,-1 1-3,-11 4-6,15-18-2,-10 5 1,-3-2-1,-3-5 1</inkml:trace>
  <inkml:trace contextRef="#ctx0" brushRef="#br0" timeOffset="86524">12427 400 10,'-2'11'6,"2"-11"1,14 9-1,-3-4-3,6 3 1,1 1 0,5 0 2,4 3-2,3 0 1,0 2 0,2 0-1,0 4-2,0 0 0,-3 1-1,-1 1 0,-3-2-1,-3 1 1,-4 0-1,-6 0 0,-6-1 1,-5 2 0,-6-1 1,-5 4-1,-9-1 1,-3 1 0,-7 3 0,-4 1 2,-4 0-2,1-1 0,-1-1 0,2 0 0,2-2 0,3-1-1,3-7 0,7-1 0,4-4 0,5-3 0,2-2-1,9-5-1,0 0-5,0 0-5,0 0-3,18-19-1,2 3 0,6-4-1</inkml:trace>
  <inkml:trace contextRef="#ctx0" brushRef="#br0" timeOffset="87065">13448 643 28,'-4'16'11,"4"-16"0,0 0 2,0 0-6,-3 10-3,3-10 1,0 0 2,0 0-1,2 9-1,-2-9-1,0 0 0,0 0-2,7 10 0,-7-10-1,0 0-3,14 4-4,-1-6-4,4-4-6,6-1 1,4-4-1,7-3-1</inkml:trace>
  <inkml:trace contextRef="#ctx0" brushRef="#br0" timeOffset="87345">14182 586 28,'10'15'12,"-4"-4"-1,-6-11 1,8 15-8,-8-15 1,6 13 1,-6-13 1,0 0-1,0 0 0,0 0-1,0 0 0,0 0-1,0 0-4,0 0-6,12 5-6,-12-5-6,16-5 1,-3-2 0,4-2 1</inkml:trace>
  <inkml:trace contextRef="#ctx0" brushRef="#br0" timeOffset="87636">14887 581 16,'12'15'10,"-5"-1"-1,-3-2 0,-2-2-5,-2-10-1,4 17-1,-4-17 0,0 10-1,0-10-3,0 0-4,0 0-2,16-8-2,-6-1 1,5-3-1</inkml:trace>
  <inkml:trace contextRef="#ctx0" brushRef="#br0" timeOffset="87896">15566 563 15,'15'14'10,"-6"-4"-1,-1 0 2,-8-10-5,7 14 2,-7-14-1,5 11 0,-5-11 1,0 0 0,0 0-2,0 0 0,3 12-3,-3-12-7,0 0-8,0 0-5,0 0 1,12-4-1,-6-12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1.160"/>
    </inkml:context>
    <inkml:brush xml:id="br0">
      <inkml:brushProperty name="width" value="0.05292" units="cm"/>
      <inkml:brushProperty name="height" value="0.05292" units="cm"/>
      <inkml:brushProperty name="fitToCurve" value="1"/>
    </inkml:brush>
  </inkml:definitions>
  <inkml:trace contextRef="#ctx0" brushRef="#br0">324 0 3,'0'0'4,"0"0"0,0 0 1,0 0 0,0 0 1,0 0 2,0 0-1,0 0 0,0 0-1,0 0-1,0 0 0,0 0-2,0 0-1,0 0-1,0 0 0,0 0-1,0 0 0,0 0 1,0 0-1,0 0 0,0 0 0,0 0 0,0 0 0,0 0 0,0 0 0,0 0 0,0 0 0,0 0-1,0 0 1,0 0 0,0 0-1,0 0 0,0 0 0,-2 11 1,2-11-1,-3 13 1,2-3 0,0 4 0,-1 3 0,0 6 0,0 4 0,1 3 1,-2 5-1,2 3 1,-2 5-1,-3 3 1,0 1 0,-1 2-1,-1 3 1,0-1 0,-1 2 0,-2-2 0,3-3 0,-1-1 0,1-3 0,0-4 0,2-2 0,1-5 0,1-3 0,1-3 1,-1-4-1,1-2 0,1-4-1,4-2 0,-3-4 0,1-11 0,-1 14-2,1-14-3,0 0-4,11 1-3,-11-1 0,11-16-1,-6 3 1</inkml:trace>
  <inkml:trace contextRef="#ctx0" brushRef="#br0" timeOffset="821">7 933 3,'0'0'6,"0"0"1,-4-10 0,4 10 0,0 0 0,0 0 1,-4-11-2,4 11 1,0 0-2,0 0-1,0 0-2,0 0 0,0 0-1,3 10-1,-3-10 0,6 16 0,-2-4 1,1 3-1,2 0 0,1 4 1,6 5-1,-1 2 0,2 2 0,0 0 0,2 0 0,-3 0 0,3 1 1,-2-4-1,-2-4 1,3-3-1,-3-3 1,1-3 0,-1-5 1,1-1 0,-2-5 2,4-5 0,-2-6-1,3-2 1,-3-6 0,3-2 0,2-5-1,3-2-1,-3-2-2,1 1 1,-3 3-3,0-1-2,2 7-5,-6-1-6,0 5 0,-4 0-1,2 2 1,-4-2-1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3.363"/>
    </inkml:context>
    <inkml:brush xml:id="br0">
      <inkml:brushProperty name="width" value="0.05292" units="cm"/>
      <inkml:brushProperty name="height" value="0.05292" units="cm"/>
      <inkml:brushProperty name="fitToCurve" value="1"/>
    </inkml:brush>
  </inkml:definitions>
  <inkml:trace contextRef="#ctx0" brushRef="#br0">262 0 4,'0'0'4,"0"0"-1,0 0 0,0 0 0,0 0 0,0 0-1,0 0 0,0 0 1,5 12-1,-5-12 1,3 13 0,-3-13-1,5 20 1,-4-5 0,1 4 0,-1 5 0,0 6-1,1 5 0,-2 4-1,0 4 1,-1 1-1,0 3 0,-1 2 0,0-1 0,-1-1 0,-1-1-1,1 0 1,-2-1-1,0 1 1,2-3-1,-2-2 0,-3 0 0,4-1 0,-4-3 0,3-1 1,-1-2-1,2-6 0,-2-1 0,1-4 0,4-4-2,-1-6 0,1-4-3,1-9-4,0 0 0,0 0-1,10-17-1</inkml:trace>
  <inkml:trace contextRef="#ctx0" brushRef="#br0" timeOffset="661">0 790 2,'7'11'3,"-1"3"0,3 3 1,-3 3 0,1 2 0,-1 3 0,1 2 1,2 2 0,0 1-1,0 0 0,3 0-1,0-1 1,3-1-1,0-2 0,2-4 0,1 1 0,1-5-1,1-2 1,1-4 0,1-2 0,-2-9 1,2-2 0,-1-9 1,1-4-1,0-4 0,1-5-1,2-4 0,-1-3-1,1 0-1,-1 0 0,2 1-2,-1 0-1,1 4-4,-3 1-6,0 3-3,0 1 0,0 3 0,-1-2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4.975"/>
    </inkml:context>
    <inkml:brush xml:id="br0">
      <inkml:brushProperty name="width" value="0.05292" units="cm"/>
      <inkml:brushProperty name="height" value="0.05292" units="cm"/>
      <inkml:brushProperty name="fitToCurve" value="1"/>
    </inkml:brush>
  </inkml:definitions>
  <inkml:trace contextRef="#ctx0" brushRef="#br0">312 0 10,'0'0'5,"0"0"1,0 0 0,0 0-1,0 0 0,0 0-2,0 0 1,3 12 0,-3-12 0,-1 18 0,-1-7 0,2 5 0,-2 1 0,-1 4-1,0 4 0,-1 4 0,-1 2-1,1 4 0,-1 4-1,-1 1 0,1 5 1,0 2-1,-2 0 1,2 1-2,0 0 1,-1-1-1,2-2 1,-1-2-1,0-2 0,-1-5 0,0-2 1,1-3-1,-1-3 0,-1-5 0,1-1-2,-4-4-1,4-5-6,-1-2-2,7-11-2,-11 9-1,11-9 0,-10-7 0</inkml:trace>
  <inkml:trace contextRef="#ctx0" brushRef="#br0" timeOffset="551">0 672 11,'9'6'7,"-9"-6"0,0 0-1,12 12-3,-12-12-1,7 14 2,-7-14 1,5 17 0,-3-4 1,3 1 0,-1 3-1,3 2 0,1 3-2,-1 3 0,2 2-1,0 1-1,3 0 0,-2-1 0,1-1 1,1-1-1,0-3 0,1-2 0,0-2 0,0-2 1,-1-5 0,2-3 0,-2-2 0,2-1 0,-3-5 0,3-4-1,0-2 0,1-3 1,0-4-2,3-2 1,3-6 0,1-1-1,2-3 1,2-4 0,1-2-1,2-3-1,1 2-1,0-3-4,0 2-5,-2 1-5,-1 2 0,-3 3 0,-1-1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6.558"/>
    </inkml:context>
    <inkml:brush xml:id="br0">
      <inkml:brushProperty name="width" value="0.05292" units="cm"/>
      <inkml:brushProperty name="height" value="0.05292" units="cm"/>
      <inkml:brushProperty name="fitToCurve" value="1"/>
    </inkml:brush>
  </inkml:definitions>
  <inkml:trace contextRef="#ctx0" brushRef="#br0">338-4 7,'0'0'6,"0"0"2,-9-2-1,9 2 0,0 0 0,0 0-1,0 0 0,0 0-2,0 0-1,0 0 0,0 0-1,0 0 0,0 0 0,3 15-1,-3-15 1,-1 17 0,0-2 0,0 4 0,-1 3 0,-2 4 0,-1 3 0,1 5 0,0 2 0,0 3 0,0 3-1,2 4 0,1 0-1,1 1 1,0 1 0,1 1-1,1 0 1,0 0-1,-1-2 1,0-1 1,-1-3-1,1-1 0,-2-6 0,0-3 0,-2-4 0,1-3 0,-1-4-1,-2-5 1,1-4-1,2-2-1,0-2 0,2-9-3,-3 13-4,3-13-8,0 0 1,0 0-2,0 0 2</inkml:trace>
  <inkml:trace contextRef="#ctx0" brushRef="#br0" timeOffset="711">0 804 1,'8'11'5,"-8"-11"0,0 0 0,9 15 1,-9-15 2,8 19-1,-4-7 1,2 4-1,0 1 0,1 6-1,1 0-1,2 3-1,-1 1-1,3 3-1,1-2 1,1 2 0,0-3-1,2 0 0,-1-1-1,3 0 1,1-3-1,0-2-1,-2-1 1,1-4 0,-3 0 0,0-5 1,-1-4 0,0-3 1,-2-5-1,1-4 0,0-6 1,3-1-2,-3-6 1,4-2-1,0-4 1,2-2-1,0-2 0,-1 0 0,1 0 0,0 1 0,-1 2-1,1 2 0,-3 3-1,0 2 0,-1 3-2,-2 1-3,-1 3-6,-1 0-6,-3 2 0,-6-3 1,-1 0-1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9.221"/>
    </inkml:context>
    <inkml:brush xml:id="br0">
      <inkml:brushProperty name="width" value="0.05292" units="cm"/>
      <inkml:brushProperty name="height" value="0.05292" units="cm"/>
      <inkml:brushProperty name="fitToCurve" value="1"/>
    </inkml:brush>
  </inkml:definitions>
  <inkml:trace contextRef="#ctx0" brushRef="#br0">1046 15 1,'0'0'3,"0"0"-2,0 0 0,-9 6 0,9-6 1,-15 2 0,15-2 0,-17 1 1,17-1 0,-13 0 0,13 0 0,-13 1-1,13-1 0,-17 0 0,6 0 0,2 0 0,-4 1 0,2 0 0,-3 1 0,0 0 1,-2 0-2,0 0 2,-1 1-1,-3 0-1,-2-1 1,-1 3-1,-4-1 0,-2 2 1,-6 1 0,9 1-1,-3 0 1,4 0 0,-2 4-1,3-2 1,0 1-1,8 1 0,-1 0 0,-3 1-1,-1 1 0,0-1 1,3 2-1,-3-1 1,2 1 0,-3 0 0,1 0 1,0 1-1,0 0 1,2 0-1,-3 0 1,5 1-1,-4 2 1,6 0-1,-3 0 0,5 1-1,0-3 2,-1 2-1,2 0 0,-3 1-1,2-2 1,0-2 0,3 2 0,-3 0-1,3 1 1,0 0-1,4 2 1,-6-1-1,8-1 1,-5 3 0,5-1 0,-1 0 0,0 1-1,5 1 1,-7-3 0,12 3 0,-5-1 0,5-1 1,-7-2-1,3 2-1,3-4 1,-5 2 0,8-4 0,-5 2 0,3-2 0,-5 1-1,6-3 1,0 3-1,-1 2 1,6 0 0,-2-2 0,-1 2-1,0-1 1,6 0 0,3 2 1,-4-4-2,1-2 1,0 2 1,1-1-1,3 0 0,-1-2 0,-2 1 0,1-1 0,4 0 0,-2 0 0,5-1 0,2-1 0,1 1 0,2-2 0,2 0 0,1 0 0,0-1 0,-3 0 0,5-2-1,1-1 0,1 2 0,2-4 0,-1 3 0,6-2 0,0-1 0,9-1-1,-6 1 2,3-2-1,-1-2 1,0 2 0,4-3 0,-2 0-1,2-1 0,-1 0 1,1-2-1,-5 1 1,3-3-1,2 1 1,1 0-1,0-2 1,1 0-1,2-4 1,-1 0 0,0-3 0,-5 1-1,4-5 0,-2-1 1,-3-2-1,0 0 0,-4-1 0,0-3 1,-1-1-1,2-2 1,-8 0-1,-2-2 1,-2-5-1,-1 2 1,-4-1-1,-3-1 0,-5 0 0,-3-2 0,-4 0 0,0 0 0,-7 1 0,-4 0 0,-1 1 0,-4 0-1,0 3 1,-5-2-1,-2 4 1,-1 2-1,-3 2 0,-1 0 1,-3 1-1,1 1 0,-4-1 0,0 5 0,-3-1 0,1 0 1,-2 1-1,-2-1 0,1 1 1,-1 1-1,0 0 0,-1 3 0,-4 0 1,0 2-1,0 1 0,-3 1 1,-1 0 0,-1 3-1,-4-1 1,-2 1 0,3 0 0,-5 0-1,-3 0 1,0 3-1,-3 1 1,-5 0 0,3 3 0,0 1 0,-2 2 0,-2 1 0,1 3 0,-4 2 0,0 1-1,4 6-1,-1 2-2,-3 1-3,4 6-7,-3 2-3,4 4-1,1-2 0,3 3 0</inkml:trace>
  <inkml:trace contextRef="#ctx0" brushRef="#br0" timeOffset="12629">1030 397 0,'0'0'3,"1"-10"1,-1 10-1,3-10 1,-3 10 1,0 0 0,0 0 1,0 0 0,0 0 0,0 0 0,0 0 0,0 0 0,0 0-1,-11-9-1,11 9-1,-12-1-1,2 1-1,0 0 0,1 1 1,-3 0-2,1 1 1,1-1-1,-1 3 0,-3 4 1,14-8-1,-23 16 0,10-5 0,1 3-1,-1 0 1,-2 4 0,1-1 0,0 0 0,-2 4 0,2-4 1,3 4-1,-2 1 1,2-1 0,1 3 2,2 4-1,-2 0 0,5 3-1,1-1 1,0 2-1,3-2 0,1 2 0,2-6-1,4-1 0,3-2 0,2-1 0,1-3 1,6 0-1,1-3 0,1-1 1,5-3-1,-1-1 1,5-2-1,0-3 0,2-1 1,-1-5-1,1-3 1,1-3 0,-1-2 0,1-6 0,-2-1-1,-2-5 1,2-3 0,0-4-1,-4-2 1,-2-3-1,-3-3 1,-3-2 0,-5-2 0,0-1 0,-8 0 1,-4 0-1,-4 2 1,-1-1 0,-6 2-1,-4 3 2,-2 2-2,-4 3 1,-1 2-2,0 3 1,-5 2 0,-2 6-1,-2 5 0,-2 1 0,-3 5-1,-2 4 1,-1 3-2,-6 4 0,3 5-1,-5 3-2,3 9-3,1 2-4,6 5-5,-4 4 1,7 3-1,3 2 2</inkml:trace>
  <inkml:trace contextRef="#ctx0" brushRef="#br0" timeOffset="14251">1424 891 1,'0'0'6,"0"0"-1,0 0 1,0 0 0,0 0 1,0 0 0,0 0 1,0 0 0,0 0 1,10 6 0,-10-6-2,14-10 1,-4 1-1,5 1-2,-2-6-1,4-1-1,2-2 0,0 0-2,-1-2 1,-1 4-1,-2 0 1,-3 3-1,-1 2 1,-11 10-1,10-11 1,-10 11-1,0 0 0,0 0-1,0 0-1,0 0 1,0 0-1,0 0 1,0 0-1,5 17 0,-9-6 1,1 4 0,2 3 0,-2 2 0,1 4 0,0 0 0,0 1 0,-2 2 0,2-1 0,-2-2 0,1-2 0,0-2 0,-1 0 0,1-5 0,-1 0 1,1-5-1,-2 0 1,3-1-1,2-9 1,-10 11-1,10-11 1,-10 3-1,10-3 0,-13 5 0,13-5 1,-15-3-1,15 3 0,-14 0 0,14 0-1,-13 3 1,13-3 0,-11-4 0,11 4-1,0 0 1,0 0-1,0 0 0,0 0 0,0 0 1,17-2-1,-4 2 1,4-2 0,3 2 0,1-2 1,5 2-1,-2-3 0,4 1 0,-2 0 1,-5 1-2,-1 1-1,-3-1-4,-2 2-7,-2-1-5,-2 1 1,-11-1 0,13-3 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16:34.9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114 829 9,'-10'10'13,"10"-10"-1,0 0 1,0 0-11,0 0-2,0 0 0,0 0 3,0 0 2,0 0 2,0 0 0,-3-13 0,10-6 2,9-6-1,7-15-2,9-8-1,6-13-3,9-4 0,3-5 1,6-2 0,-2 3 1,-2 8 0,-9 7 1,-4 11-1,-9 7 1,-3 10-1,-10 4-2,-2 10-1,-6 4-3,-9 8-7,9-11-11,-9 11-6,-11-3 0,-8 2 0</inkml:trace>
  <inkml:trace contextRef="#ctx0" brushRef="#br0" timeOffset="380">21 0 27,'-15'11'19,"9"2"0,3 1-1,7 0-8,8 5-9,3 2 0,4 6 2,3 2 1,8 7 1,0-2 1,6 5 0,2 0 0,7 3-1,-1 2 0,6 0-1,-2-2-3,1-3 1,-4-3-1,-2-3 1,-9-7 0,-5-3 0,-10-6 0,-3-5 0,-16-12 1,13 12 0,-13-12-1,0 0 0,0 0 0,0 0-1,0 0-2,0 0-8,-3-13-18,-7-1 0,-1-8-2,-8-11 0</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2.355"/>
    </inkml:context>
    <inkml:brush xml:id="br0">
      <inkml:brushProperty name="width" value="0.05292" units="cm"/>
      <inkml:brushProperty name="height" value="0.05292" units="cm"/>
      <inkml:brushProperty name="fitToCurve" value="1"/>
    </inkml:brush>
  </inkml:definitions>
  <inkml:trace contextRef="#ctx0" brushRef="#br0">676 92 7,'0'0'5,"0"0"0,0 0 1,0 0-1,0 0-1,-9-7 0,9 7-1,-10 0 0,10 0 0,-12 1-1,12-1 0,-17 2 0,7-1-1,1 1 1,-2-1-1,1 1 0,-1-1 1,-1 1 0,0 0-1,-1 0 1,-3 2-1,1 0 0,-2 0 0,-2 0 0,0 1 0,-1 0 0,-1 2 0,0 1 0,-1 0 0,1 0 0,-1 2 0,0 2 0,1 0 0,0 3 0,0 0 0,1 2 0,-1 1 0,1 2 1,1 0-1,-2 2 1,2 1-1,2-1 0,1 1 0,2 2 1,0-3-2,1 2 1,2 0 0,5 1-1,-2 3 0,1 1 0,1 1 1,2 0-1,2-1 1,0 1 0,1-3 0,2 2 0,-1-4 1,3 0 0,0-2-1,1 1 1,2-1-1,0-1 1,2 1-2,-2 1 1,3-3 0,1 3 0,1-2-1,0 0 0,-1 1 0,3 0 1,-2-2 0,5 1-1,-3-2 1,2-1 0,0-1 0,2 0 0,0 0-1,1-3 1,0 2 0,2 0-1,-1-2 1,2 1-1,1-1 1,0 0-1,2-2 1,2 3 0,1-3-1,1 1 1,1-2 0,2 0-1,0 0 1,1-2 0,1-1 0,1 0 0,0-1 0,1 0-1,1 0 1,1 0 0,0 0 0,4-1 0,-2-2-1,3-2 1,2 0 0,1-2 0,1-3-1,2-1 1,-2-2-1,0 0 1,-1-2-1,1-2 0,-2 0 1,-1-2-1,-1-2 0,0 1 0,0-2 1,2-2-1,-3 1 0,1-6 0,0 5 1,-2-3-1,0 1 0,-1-3 1,-2 0-1,-1 0 0,-4-1 0,-1 1 0,-1-3 1,-1-1-1,-2-3 0,-3-1 1,-1-2-1,-2-1 0,-1-1 1,-1 1-1,-6-2 0,-1 0 0,-1 2 1,-3 1-1,-1 1 0,-1 2 0,0-1 0,-4 0 1,0 0-1,-2 1 0,0-1 0,-1-1 0,-2-1-1,-2 0 2,0-1-2,-1 0 1,-1 1 0,-1 1 0,-2 0 1,1 2-1,-1 1 0,-2 0 0,0 1 0,-5 4 0,1-2 1,-2 2-1,-2 2 0,-3 0 0,-1 2 0,-2 1 0,-1 2 0,-1 0 0,-2 4 0,-3 1-1,-2 1 1,-1 1 0,-4 2 0,0 1 0,-2 0 0,-3 0 0,1 0 0,-4 2 0,1-1 0,-3 0 0,0 2-1,-3 0 1,-1 0 0,-1 0 0,-2 1 0,0-1 0,0 1-1,1 0 1,-1 1 0,0 1 0,1 1 0,4 1 0,-2 3-1,1 0 1,1 3-1,-2 2-1,2 2-2,-1 2-6,2 7-10,-3 0 1,4 5-3,-5-3 1</inkml:trace>
  <inkml:trace contextRef="#ctx0" brushRef="#br0" timeOffset="3114">968 997 13,'-9'5'9,"9"-5"0,-12 4 1,12-4 0,-17 3 0,4-4-1,2 2 0,-4-4-1,1 2-1,-2-4 0,1 1-2,-1-4-2,1 0 0,1-4 0,-3 2 0,4-5 0,1 0-1,-3-5 1,4 2-1,-2-5 0,5-1-1,0 0 1,6-2-1,-4-3-1,6 1 1,6-4-1,-1 2 1,3-1-1,2 1 0,3-1 0,1 0 0,5 2-1,0-1 1,3 5 0,1-1 0,3 3 0,0 1-1,4 4 1,1 1 0,1 3 0,0 3 0,-1 5 0,0 3-1,-1 3 1,-4 4 0,0 2 0,-3 4 0,-3 2 0,-1 4 0,-2 1 1,-1 3-1,-2 1 0,1 3 0,-4 1 0,-1 1 0,-1 4 1,-2 2-1,-2-1 0,-2 1 0,-2 1 0,0-2 0,-3 3 0,-1 0 0,-1-4-1,-3 0 1,-1-2 0,-2-1 0,-1-1 0,-5 0 0,0-2 0,-3-3 0,-1 0 0,-2-4 0,-3 0 1,0-2-1,-3-2 0,0-4 1,-3-2-1,2 0 1,-1-3-1,1 1 0,1-4 0,1-1 1,4-2-2,5-2 1,3 0-2,3-5-2,7 0-3,2-8-5,10 1-7,2-6-1,9 2 1,-1-7 0</inkml:trace>
  <inkml:trace contextRef="#ctx0" brushRef="#br0" timeOffset="4086">1379 878 13,'-4'-10'7,"4"10"1,2-9 0,-2 9-4,8-11 0,1 7 0,1-2 1,2 2 0,0 0 1,4 1-2,0 2 1,4 1-2,-5 1-1,2 3-1,-2 2 0,0 1-1,-3 4 0,-1 0 1,-4 0 0,-3 4 2,-3-1-1,-2 2 0,-5-1 1,-1 3-1,-6-3 1,1 4 0,-4-4-1,0 2 0,-1-2 0,3-1 0,-1-1-1,4 0 0,0-3 0,3 0 0,8-10-1,-9 16 1,9-16 0,0 13-1,0-13 0,8 10 1,-8-10 0,18 9-1,-5-5 1,4-1-1,3-1-1,2-2-4,9 2-3,1-4-7,6-1-3,4-5 1,4-3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17.442"/>
    </inkml:context>
    <inkml:brush xml:id="br0">
      <inkml:brushProperty name="width" value="0.05292" units="cm"/>
      <inkml:brushProperty name="height" value="0.05292" units="cm"/>
      <inkml:brushProperty name="fitToCurve" value="1"/>
    </inkml:brush>
  </inkml:definitions>
  <inkml:trace contextRef="#ctx0" brushRef="#br0">656 68 12,'0'0'9,"-9"-13"1,9 13-1,-12-8-3,12 8-2,-15-5 1,6 3-1,-1 0 0,-2 1-2,2 2 0,-1 1 0,-2-1 0,1 2 0,-2 2-1,0 0 1,-2 2 0,1 1-1,-2 0 1,-1 3-1,-2 2 2,3 0-1,-5 0 0,2 3 0,-2 0 0,2 4 0,-4-2-1,2 3 1,-1 2 0,0 1-1,-1 1 0,0 3 1,0 2-1,3 0 1,-1 1-1,1 0 0,4 1 0,1 0 1,2 2-1,1-2 0,3-1-1,2 2 1,1 3 0,3 3-1,0 0 1,2 3-1,2 0 1,1 3-1,2 1 1,0 1-1,3-1 0,2-2 1,2-2 0,2 0-1,5-3 2,4-3-1,1-1 0,6-2 1,2-2 0,3-1-2,4-1 2,2-2-1,0-1 0,4 0 0,2-3 0,2 0 0,0-6 0,3 1 0,-1-5 1,2 0-1,2-4-1,0-2 1,-2-4 0,-1-3-1,2-4 1,2-2 0,0-3 0,-2-4-1,1-2 1,-1-8 0,-1-1-1,1-4 1,-1-3-1,-2-3 1,-2-4-1,-5-1 0,0-5 0,-2 3 0,-3-4 1,-1-1-1,-5-1 0,-3 0 0,-4-1 0,-1 1 0,-4-2 0,-4 0 0,-5-1 0,-4-1 0,-4 1-1,-4-3 1,-6 0 0,-3 0-1,-2 2 2,-5 1-1,-3 0 0,-3 4 0,-3 1 0,-8 3-1,-1-2 1,-3 3 0,-3 5-1,-5 4 1,-5 3-1,-2 3 0,-5 5 0,3 4 1,-7 8-1,-2 4 1,-5 4-1,-1 4 0,-1 5-2,-3 4 0,-1 8-3,-6 2-5,3 10-5,-3 1-4,4 9 0,-4 4 1,3 7 0</inkml:trace>
  <inkml:trace contextRef="#ctx0" brushRef="#br0" timeOffset="1552">702 481 4,'0'0'6,"0"0"1,0 0-1,-12-9-3,12 9 0,-13 5 1,13-5 0,-16 10-1,4-2 1,1 1 0,-1 6 0,-3-1 1,1 7-1,-3 3 0,-1 5 0,-1 4 0,2 6 0,-1-1-1,3 4 2,2-3-1,5 1-1,1-5 0,7 1 1,3-7-1,4-1 0,5-5-1,4-1 0,4-4 0,4-1-1,3-6 0,3-1 0,3-7-1,2-2 1,1-5 0,2-6-1,-4-2 1,1-5 0,-3-1 0,-1-4-1,-2-1 1,-2-2 0,-5-1-1,-3 0 1,-1-1 0,-4-1 0,-1-1-1,-4 0 1,-2-2 0,-4-1 0,-3-2-1,-3-1 1,-4-1 0,0 2-1,-5 1 1,1 2 0,-3 3 0,-1 4-1,1 3 1,-2 3-1,1 7 0,-1 3 0,-1 2 0,-4 6-1,-1 6 0,-2 1-1,-1 5 1,-3 4-2,0 4-2,-3 0-2,3 8-5,-1-3-6,4 4 0,-1 0 0,5-1 1</inkml:trace>
  <inkml:trace contextRef="#ctx0" brushRef="#br0" timeOffset="2514">1079 830 2,'0'0'7,"9"-2"1,-9 2 1,12-6-3,-12 6 0,18-9 1,-7 4-1,3 2 0,-1 0-2,4 1 0,-2 1 0,1 2-2,0 1 0,0 2 0,-3 2-1,2 0 1,-3 1-1,1 0 0,-5 3 1,1-1-1,-2 0 2,-2 3 0,-4-2 0,-1 3 1,-4-2-1,-2 4 1,-3-3-1,0 0 0,-3 2-1,1-2 1,0-1-2,-1-1 0,3-4 0,9-6 0,-10 11-1,10-11 0,0 0 0,0 0 0,0 0 0,0 0 0,6 9 1,-6-9-1,18 5-1,-5-1 1,1 1 0,4 1 0,-3 1-1,1 2 1,-2 2-1,0-1 1,-3 2-1,-1-1 1,-3 2 0,-2 0 0,-2 0 0,-3 1 1,-3-3 0,-2 2 0,-4-1 0,-2 0 1,-3-3-1,-3 1 1,-1-1-1,-3-1 0,-2-2 0,0-1 0,1-2-1,-2 0-1,2-1-2,1-5-5,5 0-7,0-2-4,6-2 0,1-4 0,4-2 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4:21.097"/>
    </inkml:context>
    <inkml:brush xml:id="br0">
      <inkml:brushProperty name="width" value="0.05292" units="cm"/>
      <inkml:brushProperty name="height" value="0.05292" units="cm"/>
      <inkml:brushProperty name="fitToCurve" value="1"/>
    </inkml:brush>
  </inkml:definitions>
  <inkml:trace contextRef="#ctx0" brushRef="#br0">718 199 7,'0'0'8,"0"0"1,-5-11-1,5 11-3,-10-6-1,10 6 1,-18-6 1,8 5-1,-3-1-1,-1 2 1,-3 1 0,-2 1-2,-4 0 0,1 3 0,-3 1-1,-1 1 1,-1 3-1,-1 1-1,0 3 1,1 1-1,-3 3 1,0 2 0,0 2-1,-2 3 1,0 3 0,0 1-1,0 1 1,1 4-1,3 1 0,1 3 0,4-1-1,2 2 1,2-2 0,6 1-1,1 0 1,5 3 0,2-4 0,3 1 0,3 2 0,3 2 0,4 1 0,3 1 1,2-2-1,4 0 0,2 2 0,6-2 1,2-4-1,5 0 0,3-3 0,5-2 1,2-2-1,4-1 0,4-4 0,2-2 1,3-2-1,2-1 0,2-5 0,4-1 0,2-4 0,0-4 0,0-3 0,-1-5 0,2-4-1,-2-3 1,-4-4 0,-2-4 0,-4-3-1,-3-4 1,0-3 0,-1-4-1,-6-3 1,-1-2-1,-3-2 1,-4-4-1,-1-2 1,-3-3-1,-6-3 0,-1-1 0,-5-1 0,-5-2 0,-4-2 0,-1 0 0,-6-2 0,-6 1-1,-3 3 1,-6-2 0,-2 0 0,-5 0-1,-3 0 1,-4 0 0,-3 3 0,-4 0-1,-4 4 2,-4 2-2,-3 6 1,-5 4 0,-2 5 0,-3 5 0,-3 4 0,-1 7-1,-1 2 1,-2 6-1,-1 4 1,1 4-1,2 4-1,-2 6 0,3 7-3,-3 2-2,6 10-4,-2 2-8,7 9-3,-2 0 2,4 6 1</inkml:trace>
  <inkml:trace contextRef="#ctx0" brushRef="#br0" timeOffset="1763">818 459 3,'-12'3'5,"12"-3"-2,-12 2 1,12-2 1,-15 4 0,15-4 1,-16 5 0,6 0-1,10-5 1,-18 9-1,9-2 0,-2 1-1,1 3 0,-1 2 0,0 3 0,-3 3 0,1 5-1,-2 3 2,1 4-3,0 2 1,2 2 0,0 1 0,4 3-1,3-5 0,3-1 1,3-2-1,4-1 1,2-1-1,5-2-1,3-4 0,3-1 0,3-3 0,5-2 0,3-3-1,2-4 1,3-5-1,3-3 0,2-6 1,-1-4-1,1-4 0,-2-8 1,0-3-1,-1-5 0,-4-4 1,-4-2-1,-3-3 1,-4-1 0,-3-2 0,-7 1 0,-5 0-1,-2-1 2,-8 2-1,-2 0 0,-6 2 1,-4 3-1,-3 1 0,-3 4 0,-2 2 0,-3 5 0,-5 4-1,1 3 0,-3 6 0,-2 3 0,-1 6 0,-1 4-1,-1 5-2,1 5-1,4 5-3,-2 3-4,4 8-6,0 3-4,5 6 2,1 0 0</inkml:trace>
  <inkml:trace contextRef="#ctx0" brushRef="#br0" timeOffset="2864">1260 894 7,'0'0'8,"0"0"0,0 0 1,0 0 0,6 11-1,-6-11-1,-3 9-1,3-9 0,-3 12-1,1-2-1,-1 0-1,1 1 0,-1 3 1,-1 1-2,0 1 1,-3 2-1,1-1 1,0 2 0,-1-1-1,-2 0 0,0-2 1,2 0-2,-1-1 1,2 0-1,1-4 0,2 0-1,0-1 1,4-1 0,-1-9 0,9 15 0,1-9 0,3-1 1,5-2-1,3 0 0,5-4 0,3 0 0,0-1-1,3-2-1,-2 1-1,-3-5-2,-1 5-3,-6-3-3,-3 3-6,-4-1-2,-13 4 0,12-7 1,-12 7 1</inkml:trace>
  <inkml:trace contextRef="#ctx0" brushRef="#br0" timeOffset="3415">1332 1074 9,'0'0'10,"0"0"2,0 0 1,7 11-3,-7-11-1,-2 13 0,2-13 1,-5 19 0,-2-5-2,4 6-1,-6 3-1,2 9-2,-4 7-2,1 5-3,-2 10-10,-4 6-7,0 5-1,-3-1 1,1-5-1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37.912"/>
    </inkml:context>
    <inkml:brush xml:id="br0">
      <inkml:brushProperty name="width" value="0.05292" units="cm"/>
      <inkml:brushProperty name="height" value="0.05292" units="cm"/>
      <inkml:brushProperty name="fitToCurve" value="1"/>
    </inkml:brush>
  </inkml:definitions>
  <inkml:trace contextRef="#ctx0" brushRef="#br0">161 379 8,'0'0'8,"0"0"1,0 0-1,-5-11 0,5 11 0,0 0-2,-9-11 0,9 11-1,0 0-1,-9-7 0,9 7-2,0 0 0,-12-2 0,12 2-1,0 0 0,-13-4-1,13 4 1,0 0-1,-11-2 0,11 2 2,0 0-2,0 0 0,-12 1 0,12-1 0,0 0 0,-12 8 0,12-8 0,-11 11 0,11-11-2,-15 13 2,15-13 0,-12 15 0,12-15 0,-12 16 0,12-16-1,-10 19 1,5-9-1,1 1 1,1 0-1,0 1 1,1 1 0,1-1 0,1 2 0,2-2 0,1 1 0,1-1 1,2-1-1,0 0 1,1-1 0,3-2 1,0 0-1,1-1 1,1-2-1,0-1 1,2-2 0,-1 0 0,2-2-1,0 0 1,0-2-1,0 0 0,1-1 0,-3-1 0,1-2 0,0 0 1,-2-4-1,0 0 1,-3-4-1,1 1 1,-3-3 0,0 0-1,-4-2 1,1 2 0,-4-2-1,-1 1 1,-3 3-1,-2-1 0,-4 2-1,-1 2 1,-3 1-1,-1 3-1,1 2 1,-3 3-2,3 2 0,-3 1-1,1 5 0,1-2-2,1 5-1,-2-1-2,2 3-3,1-2-4,-1 1-1,2 0 1,2-1 0</inkml:trace>
  <inkml:trace contextRef="#ctx0" brushRef="#br0" timeOffset="991">284 0 20,'0'0'11,"0"0"-1,0 0-1,0 0-1,-9-6-3,9 6-1,0 0-2,-11 11-1,11-11-1,-6 17 0,2-6 0,0 2 1,1 4-1,1 4 0,-1 2 0,1 3 1,0 0-1,0 3 0,0 3 0,0 1 1,0 0-1,0 3 0,1 0 0,1 0 0,2-2 0,2-2 0,1-1 0,4-2-1,-2-4 1,2-5 0,0-2 0,0-2 0,-1-3 0,-2-3 0,-6-10 0,9 13 1,-9-13-1,0 0 0,0 0-3,0 0-7,0 0-1,0 0-1,0 0 0</inkml:trace>
  <inkml:trace contextRef="#ctx0" brushRef="#br0" timeOffset="1562">431 600 9,'-11'-11'8,"11"11"0,-4-15 0,4 15 0,-2-16-1,3 5-1,0 2-2,2-1 0,3 1-1,0 0 0,2-1-2,1 0 1,3 1-1,0 1-1,2-2 1,-1 2 0,-2 2 0,2 0 0,0 2-1,-1 2 0,-1 2 0,-11 0 0,18 4 0,-18-4 0,15 12 0,-15-12 0,12 16 1,-8-5 0,0 0-1,-2 2 1,1-1 0,-2 2-1,-1-1 1,-2 0 0,1 1 0,-2-1 2,-1 0-2,-2-2 1,1 0 0,-2-2 1,7-9 0,-18 13-1,8-7 1,-2-3 0,0-1-1,0-2 1,1 0-1,-3-2 0,4 0-1,-3-1 0,3-4-1,10 7-1,-18-11-2,18 11-2,-13-13-5,13 13-8,-3-15 1,5 6 0,2-3 1</inkml:trace>
  <inkml:trace contextRef="#ctx0" brushRef="#br0" timeOffset="2353">766 389 3,'0'0'6,"0"0"-1,0 0 2,0 0-1,0 0 0,0 0 0,0 0-1,0 0 0,0 0-2,0 0 0,0 0-1,0 0 0,0 0 0,2 12-1,1-2 0,-3-10 1,6 21-1,-2-7 0,2 3 0,-3 0 0,1 5 1,-1-4-1,0 1 1,0-2 0,0 0-1,-1-2 0,0-4 1,2-2-1,-4-9 0,3 13 0,-3-13 3,0 0-1,0 0 1,9 0-1,-9 0 1,11-16 0,-1 6-1,0-5 0,2 0-1,2-4-2,0 0 1,2 2-1,-2 0 1,1 1-1,-1 2 0,0 3 0,-2-3 1,-2 7-1,1-2 0,-11 9-1,15-5 1,-15 5-1,14 2 1,-14-2-1,10 11 0,-10-11 1,10 19 0,-5-10 0,-1 3 0,0 1 1,0 0-1,-1 1 1,1-1-1,-2 0 1,1-2 0,1 0 0,-4-11-1,5 13 1,-5-13 0,0 0 0,0 0 0,12 8 0,-12-8 0,12-9 0,-3 2 0,4-6 0,-2 0 0,6-3 0,2-1-1,-1-1 0,2-4 1,-1 7-1,-3-1 0,-2 5 0,1 0 0,-5 6-1,-10 5 1,15-6-1,-15 6 1,11 14-1,-6-2 1,0-1-1,0 6 1,1-2 0,-1 6 0,0-2 0,1-1 0,0 1 0,0 0 0,-2-2 0,1 0 1,-3-1-1,1-4 0,-2-1 1,-1-11 0,1 14-2,-1-14 0,0 0-7,0 0-10,-11 1-2,11-1 2,-6-21-1</inkml:trace>
  <inkml:trace contextRef="#ctx0" brushRef="#br0" timeOffset="4837">1873 62 3,'0'0'6,"0"0"0,0 0-1,0 0 0,0 0-1,0 0 0,-9 1-1,9-1 0,-15 8-1,15-8-1,-20 14 1,9-6-1,-1 5 0,-1 1 0,0 4 0,0 3-1,1 3 0,-1 3 1,1 5-1,1 2 0,-2 2 0,2 2 1,3 2-1,1-1 1,3 1-1,3 0 1,2-1-1,4 1 1,4-4-1,1-2 1,2 0-1,3-2 1,0-2 1,3-3-1,1-4 1,-1-1 0,1-4 1,1-2 0,-2-4 0,1-2 0,-4-3 0,2 0 0,-4-1 0,1-1 0,-5-2-1,-9-3-1,14 5 1,-14-5-1,0 0-1,9 3-1,-9-3-3,0 0-6,0 0-2,-6-15-3,2 3 1,0-4 0</inkml:trace>
  <inkml:trace contextRef="#ctx0" brushRef="#br0" timeOffset="5518">2138 124 0,'0'0'3,"0"0"1,0 0 1,0 0 0,0 0-1,0 0 1,-12 2 0,12-2 0,-7 12-1,7-12 1,-8 18-2,4-6 0,-1 3 0,1 2-1,0 2 0,-1 2-1,1 2 1,-2 5-1,-1 2 0,0 1 0,-1 1-1,-1 2 1,-2-2 0,2-1 1,1-1-1,-2-3 1,4-3-1,1-2 1,3-4 0,3 0-1,2-5 1,3-3-1,6-3 1,2-3 1,4-2-1,1-3 0,3 0-1,1-3 1,1 0 0,-1-3-1,0 2 0,-3 0 0,-3 0 0,-2 0-1,-3 2 1,-1-2-1,-11 5 0,14-4-1,-14 4 0,10-1-5,-10 1-8,0 0-1,14-4 0,-14 4 0,12-11 0</inkml:trace>
  <inkml:trace contextRef="#ctx0" brushRef="#br0" timeOffset="6158">2451 555 8,'0'0'9,"-8"-13"-1,6 4 0,1-1 1,2 1-2,2 0-1,1-1-1,4-1 0,2 1-2,2-2-1,-1 0 0,5 1-1,1 1 0,0 1 0,2 0 0,-4 4-1,2 1 1,-4 2 0,4 6-1,-4-1 0,-4 4 0,2 4 0,-4 0-1,-1 3 2,-2 1-1,-2 0 1,-2 0-1,-2 1 2,-1-1 0,-3-3 3,0 0-1,-4-1 1,-1-1 1,-3-3 0,-4 0 0,1-1-1,-1 0-1,-3-3-1,3 0-1,-2-2-1,3 0 0,3-1-2,5-2-2,-1 2-3,10 0-6,-9-11-5,10 1-3,6 1 1,2-5 0</inkml:trace>
  <inkml:trace contextRef="#ctx0" brushRef="#br0" timeOffset="6809">3028 363 3,'10'-10'7,"-10"10"2,0 0-1,0 0-2,0 0 3,0 0-1,0 0 0,0 0-1,-3 10 0,3-10-1,-10-2-2,10 2 0,-15 8-1,4-1-1,2-2 0,-4 3 0,-2 2-2,1 4 2,-1 0-2,1-2 2,-2 3-2,2-2 1,-1 3 0,4-3 0,2-1 0,-1-2 0,6 0 0,1 1 0,3-1 0,3 0 0,3 1 0,5-2 0,2 1-1,4-2 1,2 1 0,2-2 0,1 0-1,-2-3 1,1-1-1,-2-1 0,-3 0 1,-3-1-1,-2-1 0,-11 0 1,13 0 0,-13 0-1,0 0 1,11-1-1,-11 1 0,0 0-2,0 0-3,0 0-3,0 0-6,0 0-5,0 0 2,0 0-1,5-10 1</inkml:trace>
  <inkml:trace contextRef="#ctx0" brushRef="#br0" timeOffset="7570">3226 844 17,'-1'10'13,"1"-10"0,0 0-1,0 0-4,6-10 1,-1-1-3,5-2-1,0-4-1,3-3-2,3-1-1,0-2 1,2 1 0,0 1 0,-3 4 0,-1 3 0,-3 4 0,-11 10-1,14-14 0,-14 14 0,0 0-1,0 0-1,0 0 1,10 3 0,-10-3 0,1 14 1,-1-2-1,0 6 1,0 2 0,1 3 0,-1 3-1,1 0 1,1-1 0,1 1 0,2-4-1,1-2 1,4-5 0,-1-3-1,2-6 0,2-5-4,1-2-9,0-7-6,0-5 2,-2-7 0,-2-2 0</inkml:trace>
  <inkml:trace contextRef="#ctx0" brushRef="#br0" timeOffset="8071">3341 462 31,'-1'14'16,"1"-14"1,0 0-1,0 0-3,11 9-7,-11-9 0,0 0-1,0 0-2,10 3-1,-10-3-1,0 0-4,0 0-9,0 0-6,0 0 0,0 0 1,0 0-2</inkml:trace>
  <inkml:trace contextRef="#ctx0" brushRef="#br0" timeOffset="8762">3607 82 9,'0'0'8,"12"4"-1,-12-4 0,13 12-2,-4-2 0,0 2 0,1 5-1,3 2-1,2 6 0,1 3 0,2 5-1,2 6 0,1 5-1,2 4 0,-2 4-1,1 2 0,-1 2 0,-4 1 0,-1 0 0,-5-4 0,-1-4 1,-4-2-1,-3-5 1,-3-5 1,-2-3 0,-3-7 2,0-1 0,-2-5 0,-2-2 3,-1-2-2,-1-1 0,-2-3-1,-1-1 0,1-1-2,0-2 0,0-3-1,3 1 0,-1-3 0,2-3-2,9-1-1,-12-9-2,12 9-7,-3-17-6,6 2-1,2-2 1,4-4-1</inkml:trace>
  <inkml:trace contextRef="#ctx0" brushRef="#br0" timeOffset="9403">4131 644 14,'0'0'8,"0"0"1,0 0-2,0 0-2,0 0 1,13 5 1,-13-5-1,19 4 0,-6-3 1,3 2-2,2-3 0,1 1-2,1 0-1,-1-1-2,-1-1 1,-1 0-1,-3 0 0,-1-1 0,-3 1-3,-10 1-3,13-7-6,-13 7-2,3-10 0,-3 10-1,-7-13 0</inkml:trace>
  <inkml:trace contextRef="#ctx0" brushRef="#br0" timeOffset="9744">4113 475 5,'0'0'10,"3"9"0,-3-9 1,14 0-2,-4 1-2,3-1 0,0 1 1,0-2-1,3 1-1,1 0 0,-1 0-2,-1 0 0,0 0-3,0 0-1,-2 0-6,1 1-9,-1-1 0,0-1 0,-1-1 0</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48.337"/>
    </inkml:context>
    <inkml:brush xml:id="br0">
      <inkml:brushProperty name="width" value="0.05292" units="cm"/>
      <inkml:brushProperty name="height" value="0.05292" units="cm"/>
      <inkml:brushProperty name="fitToCurve" value="1"/>
    </inkml:brush>
  </inkml:definitions>
  <inkml:trace contextRef="#ctx0" brushRef="#br0">201 0 5,'0'0'7,"-16"7"-3,6-1 0,-1 1 1,-3 0 1,1-1 0,-1 3 0,0-1-1,0 0-1,0 0 0,2 2 0,-2-1-2,4 0 0,1 2 0,-1 0-1,4-2 0,0 4 0,3-3 0,0 3 0,2 2 0,2 0-1,-1 1 1,3 4 0,-1 1-1,3 2 1,0 3-1,1 1 1,-3 0 0,-1-1-1,0 0 0,-4-2 0,0-2 1,-3-3-1,0-5 0,-2-2 0,2-2 0,5-10 0,-10 11 0,10-11 1,0 0-1,0 0-1,0 0 1,12-5 0,-2 2 0,4 0-1,-1 2 0,1 1 1,0 2-1,-3 3 1,0 3-1,-4 1 0,-2 4 1,-3 2-1,-1 4 1,-2 2 0,-3 3 0,-1 5 1,-2 1 0,0 2 0,0 0 0,1 1 1,0 0-1,2-2 1,-1-6 0,6 0 0,-1-4 0,1 0 0,2-5 0,-1-1 0,3-4 0,0-2 0,-5-9-1,15 16 1,-3-12 0,0-1 0,2-1-1,0-1 0,0-2 0,1 0 0,-1-1-2,-2-2-4,0 1-10,-2-4-2,-1 0 0,-2-3 0</inkml:trace>
  <inkml:trace contextRef="#ctx0" brushRef="#br0" timeOffset="3134">1050 729 0,'-3'11'4,"-5"5"-2,3 1 2,-2 4 0,-1 1 2,-2 2 0,2 0 0,-1-2 0,0 0 0,4-3 0,0-2-1,1-4-2,1-3-3,3-10-2,-1 11-2,1-11-4,0 0-2,11-4-1,-11 4 1,13-17-1</inkml:trace>
  <inkml:trace contextRef="#ctx0" brushRef="#br0" timeOffset="8602">519 582 2,'-10'-4'8,"10"4"-1,-18-9 2,18 9-1,-15-16-1,9 6 0,1-1 0,1-2-1,2 1 0,2-2-2,1 2 0,1-2 0,3-1-1,-2 3 0,4-3 0,0-2-2,2 2 2,2-2-1,0 2 0,2-2 0,1 5 0,2-2 0,-1 2 0,1 3 0,-1 2-1,1 2 0,-3 3-1,0 3 0,1 5 0,-3 2 0,2 4-1,-3 5 2,1 1-1,0 2 1,-1 1-1,0 0 1,-1 1-1,-2 0 0,-2 1 1,0-3-1,-2 2 0,0 2-1,-3-1 1,0 0 0,-2-2 0,-1 1-1,-1-4 2,-1-2-1,0-3 1,-4-2 1,0-1 0,-3-4 1,-3 0-1,-3-4 1,-1 3 0,-5-5 0,2 0-1,-2-4 0,1 0-1,1 0 0,4 0 0,3-1-2,3-2 0,12 7-4,-12-17-3,12 17-8,10-22-4,5 6-1,3-4 1,9-4 1</inkml:trace>
  <inkml:trace contextRef="#ctx0" brushRef="#br0" timeOffset="9684">1275 473 14,'0'0'8,"0"0"1,0 0-1,0 0 1,0 0 0,0 0-2,0 0-1,0 0 0,0 0-2,0 0 2,11-15-2,-2 6-2,2-4 1,1-3-3,4-2 1,2 0-1,1-3 1,2 1-2,0 0 1,-3 1 0,0 4 0,-4 3 0,-2 3 0,-3 2 0,-9 7 0,0 0 0,9-8 0,-9 8-1,0 0 1,0 0 0,-4 13 0,4-13 0,-4 16 0,2-4 0,-1 2 0,1 6 0,0 2 0,-2 0 1,2 5-1,0 1 0,1 0 0,0 2 0,0-2 0,1-1 0,0-3-1,1-1 1,-1-3 0,0-1-1,0-5 1,-1-2-1,0-1 1,1-11 0,-6 14-1,6-14 1,-9 10 0,9-10-1,-14 7 1,14-7 0,-15 4 0,5-2 0,10-2 0,-17 1 0,17-1 0,-15 1 0,15-1 0,-10-1 0,10 1 0,0 0 0,0 0 0,0 0 0,0 0 0,0 0 1,13-9-1,-1 7 1,1-1-1,5 2 1,4-3-1,2 3 0,5-2 0,1 3-1,2-3-2,-1 3-5,-3-2-4,-2 0-3,-5-2 0,-6 0 0</inkml:trace>
  <inkml:trace contextRef="#ctx0" brushRef="#br0" timeOffset="10615">1894 700 5,'0'0'6,"0"0"-1,0 0-1,-1 9 2,1-9 0,0 0 1,2 12 0,-2-12 0,0 16 0,-1-3-1,0 3-1,-2 4-2,1 5 0,-1 2 0,0 2-1,0 0-1,-1 1-1,2-1-1,-1-6-1,2-1-4,0-7-5,0-4-3,1-11 1,0 0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59.573"/>
    </inkml:context>
    <inkml:brush xml:id="br0">
      <inkml:brushProperty name="width" value="0.05292" units="cm"/>
      <inkml:brushProperty name="height" value="0.05292" units="cm"/>
      <inkml:brushProperty name="fitToCurve" value="1"/>
    </inkml:brush>
  </inkml:definitions>
  <inkml:trace contextRef="#ctx0" brushRef="#br0">0 0 35,'0'0'16,"14"9"-1,-14-9 0,0 0-7,9 8-5,-9-8-1,0 0 0,9 6-1,-9-6-4,0 0-5,13 2-8,-13-2 1,15-8 0,-5 0-1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2:59.823"/>
    </inkml:context>
    <inkml:brush xml:id="br0">
      <inkml:brushProperty name="width" value="0.05292" units="cm"/>
      <inkml:brushProperty name="height" value="0.05292" units="cm"/>
      <inkml:brushProperty name="fitToCurve" value="1"/>
    </inkml:brush>
  </inkml:definitions>
  <inkml:trace contextRef="#ctx0" brushRef="#br0">0 2 44,'14'9'15,"-14"-9"-1,9 6 0,-9-6-12,0 0 1,9 3 1,-9-3-1,0 0 0,0 0 1,0 0-1,9 3-2,-9-3-4,0 0-8,12-5-6,-2 1-1,1-2 0,2-2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094"/>
    </inkml:context>
    <inkml:brush xml:id="br0">
      <inkml:brushProperty name="width" value="0.05292" units="cm"/>
      <inkml:brushProperty name="height" value="0.05292" units="cm"/>
      <inkml:brushProperty name="fitToCurve" value="1"/>
    </inkml:brush>
  </inkml:definitions>
  <inkml:trace contextRef="#ctx0" brushRef="#br0">0 9 30,'0'0'14,"12"13"-1,-12-13 0,9 9-8,-9-9-2,0 0-1,12 4-2,-12-4-3,10-3-3,-10 3-4,13-9-3,-13 9 0,17-15 0,-7 7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354"/>
    </inkml:context>
    <inkml:brush xml:id="br0">
      <inkml:brushProperty name="width" value="0.05292" units="cm"/>
      <inkml:brushProperty name="height" value="0.05292" units="cm"/>
      <inkml:brushProperty name="fitToCurve" value="1"/>
    </inkml:brush>
  </inkml:definitions>
  <inkml:trace contextRef="#ctx0" brushRef="#br0">0 0 25,'0'0'10,"14"8"-1,-14-8 0,0 0-11,11 4-2,-11-4-3,0 0-3,0 0 0,0 0 1,0 0-1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0.744"/>
    </inkml:context>
    <inkml:brush xml:id="br0">
      <inkml:brushProperty name="width" value="0.05292" units="cm"/>
      <inkml:brushProperty name="height" value="0.05292" units="cm"/>
      <inkml:brushProperty name="fitToCurve" value="1"/>
    </inkml:brush>
  </inkml:definitions>
  <inkml:trace contextRef="#ctx0" brushRef="#br0">30 0 4,'11'20'11,"-6"-7"2,-5 4-1,2 4-2,-7 4 0,4 3 1,-5 2-4,-1 1 1,2-1-4,-2-1-1,1-4-3,-1-3-4,6-5-8,-2-4-3,3-13 0,0 0 0,0 0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05.669"/>
    </inkml:context>
    <inkml:brush xml:id="br0">
      <inkml:brushProperty name="width" value="0.05292" units="cm"/>
      <inkml:brushProperty name="height" value="0.05292" units="cm"/>
      <inkml:brushProperty name="fitToCurve" value="1"/>
    </inkml:brush>
  </inkml:definitions>
  <inkml:trace contextRef="#ctx0" brushRef="#br0">608 321 3,'0'0'4,"0"0"-1,0 0 0,0 0 0,-10-7-1,10 7 0,0 0 0,-14-2 0,14 2 0,-11-1 0,11 1 0,-14-1 1,14 1-1,-16-1 1,7 1 1,9 0-1,-16 0 0,5 0 0,11 0-1,-17 1 0,6 0 0,2 0-1,-1 1 0,10-2 0,-18 4-1,18-4 0,-18 5 1,18-5-1,-16 7 1,0-3 0,7 1 0,-5 0 2,-4-1-1,6 4 1,-4-2-1,3 2 0,-2 0 0,8 2-1,-7 0 1,3 0-2,7 1 0,-7 0 0,1 1 0,-2-2 1,2 1-1,-2 0 1,2-1-1,0 4 2,-3-3 0,3 2-1,-2-1 0,1 4 0,0 0 0,-1 1 1,-1 1-1,2 0 0,-4 1 0,4 0 0,1-2 0,-1 2 0,3-1 0,0-1 0,2 1 0,1-1 0,2-3 0,-2 3 0,-1-1-1,7-1 1,-5 3-1,5-1 0,-2 1 1,0-1-1,3 2 0,1 1 0,0-1 1,-4 1-1,5-1 0,-4-1 0,5-1 0,-1 0 1,0 1-1,1-2 0,0-1 0,2 1 0,3 1 0,-3 0 1,0-1-1,0 1 1,2 0-1,1 1 0,-1 0 1,1-2-1,-2 2 1,5-1 0,-1-1-1,1 1 0,-1-3 0,1 1 1,0-1-1,0 2 1,0-2-1,0 1 1,-3-3 0,1 1 0,3-1-1,-5 1 0,4-3 0,4 1 0,-2-3 0,1 2-1,4 1 1,-1-3 0,-2 0 0,6-3 0,-5 6 1,-2-3 0,5 1 0,-3-1 0,1-2 0,2 2-1,-4-3 1,2 5 0,2-6-1,0 0 1,-2 1-1,3 1 1,-4-2-1,5-1 0,1 0 1,1 1-1,-3-1 1,1 0-1,1-1 1,1-1-1,-3 0 0,2 0 1,-3-1-1,3-2-1,-2 1 1,0-2 0,0 1 0,0-1-1,0 0 1,2 0-1,-1 0 1,0 0 1,1-1-1,3 0 0,1 0 0,0 0 1,2-2-1,0-3 1,2 3-1,0-2 0,-1-3 0,0 1 1,-1 0-1,-1-2 0,0 3 1,-2 0-1,-5-4 0,-2 1 0,5 1 0,-1-1 0,-1-2 0,0 2 0,-2-4 0,0 3 0,2-3 0,-1 2 1,-5-2-1,-2 0 1,0-1-1,-2-1 1,0 0 0,-1-1-1,0-1 1,0-2-1,0 0 1,-2-2-1,2 0 0,-2-2 0,2 1 0,-3 1 1,-1-1-1,1 0 0,-2 1 0,1 2 1,-4-1-1,-1-1 0,-1 0 0,0 0 1,0 1-1,-3-1 0,1 1 0,-2-2 0,0-1 0,0 0 0,-1 0 0,-1-1 0,-1 0 0,-1 1 0,0 1 0,-2-1 0,1 2 0,-3 0 0,1 2 0,-1 2 0,0 0 0,-2 0 0,0 2 0,-1-1 0,0 1 1,-1 2-1,0-2-1,-2 2 1,1 0 0,-2 0 0,1 1 0,-6-5 0,0-1 0,3 5-1,-1 0 2,0 2-2,0 1 1,-1-1 0,-2 2 0,3 6 0,-2 1-1,-4-4 2,-1 3-2,-4-2 1,-3 2 0,0-1-1,-1 2 1,0-1 0,-2 1 0,-2-1-1,0 3 1,2 0 0,-5 2 0,2 0 0,1 1 1,1 1-1,-1 0 0,1 1 1,-1 0-1,-1-1 1,3 2-1,-4 0-1,1 0 1,-2 1-1,2 2 1,0 0-1,3 3 1,0 1-1,3-2 0,-3 3-1,1 7-1,4 2-1,1 3-3,-3 1-6,2 5-4,-3 0-1,2 6 0,5-4 1,2-4-1</inkml:trace>
  <inkml:trace contextRef="#ctx0" brushRef="#br0" timeOffset="2714">4183 262 2,'0'0'4,"-1"-10"1,1 10 1,-2-11 0,2 11 0,-5-11 0,5 11-1,0 0 0,-12-10-1,12 10-1,-11-12 0,11 12-2,-17-12 0,6 9 0,0-6 0,-4 7-1,0-5 1,-2 6-2,-2 6 2,0-4-1,-2 5 0,1-2 1,0 3-1,-1-3 1,-2 5-1,2-6 0,-2 4 0,1 2 0,-2 0 1,2 4 0,-2-3 0,2 5 0,0-3 0,0 6 1,1-4-1,1 2 1,2-1-1,-1 2 0,1 3 0,0-1 0,3 2-1,-1 0 1,2 1-1,1 0 1,1 0 0,1 3-1,1 0 1,2 2 0,-1 0-1,0 1 1,1 0 0,1 4 1,0-5-1,-1 2 0,2 1 0,0 1 0,0-3 0,1 2 0,0-3 0,2 1 0,0 2 0,3-2 1,0 0 0,2-1-1,1 0 1,3 1-1,0 0 1,2 0-1,1-1 0,2 0 1,0-3-2,1 0 1,1-2 0,-1-2 0,1 0 0,1-1 0,2-2 0,1 0 0,0 0-1,0-2 1,2 1 0,2-2 0,-1-1-1,1-1 1,-1-1 0,0 0-1,1 1 1,1-3 0,-1-1 0,3-2 0,0 4 0,0-1-1,1 0 1,3 0-1,1-3 1,0 3-1,0-3 1,0 3-1,2-5 0,0 0 1,-1-1-1,0-1 0,0-1 1,2 0 0,-1-2-1,0 0 1,1-2-1,0-1 1,1 0-1,2-6 1,-1 2-1,1 0 1,2-3-1,-1 0 1,2 0-1,0 0 0,0 0 0,-1 2 1,-1-5-1,-1 2 0,-1-2 1,1 0-1,-3-3 1,-1 0-1,-2-1 0,-1-1 1,-1-1-1,1-2 1,-2-3 0,0 1-1,-1-2 0,0 0 1,-1-1-1,0 1 0,-1 0 0,-1 2 0,-2 0 1,1 0-1,-2 0 0,0 1 0,-1-2 1,-1-3-1,2 0 0,0 0 0,-3 0 0,2-3 0,-2 1 0,1-2-1,-1 0 1,1 1 0,-2-2 0,0-4 0,-1 3 1,0-4-1,-1 1 0,-3 1 0,1 0 1,-4 2-1,0 2 0,-4 1 0,2 2 1,-4 2-1,-6 1 0,5 0 1,-4 1-2,2 2 1,-5 2 0,1 1-1,-6 0 1,1 0 0,-1 3-1,-6 0 1,-3 3 0,-2-1 0,-5 2-1,-3 1 1,-2 3 0,-6 0-1,-1 3 1,-4 1 0,-2 3-1,-1 1 1,-5 2 0,0 1-1,-2 1 1,0 1 0,-3 3-1,-3-1 1,-1 2-1,-2 0 0,2 3 1,-1 0-1,0 2 0,0-1 0,3 1 0,2 0-2,2 7-1,-1 1-2,6 3-4,-5-1-6,4 6-3,1-1 1,3 6-1,1-3 2</inkml:trace>
  <inkml:trace contextRef="#ctx0" brushRef="#br0" timeOffset="4947">7739 145 2,'0'0'4,"-12"0"1,12 0-2,-18 1 1,5 0 1,0 1 0,-4 1 1,-1 0 1,-5 0-2,1 2 1,-3 1 0,1 0-1,-5 3-2,0-1 0,-4 3-2,-2 2 1,0 1 0,-3 3 0,0-2-1,-5 5 1,2-1-1,-1 3 1,0 0 1,4 2-2,-1 2 0,2 2 0,-1 1 0,5 2 0,0 4 0,2 0 0,1 3-1,0 2 1,3-3 0,4 3 0,2 1-1,1 0 1,4-2 0,0 0 0,5-1 1,3-1-1,2 1 1,2 0-1,3-2 0,2 0 1,4 0-1,0 0 0,3 2 0,1-2 0,2-2 0,1 0 0,1 0 0,2-2 0,-1-3 0,3-1 0,-1-2 0,2 1 0,2-3 1,1-1-1,0-3 1,2 0-1,0-1 1,1 0-1,1-5 0,1 1 1,1-3-1,1 0 0,3-1 0,0-1 0,4 0-1,2-1 1,1-1 0,4-1-1,-3 0 1,1-3 0,1-2-1,-2 0 1,1-4 0,2-1 0,-3-3 0,2-2-1,2 0 1,2-2-1,0-3 1,4 0-1,-1-3 1,0 0-1,4-6 0,0-2 1,-2-2-1,-3-2 1,2-3-1,0-5 1,-5-1-1,1-3 0,-3-1 1,-3-3-1,-1 0 1,1-4-1,-10-1 0,-2 1 0,-2-1 1,-4-1-1,-2-1 0,-1 0 0,-4 0 0,-3 0 0,0 0 0,-3-2 0,-4-1 0,-2 2 0,-5 1 1,-2 2-1,-3 2 0,-3 3 0,-1 2 0,-4 2 0,-2 2-1,-4 4 1,-1 1-1,-2 3 1,-4 0-1,-3 2 1,-3 1-1,-3 5 0,-2 2 1,-1 1 0,-6 5-1,-3 1 1,-3 4-1,-4 1 1,-3 4-1,-2 3 1,-1 4-1,-3 5 1,-3 3-1,1 4-1,-1 7-1,-6 2-3,2 9-4,-8 1-5,2 9-4,-5-1-1,0 10 0,-2 2 1</inkml:trace>
  <inkml:trace contextRef="#ctx0" brushRef="#br0" timeOffset="6920">10771 220 2,'-15'2'4,"-4"0"0,0 0 1,-3 0 0,-3 1 1,-1-2 1,-1 2-2,-3 2 1,0 0-1,-1 2-1,-1-3 0,1 5-1,-2-2-1,0 4 0,0-3 0,1 1 0,-2 1-1,1 1 1,0 3-1,0-1 0,1 3-1,1 1 2,-1 1-2,2 3 1,2 1-1,0 2 1,1 2 0,1 1 0,0 2-1,3 2 1,1 0 0,0 2 1,2 0-2,4 3 3,-2-1-2,5 3 0,3 1 0,1 1 0,4 0 0,3 1 0,3 2 1,2 0-1,3 1 0,4-1 1,-1 0-1,4 1 1,0-2-1,3 1 1,3-4-1,2-1 1,1-5-1,3 1 1,3-3-1,1-1 0,2-4 0,1 0 1,1-2 0,5 0-1,-1-2 1,2-3 0,0-5 0,4 0 1,-1-5-1,4-1 0,1-3-1,-1 1 1,3-5-1,2 0 1,-1-3-1,2-1 0,-1-4 1,0 0-1,-1-3 0,2-3 1,-1-3-1,3-4 0,-1-3 0,2-2 1,-2-3-2,0 0 2,-2-2-1,-3-1 0,-1-3 0,-5-1 0,0-2 0,-4-3-1,-2-2 1,-1-2-1,-2-3 1,-1-2-1,-2 1 1,-2-1-1,-5 0 1,-1 3-1,-5-1 0,-2 2 1,-3 2-1,-3 0 0,-1-1 0,-3 1 0,-2 1 1,-3-1-1,-1 1 1,-2 2-1,-2 0 0,-2 4 0,-2 3 1,-1 2-1,-2 2 1,-1 0-1,-5 1 0,0 1 0,-2 1 0,-4 1 0,-2 0 0,0 0 0,-3 1 0,-2 4-1,-2 2 1,-5 0 0,-2 3 0,-3 2-1,-5 4 1,-5 2 0,-5 3 0,-3 3 0,-5 3-1,-2 3 1,-5 3-1,-7 4 1,-3 4 0,-4 0-1,-3 5 0,-5-1-3,0 9-7,-5-4-10,2 3-1,-6-9-2,4-1 1</inkml:trace>
  <inkml:trace contextRef="#ctx0" brushRef="#br0" timeOffset="9023">487 613 2,'0'0'5,"0"0"0,-4-10 2,4 10 0,0 0 1,0 0 1,0 0-1,-9-4 0,9 4 0,0 0 0,0 0-2,0 0 0,0 0-2,0 0-1,0 0 0,0 0 0,0 0 0,0 0-1,0 0 0,0 0 0,0 0-2,0 0 1,0 0-1,-9 1 0,9-1-1,-4 9 1,4-9-1,-5 17 0,0-4 1,-1 3 0,-2 2-1,1 3 1,-2 3 0,0 2 0,-2 3 0,-8 2 1,7-2-1,-4 1 1,6-1-1,-5 0 1,0-1 1,5-3-1,-2-4 0,12-1-1,-10-2 1,8-2 0,-5-1 0,7-3-1,0-3 0,0 1 0,0-10 0,1 12 1,12-9-1,3-2 0,4-1 0,0-1 0,7-2 0,-4-1 0,7 0 0,-1 0-1,-10 0 2,-2 2-1,-1-2 1,-4 2-1,0 1 1,-3 0-1,1 1 0,-10 0 1,11 0-1,-11 0 0,0 0 1,9 1 0,-9-1-1,0 0 0,0 0-3,0 0-4,0 0-9,0 0-1,0 0 0,-13 1 0</inkml:trace>
  <inkml:trace contextRef="#ctx0" brushRef="#br0" timeOffset="9874">753 1066 18,'0'0'11,"-14"-1"0,14 1 1,0 0-2,-12-12 0,12 12-1,-7-12 1,7 12-2,-1-16-2,1 16-1,1-21-1,4 10 0,-1-2-1,6-1-1,0-1 0,3-2-2,1 3 0,1 1 0,4-3-1,-2 5 1,-2 3 0,-1 1 0,-3 3-1,-11 4 1,17-1-1,-17 1 1,12 8-1,-12-8 1,7 16 0,-3-6-1,0 1 2,-2 3-1,-1 0 0,0 2 1,-2 0-1,1 0 0,-2-2 1,0 1-1,-1-2 1,-1-1 0,0-1 0,-1-1 0,5-10 1,-17 16-1,6-11 1,-3 0 0,0-1-1,-1 1 0,-1-2 0,-2-1-1,5-1 0,-1-1-1,5 0-2,-1-5-4,10 5-5,-3-12-5,8 3-2,4-5 1,4 1-1,1-6 2</inkml:trace>
  <inkml:trace contextRef="#ctx0" brushRef="#br0" timeOffset="10565">1195 867 8,'0'0'9,"0"0"0,10-10 1,-10 10-1,0 0 0,5-10-1,-5 10 0,0 0-1,0 0 1,0 0-2,0 0 0,0 0-2,0 0 0,-15-8-2,15 8-1,-14 1 0,14-1 0,-14 9-1,4-5 1,1 4-1,0 0 0,0 3 0,1-2 0,1 5 1,0-3-1,-2-2 0,2 4 0,0-3 0,1 0 0,2-1 0,4-9 1,-10 17-1,10-17 0,-8 14 0,8-14 1,-3 13-1,3-13 0,0 11 1,0-11-1,4 10 1,-4-10-1,9 11 0,-9-11 1,13 8-1,-13-8 1,16 6 0,-5-4-1,0-1 1,1 0-1,1-1 1,-1-1-1,2 0 1,-1 0-1,1 0 1,-3 0-1,-2 0 0,1 0 0,-10 1 0,16 1 0,-16-1-1,9 4 1,-9-4-1,10 3 1,-10-3-2,0 0-2,11 8-3,-11-8-6,0 0-4,11 1 1,-11-1-1,10-6 0</inkml:trace>
  <inkml:trace contextRef="#ctx0" brushRef="#br0" timeOffset="11737">1412 1226 1,'0'0'4,"0"0"2,0 0 0,0 0 2,0 0 0,0 0 1,0 0 0,0 0 1,0 0 0,0 0 0,0 0 0,0 0-3,0 0-1,5-18-1,6 6-1,1-4-1,6-3-1,0-5-1,3 0-1,1-3 1,2 4 0,-2-1-1,-5 4 1,0 3 0,-8 6 0,1 2-1,-10 9 2,11-10-2,-11 10 0,0 0 0,0 0 0,0 0-1,0 0 1,-8 14 0,8-14-1,-6 15 1,5-3 0,-5 1 0,5 1 0,-5 2 0,5 1 0,1 1 0,0 0 0,0 2 0,1-1 0,-1-2 0,0 1 0,0-1 0,0-1 0,0-1 0,0-2 0,0 1 0,-1-3 0,5-1 0,-4-1 0,0-9 0,1 10 1,-1-10-1,0 0 1,0 0-1,-2 10 0,2-10 1,0 0-1,0 0 0,-14 6-1,14-6 1,0 0-1,-10 7 0,10-7 0,-9 4 0,9-4-1,-11 3 1,11-3 0,-11 3 1,11-3-1,-11 1 1,11-1-1,-11 2 1,11-2 0,0 0 1,-10-2-1,10 2-1,0 0 1,0 0 0,0 0 0,0 0 0,0 0-1,0 0 1,0 0 0,0 0 0,0 0 0,10-4 0,-10 4 0,17-3 0,-6 1 1,4 0-1,1 0-1,2 1 1,-1 0 0,1 0 0,-1 1-1,-3 1 0,-3-1 0,-1 2-3,-10-2-6,0 0-7,0 0 1,0 0 0,0 0 0</inkml:trace>
  <inkml:trace contextRef="#ctx0" brushRef="#br0" timeOffset="13339">3849 471 7,'0'0'7,"0"0"2,0 0 0,0 0 0,0 0 0,0 0-1,0 0-1,0 0-2,0 0-1,0 0-2,0 0-1,-3 9 0,3-9 0,-5 10-1,3-1 1,2-9 0,-7 18 0,3-6 0,1 3 1,-3 2-1,0 4 1,-1 4-1,-3 1 1,-1 3 0,-2 5-1,-1 1 1,0 4-1,-4-3 0,0 3 0,1-3 0,-3-1 0,0-2 0,2-2 0,1-6 0,3-3 0,3-1 0,0-5 0,4-3-1,5-2 1,2-11 0,13 13 0,1-11-1,2-1 1,4-3 0,3-1 1,2-1-2,0-1 1,-2-1 0,-2 1-1,-4 1 1,-1 0-2,-3 2 1,-1 0 0,-3 1 0,-9 1 0,11-1 0,-11 1 0,0 0-1,10 1 0,-10-1-3,0 0-4,0 0-8,0 0 0,15-6-1,-15 6 1</inkml:trace>
  <inkml:trace contextRef="#ctx0" brushRef="#br0" timeOffset="14060">4069 1037 5,'-14'-4'7,"0"0"2,1 0 0,1-2 0,1 1 1,2-4-1,9 9 0,-14-15 0,14 15 0,-5-19-3,5 9-1,3-3 0,3-1-2,3-5-1,3 5 0,2-2-1,3 0-1,1 3 0,2 1 0,-1 0-1,1 6 1,-3 4-1,0-1 1,-3 3-1,0 1 1,-1 5 0,-3 0-1,0 6 1,-2 1-1,-2 3 2,-1 2-1,-2 2 0,0 1 0,-2-1 1,-1 1 0,-4-1 0,1-2 1,-4-1 1,-1 0-1,-4-2 1,-1-2 0,-3-3 0,-3 1 0,-2-3-1,1-2 0,-2-4 0,1-2-1,3-3 0,-1-3-1,3-2-1,3-3-2,7 3-3,-1-5-6,9 2-5,2-4-2,7 2 0,3-2 1,5-2 0</inkml:trace>
  <inkml:trace contextRef="#ctx0" brushRef="#br0" timeOffset="14701">4525 817 6,'0'0'9,"0"0"0,0 0 1,0 0-1,0 0-1,-5-11 0,5 11 0,-15-2-2,15 2-1,-16 2-1,6 1 1,-1 0-3,1 3 1,-3-2-1,2 3 0,-1 3 0,0-2 0,0 4 0,0 3-1,1-1 0,2 1-1,-1 3 1,4-2-1,-1-2 0,4 5 0,0-5 1,3-1-1,1 0 0,1-2 0,2-1 0,1 0 0,1-1 1,-6-9-1,17 15 1,-6-10-1,3-1 1,2-1 0,3-1-1,3-1 1,0-2-1,1 1 0,1-2 0,-2 1 1,-4 0-1,-2-1 0,-3 1 0,-13 1-1,16-2 0,-16 2-2,0 0-6,0 0-7,0 0 0,0 0 1,0 0-1</inkml:trace>
  <inkml:trace contextRef="#ctx0" brushRef="#br0" timeOffset="15472">4815 965 13,'0'0'9,"12"-10"0,-12 10 0,0 0-1,10-12 0,-10 12 0,9-7 0,-9 7-2,12-6 1,-12 6-2,12-3-1,-2 2-1,0 1-1,-1 1 0,3 0-1,-1 2 0,0 1-1,1 1 1,-2 0-1,-10-5 1,13 14-1,-6-5 1,-7-9 1,2 19-1,-5-9 1,-4 3 0,-3-1-1,-1 4 1,-3-1-1,0 2 0,-4 1 0,-1 0 0,-1 1-1,0 0 1,1-1-1,-1 1 1,0-1 0,2-1-1,0-2 1,4-3 0,1 0-1,4-3 0,9-9 0,-11 13-1,11-13 1,0 0 1,8 10-1,2-8 1,5-1 0,1 1 0,4-3-1,3 1 1,0-1 0,1-1-1,3 1 0,-1-1-1,0 0-2,-1-4-4,1 4-10,-2-5 0,2-1-2,-3-5 0</inkml:trace>
  <inkml:trace contextRef="#ctx0" brushRef="#br0" timeOffset="16604">7264 499 3,'0'0'5,"0"0"-1,-9-6 1,9 6 2,0 0 0,0 0 1,0 0 0,0 0 0,-10-6 0,10 6-2,0 0-1,0 0-1,0 0-1,0 0-2,0 0 0,0 0 1,0 0-1,-8 11 0,8-11-1,-5 14 1,3-2-1,-2 3 1,0 4 0,-2 3-1,-1 4 1,-1 2-1,-3 2 0,-1 3 1,-2 2 0,-2 0-1,2 0 1,-2 0 0,1-3 1,1 1-1,2-5 1,1-1-1,2-6 1,2 2-1,1-7 0,2-2 0,0-2 0,3-3 0,1-9 1,-1 14-1,1-14 0,0 0 1,10 3 0,-1-4 0,2-2 0,3 0-1,4-3 0,3 2 0,4 0-1,2 0 1,3 1-1,1 1 0,-2 0-1,-1 1 1,-3 0-1,-5-1-4,0 2-8,-6-4-3,-1 1-3,-13 3 2,18-14 0</inkml:trace>
  <inkml:trace contextRef="#ctx0" brushRef="#br0" timeOffset="17275">7504 987 18,'0'0'11,"-12"-2"2,12 2 0,-15-12-3,15 12-2,-11-17-1,6 3 0,1 1-1,3-1-3,2-2 0,5-1-1,0 1 0,2 1 0,1 0-2,4 4 1,-1-2 0,2 5-1,-1 3 1,1 2-1,-1 1 0,1 4 0,-2 2 0,0 3 0,1 4 1,-3-1-2,-1 3 2,-3 2-1,0 1 0,-3-1 1,-1 2 0,-3 0 0,-5-2 0,0 3 2,-4-4-1,-1 1 0,-4-3 1,1 1-1,-2-4 0,0 1 0,0-4-1,2 0 0,1-2 0,3-3-1,10-1-3,-16-4-2,16 4-7,0-16-5,10 5-2,0-5 1,7 0-1,0-6 1</inkml:trace>
  <inkml:trace contextRef="#ctx0" brushRef="#br0" timeOffset="17805">7962 784 22,'0'0'8,"-10"10"0,10-10 1,-19 0-7,19 0 2,-23 1 2,13 1 1,-4-2-1,3 3 1,-2-2-1,1 3 0,-2 0-2,0 3-1,4-3-2,-2 3 1,-1 2 0,2 0 0,0 1 0,2 1 0,-1 1 1,2 0-1,-1 3 0,4-3-1,-2 0 0,4 1 0,-2-1 0,4-2 0,2 0-1,2 2 1,2-1 0,2 1 0,3-2-1,2-1 1,2 0 0,3-2 0,1-3-1,1-3 1,2-1 0,0-2 0,2-3-1,-2 0 0,0-1 0,-5 1 0,0 2-3,-7-2-5,2 4-6,-11 1-4,12-5-1,-12 5 1,7-11-1</inkml:trace>
  <inkml:trace contextRef="#ctx0" brushRef="#br0" timeOffset="18687">8098 1021 2,'0'0'7,"0"0"1,0 0 0,0 0 0,0 0 1,0 0 0,0 0-1,13 3 0,-13-3-2,12-2-1,-12 2-1,17 0 0,-8 0-2,1 1 1,-10-1-2,18 5 1,-18-5-1,15 9 0,-5-5 0,-10-4 1,8 13-1,-8-13 1,4 18 0,-3-8 0,-2 3 0,-4 0 1,-6 1-1,0 1 1,1-2-1,-4 2-1,1-2 1,-4-1 0,1-2-1,3-2 0,0-2 0,4-1 0,9-5 0,-15 7 0,15-7-1,0 0 1,0 0-1,0 0 0,0 0 0,12-3 0,-12 3-1,15-2 1,-4 2 0,-2 1-1,0 2 1,-9-3 0,17 7 0,-17-7-1,14 10 1,-14-10 0,8 15 0,-4-6-1,-4 0 1,0 1 1,-4 1-1,-1 1 1,-3-1-1,-2 2 1,-3-1-1,-2 0 1,-2 1 0,-2-1 0,-2 1 0,-1-2-1,-1 0 1,0-1 0,1-2-1,2-1 0,3 0-3,-3-5-6,8 0-10,-3-6 0,15 4-1,-15-20 0</inkml:trace>
  <inkml:trace contextRef="#ctx0" brushRef="#br0" timeOffset="20990">10221 522 0,'0'0'6,"0"0"2,6-11-1,-6 11 1,0 0 2,0 0-1,0 0-1,0 0 0,0 0-1,0 0-2,0 0 0,0 0 0,0 0-3,0 0 0,0 0 0,0 0-2,0 0 1,0 0 0,0 0-1,0 0 0,-6 14 0,6-14 0,-6 14 1,1-4-1,1 2 0,-2 4 1,0 0-1,-3 3 1,1 2 0,-2 0-1,-1 2 1,2 1 0,-2 2 0,-3-2 0,1 2 1,-1 1 0,1 0-1,1-3 1,0 0-2,1-2 2,1-2-1,2-1 0,3-1-1,0-7 0,2 1 1,1-3-1,2-9 0,0 14 1,0-14 0,6 10-1,-6-10 1,12 7 0,-2-4 0,2-2 0,2 0 0,4-1-1,1 0 1,3 0-1,-1 0 0,2 0 0,1 0 0,-3 1 0,0-1-1,-3 1 0,-2-2-1,-1 2-4,-4-4-6,-1 2-5,-10 1 0,17-10-1,-11 0 1</inkml:trace>
  <inkml:trace contextRef="#ctx0" brushRef="#br0" timeOffset="21751">10427 989 13,'-10'0'10,"-1"-1"0,2-3 0,9 4-3,-16-12 0,16 12 1,-13-14-1,13 14-2,-4-17 0,7 6 0,1 0-1,6 0-2,2-3 0,4 1-1,3 1 0,2 1 0,3 2-1,-2 3 1,3-2 0,-4 5-1,1 2 0,-4 2 0,-2 0-1,-3 3 1,-4 5 0,-1 1 0,-4 1 0,-2 4 1,-2-1 0,-3 3 0,-2 0 1,-2 0 0,-2-4 1,0 1 0,-5-2 0,3-1 1,-5-3-1,1 1 0,-3-4 0,2-1-1,-3-3 0,2 0 0,0-2-2,2-2 0,1 0-2,2-4-4,12 7-5,-13-13-5,13 13-4,6-15 1,5 4 0,4-5 0</inkml:trace>
  <inkml:trace contextRef="#ctx0" brushRef="#br0" timeOffset="22352">10878 835 10,'0'0'9,"0"0"1,-7-12-1,7 12-1,-10-7 0,10 7-1,0 0 0,-12-10-2,12 10-2,-9-1 1,9 1-2,-10 2 1,10-2-1,-13 6 1,4-1-1,-1-1 0,1 3 1,-2 0-1,-1 2 0,1 1 1,0 1-2,1 1 1,0 1 0,1 0-1,0 1 0,3-2 0,2 1 0,1 0 0,3-2-1,2 2 1,3-2 0,2 0 0,5 0 1,0-2-1,4-1 0,2-1 0,3-2 1,1-2-1,0-1 0,-2-1 0,0-1-1,-5-1 1,-3 0-2,-1 1-4,-11 0-5,9-1-7,-9 1-2,0 0 1,0 0 0</inkml:trace>
  <inkml:trace contextRef="#ctx0" brushRef="#br0" timeOffset="23654">11098 1033 4,'0'0'5,"0"0"2,0 0 0,0 0 1,0 0 0,0 0-1,0 0 0,-4 10 0,4-10-3,0 0 0,-6 9-1,6-9 0,-7 11-1,7-11 0,-5 14 0,1-5 0,0 3 1,0 1-1,-2 1-1,1 1 0,-2 1 0,1 1 0,-1 0-1,1 0 1,-2-2-1,3 0 1,0 0 1,0-2-1,0-2 1,2 1 0,3-12 0,-6 15 0,6-15 0,-1 12 0,1-12 0,0 0 0,10 8-1,-10-8 1,19 1 0,-5-1-1,1-2 0,3-1 0,1 0 0,0-1-1,-1 1 1,0-1-2,-1 1 1,-2 0-2,0 2-1,-4-2-4,3 3-4,-4-2-7,3 1 1,-2-3 0,-1 0 0</inkml:trace>
  <inkml:trace contextRef="#ctx0" brushRef="#br0" timeOffset="24285">11188 1178 13,'0'0'10,"0"0"1,0 0 0,0 0-3,0 0 1,0 0 1,0 0-3,0 0 1,-3 9-3,3-9 1,-3 13-1,3-3-1,-1 2 0,2 6 0,-3 1-1,3 6 1,0 4-2,0 5 0,-1 4 0,1 2-1,-1 0-1,0 3-2,3-1-8,-3-3-8,2-2-2,-5-10 0,-2-9 0</inkml:trace>
  <inkml:trace contextRef="#ctx0" brushRef="#br0" timeOffset="25787">1995 822 9,'0'0'8,"0"0"-1,-10-2 0,10 2-1,0 0 0,0 0-2,0 0-2,0 0-1,0 0 0,0 0-1,0 0 0,0 0 1,0 0 1,14 3-1,-5-1 1,2-2 0,6 4 0,1-4 0,5 5 1,5 1-1,2 0 0,6 2 1,3-3-2,2 4 2,3-4-1,4 4 0,2-6 2,3 1-2,4-4-1,2 3 1,0-4 0,1 3-1,0 6 0,-3-6 0,-3 6-1,-8-5 0,-3 6 0,-8-3 0,-4 4 0,-8-5 0,-3-1 0,-6 2 0,-2-2 0,-3 0 0,-9-4 0,11 6 0,-11-6 0,0 0-1,0 0 0,11 6-2,-11-6-2,0 0-5,0 0-2,0 0-2,12-5 1,-12 5-1</inkml:trace>
  <inkml:trace contextRef="#ctx0" brushRef="#br0" timeOffset="27149">3118 797 13,'0'0'8,"0"0"-1,0 0 0,0 0-2,0 0-3,0 0 0,0 0 0,12 3-1,-12-3 1,17 3 0,-3 0 0,1 1 0,3-2 0,2 5-1,3 3 1,1-2-1,1 4 0,-2 0-1,-1-1 1,0 1 0,-5 0 0,-2-1-1,-5-3 1,-2 3 1,-8-11-1,8 13 0,-8-13 0,-2 15 0,2-15 0,-7 16-1,7-16 1,-12 17-1,12-17 1,-13 14 0,13-14-1,-19 16 1,8-9 0,-1 0-1,-3 2 1,0 0 0,-4 2 0,-1 2 0,-4-1 2,1 4-2,-2 1 1,-2 1-1,0 1 1,1-1-1,0 0 0,3-1 0,3 0 0,-3-4-1,9-1 1,-2-3-1,7-2 1,-1-3-1,10-4-1,0 0 1,0 0-3,0 0-3,20-11-6,-1 2-1,-2-3-1,10-4 0,1-2 0</inkml:trace>
  <inkml:trace contextRef="#ctx0" brushRef="#br0" timeOffset="28210">5490 782 5,'0'0'3,"0"0"1,-10 5 1,10-5-1,0 0 0,0 0 1,0 0 0,9 9 0,-9-9 0,23 5 0,-4-1 0,3 0-1,7 0 0,6 0-1,6-1-1,7-1 1,7 0-1,4 0 0,5-1 0,2-1 0,1 0 0,-1-1-1,-2 0 2,-7 0-2,-5 1 0,-7 0 0,-8 0-1,-5 0 1,-5 2-1,-7 0 0,-6-1 0,-4 0 1,-10-1-1,12 2 0,-12-2 0,0 0 0,0 0-1,0 0-1,-10 1-4,10-1-4,0 0-3,-11-10 0,11 10 0,-4-20 1</inkml:trace>
  <inkml:trace contextRef="#ctx0" brushRef="#br0" timeOffset="28771">6344 584 3,'-9'0'5,"9"0"1,-13 2 0,13-2 0,0 0 0,0 13 0,0-13 1,16 12 0,-4-4-1,6 0-1,3 1 0,4 0-2,4 2 0,3-1-2,3 1 0,0 2-1,-1 0 1,-2 0-1,-2 1 0,-3-1-1,-7 0 1,-2 1 0,-6-1 1,-5-1-1,-4 0 0,-5 4 1,-7-4-1,-3 4 1,-6 1 0,-3 0 0,-5 2 0,-3 0 0,-3 2-1,-3-2 2,2 4-1,-4-5 1,4 3-1,-1 0 0,0-1 0,3 0 0,1 0 0,2-2 0,1 1-1,6-5 0,0-1 0,5-3-3,6-4-2,10-6-8,0 0 0,0 0-1,25-18 0,1 1 0</inkml:trace>
  <inkml:trace contextRef="#ctx0" brushRef="#br0" timeOffset="29733">8709 825 2,'0'0'4,"-14"4"1,14-4 1,-12 2-1,12-2-1,-9 1 0,9-1-1,0 0 0,-12 1-1,12-1-1,0 0 0,-12 3-1,12-3 0,-11 2 1,11-2-1,-14 8 0,14-8 0,-15 8 0,15-8 1,-17 7-1,17-7 1,-12 8 0,12-8 0,0 0 0,-9 5 0,9-5 1,0 0-1,0 0 1,0 0 1,14 3-1,2-4 1,4 1-1,7-1 0,8 0 0,6-5 0,9 3 0,2-3-1,7 1 1,1-1-1,7 1 1,1-2-1,4 2 0,-1 3 0,-1-1-1,0 1 0,-5 1 1,-3-1-1,-5 2 0,-8-1 0,-4 1 0,-7-1 0,-5 2 1,-7-1-2,-7 0 1,-3 0 0,-7 1-1,-9-1 1,0 0-2,0 0 0,-6 9-1,6-9-3,-17 4-4,6-3 0,1 0-2,0-4 0,10 3 1</inkml:trace>
  <inkml:trace contextRef="#ctx0" brushRef="#br0" timeOffset="30504">9464 563 3,'0'0'4,"-11"0"0,11 0 2,0 0 1,0 0 0,14 11 1,-14-11-1,23 11 0,-9-3-1,6 2-1,1 1-2,3 1-1,2 1 0,1 0-1,2 2 0,-3-1-1,2 1 0,-4-2 1,-2-1-1,-1-1 0,-6 0 0,-1-2 0,-5 1 0,-9-10 1,7 16 0,-10-7 0,-4 3 0,-6 1 0,-3 1 0,-5 4 0,0 0-1,-4 3 1,0 1-1,-1 0 1,1-1-2,4-1 2,-2 2 1,2-4-1,0-1 1,1 0-1,0-3 1,3 0-2,0-2 1,1 0-2,-1-3 0,2 1-7,-1-1-5,0 0 0,-4-4-1,-1-1 0</inkml:trace>
  <inkml:trace contextRef="#ctx0" brushRef="#br0" timeOffset="86094">11825 722 3,'-16'8'6,"16"-8"-2,-10 5-1,10-5 1,0 0 0,0 0 2,-8 9 1,8-9-1,10 3 2,-1-2-1,8 0 1,3-1-1,9 2 0,4-3 0,8 1-2,0-2-1,9 2-1,-1-2 1,2 1-2,-2 0 1,-1 0-1,-1-1 0,-4 1-1,-1-1 0,-5 1-1,-4 0 1,-4-1-1,-4-1 0,-4 1 0,-3 0-2,-6-3-4,-1 1-3,-11 4-6,15-18-2,-10 5 1,-3-2-1,-3-4 1</inkml:trace>
  <inkml:trace contextRef="#ctx0" brushRef="#br0" timeOffset="86524">12426 399 10,'-2'12'6,"2"-12"1,14 9-1,-3-4-3,6 1 1,1 4 0,5-1 2,4 3-2,3 0 1,0 1 0,2 2-1,0 3-2,0 0 0,-3 1-1,-1 1 0,-3-2-1,-3 1 1,-4 0-1,-6 0 0,-6-2 1,-5 3 0,-6 0 1,-5 2-1,-9 0 1,-3 1 0,-7 3 0,-4 1 2,-4 0-2,1 0 0,-1-2 0,2 0 0,2-2 0,3-2-1,3-5 0,7-2 0,4-4 0,5-3 0,2-3-1,9-4-1,0 0-5,0 0-5,0 0-3,18-18-1,2 2 0,6-5-1</inkml:trace>
  <inkml:trace contextRef="#ctx0" brushRef="#br0" timeOffset="87065">13447 642 28,'-4'15'11,"4"-15"0,0 0 2,0 0-6,-3 10-3,3-10 1,0 0 2,0 0-1,2 9-1,-2-9-1,0 0 0,0 0-2,7 10 0,-7-10-1,0 0-3,14 4-4,-1-6-4,4-3-6,6-3 1,4-3-1,7-3-1</inkml:trace>
  <inkml:trace contextRef="#ctx0" brushRef="#br0" timeOffset="87345">14181 585 28,'10'15'12,"-4"-4"-1,-6-11 1,8 16-8,-8-16 1,6 12 1,-6-12 1,0 0-1,0 0 0,0 0-1,0 0 0,0 0-1,0 0-4,0 0-6,12 5-6,-12-5-6,16-5 1,-3-2 0,4-2 1</inkml:trace>
  <inkml:trace contextRef="#ctx0" brushRef="#br0" timeOffset="87636">14886 580 16,'12'15'10,"-5"-1"-1,-3-2 0,-2-2-5,-2-10-1,4 17-1,-4-17 0,0 9-1,0-9-3,0 0-4,0 0-2,16-8-2,-6 0 1,5-4-1</inkml:trace>
  <inkml:trace contextRef="#ctx0" brushRef="#br0" timeOffset="87896">15565 562 15,'15'14'10,"-6"-4"-1,-1 0 2,-8-10-5,7 14 2,-7-14-1,5 11 0,-5-11 1,0 0 0,0 0-2,0 0 0,3 12-3,-3-12-7,0 0-8,0 0-5,0 0 1,12-4-1,-6-12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3:01.325"/>
    </inkml:context>
    <inkml:brush xml:id="br0">
      <inkml:brushProperty name="width" value="0.05292" units="cm"/>
      <inkml:brushProperty name="height" value="0.05292" units="cm"/>
      <inkml:brushProperty name="fitToCurve" value="1"/>
    </inkml:brush>
  </inkml:definitions>
  <inkml:trace contextRef="#ctx0" brushRef="#br0">-1 314 10,'0'0'10,"0"0"1,10 6-1,-10-6-1,0 0-1,0 0-1,-1 11 0,1-11-1,1 15 1,-1-2-1,0 3-2,1 4 0,0 5-2,2 3 1,2 3-2,-1 2 1,0 2-2,4-1 0,0-3 0,-1-1 0,1-5 0,-3-3 0,0-7 0,-2-1-1,-3-14-1,4 13-2,-4-13-4,0 0-7,0 0-1,5-11 0,-4 2 0</inkml:trace>
  <inkml:trace contextRef="#ctx0" brushRef="#br0" timeOffset="711">537 327 3,'0'0'10,"0"0"1,0 0-2,-17 4 1,5-5 0,-4 2-1,0 0 0,1 0-3,0 1 0,-1 1 0,-2 0-1,0 1 0,3 3-2,4-3 0,-3 2 0,-2-2-1,1 1 0,-1-2 0,4 2-1,12-5 0,-16 4-1,16-4 1,-12 2-1,12-2 0,0 0 0,0 0 0,0 0 0,0 0 0,0 0 0,-5 13 1,5-13-1,-4 17 1,2-6-1,0 1 1,-1 1-1,-1 1 0,1 0 0,-2-2 1,3 1-2,2-2 1,1-1 0,1 1 0,1-2 0,-3-9-1,10 16 1,-10-16 0,16 9 0,-7-7 0,0-2 0,3-1 0,1-1-1,0 0 1,1-2 0,0 1-1,0 0 1,5-1-1,-2 2 0,3 2 0,-3 2 0,-17-2 1,36 8 0,-36-8 0,29 15-1,-29-15 1,0 0 0,0 0 0,42 43 0,-42-43-1,0 0 1,0 0-1,36 49 1,-36-49-1,0 0 1,0 0-1,3 47 2,-3-47 0,-16 22-1,4-12 1,-1 1 1,-4-1-1,-6 0 1,-2-2-1,1 0 0,-3-3 0,2-2 0,0-2-2,1-2-3,7 1-5,5-6-8,12 6-2,-14-20 1,12 5-1</inkml:trace>
  <inkml:trace contextRef="#ctx0" brushRef="#br0" timeOffset="2173">669 54 3,'0'0'10,"0"0"2,0 0 0,41-20-3,-41 20 0,0 0 0,0 0-2,44-21-1,-44 21 0,0 0-1,0 0-2,0 0 1,42-13-1,-42 13 0,0 0-1,0 0 0,0 0 0,55 8 0,-55-8 0,0 0-1,0 0 0,0 0 0,49 43-1,-49-43 1,0 0 0,25 48-1,-25-48 1,13 42 0,-13-42-1,7 46 1,-7-46 0,3 52-1,-3-52 1,0 52 0,0-52 0,-9 50-1,9-50 2,-9 44-1,9-44-1,0 0 1,-21 50-1,21-50 1,0 0-1,0 0 1,0 0-2,-7 43 2,7-43-1,0 0 0,0 0-1,0 0 1,0 0-1,52 6 1,-52-6-1,0 0 0,0 0 0,41-11 1,-41 11-1,0 0 0,0 0 0,0 0 0,0 0-1,0 0 0,0 0 0,0 0 1,0 0-1,0 0 1,0 0 1,0 0-1,0 0 2,0 0-1,-27 48 0,27-48 0,0 0 1,0 0 0,-30 52 0,30-52-1,0 0 1,-10 47 0,10-47 0,0 0 0,1 53 0,-1-53 0,0 0-1,8 60 0,-8-60 1,16 42-1,-16-42 0,17 41 0,-17-41 0,0 0 0,32 60 0,-32-60 0,0 0 0,34 58 0,-34-58 0,0 0 0,32 48 0,-32-48 0,0 0 0,0 0 0,20 48 1,-20-48-1,0 0 1,0 0 0,0 0-1,-19 51 2,19-51 0,0 0 0,0 0 0,0 0 1,-47 50-1,47-50 1,0 0 0,-55 25-1,55-25 0,0 0 0,-50 19 0,50-19-1,0 0 0,-48 12-1,48-12-1,0 0-2,0 0-4,0 0-12,-51-4-3,51 4-1,0 0 1,0 0-1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56:56.123"/>
    </inkml:context>
    <inkml:brush xml:id="br0">
      <inkml:brushProperty name="width" value="0.05292" units="cm"/>
      <inkml:brushProperty name="height" value="0.05292" units="cm"/>
      <inkml:brushProperty name="fitToCurve" value="1"/>
    </inkml:brush>
  </inkml:definitions>
  <inkml:trace contextRef="#ctx0" brushRef="#br0">-1 0 89,'7'15'25,"-7"-15"1,9 9-1,-9-9-13,0 0-10,0 0-2,9 3-2,-9-3-2,12 6-6,1 1-14,-3-9-1,8 2 0,-3-11-1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31T23:57:24.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-44 125 49,'0'0'18,"15"0"2,-15 0-2,0 0-9,0 0-3,0 0 0,0 0 0,0 0-1,0 0 0,0 0-1,0 0 2,0 0 0,0 0-1,0 0-1,0 0 0,0 0-1,0 0 0,0 0-2,0 0 0,0 0 0,0 0-2,0 0 0,-16 0-4,16 0-4,0 0-6,0 0-9,0 0-1,26 0 0,-26 0 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10.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94 311 1,'-5'-10'3,"5"10"1,0 0 0,-3-10 2,3 10 0,0 0 3,-6-11 0,6 11 2,0 0 0,-5-9 0,5 9 0,0 0-1,0 0-2,0 0-1,0 0-1,0 0-1,0 0-2,0 0-2,0 0 0,0 0-1,0 0 0,0 0-1,2 15 1,0 0-1,1 7 1,1 7 0,1 5 1,0 7-1,0 1 1,-4 0-10,9 9 1,-10-15 0,10 5 0,-12-17-1,11 5-2,-12-18-1,11 5-6,-8-16 5,-2-13 0,1-2 0</inkml:trace>
  <inkml:trace contextRef="#ctx0" brushRef="#br0" timeOffset="420">47 367 17,'-13'-19'16,"9"10"-2,3-1-1,1-2-1,7 0-3,0-4 0,6-1-2,4-4-1,7 0-2,0-1 0,7 2-1,2-2 0,-1 4 0,0 2-2,-1 4 1,-6 2-1,-3 6 0,-3 0-1,-7 4 0,-3 5 0,-9-5 0,13 14 0,-12-2-1,0 2 1,-3 1 0,0 4 1,-3 1-1,-2-2 1,-4 5-1,-1-3 2,-3-3 0,-5 2-1,0 0 1,-5-3 0,-3 0 0,-3-3-1,1 1 1,-1-4-2,0 0 0,2-3-1,3-4-2,7 2-7,1-7-12,7 0-3,11 2 1,-9-18 0</inkml:trace>
  <inkml:trace contextRef="#ctx0" brushRef="#br0" timeOffset="1371">645 95 24,'0'0'17,"0"0"-1,0 0-1,0 0-2,-3 9-3,3-9-4,-9 10-3,9-10-1,-17 18-2,7-7 1,-1 3 0,-2-2 0,1 4 0,-1 2 0,-3 4 0,2 3 1,-2 5 0,0 5-1,1 4 2,1 6-2,1 2 1,3 2 0,5 1 0,4-3-1,6-4 1,5-5-1,6-4 0,4-6 1,6-7-1,2-10 1,3-1 0,0-6-1,1-2 1,-4-4-1,-2-1 0,-4-3 0,-4 2 0,-3 3-2,-5-1-3,-1 2-5,-9 0-14,0 0-3,11 2 0,-11-2 2</inkml:trace>
  <inkml:trace contextRef="#ctx0" brushRef="#br0" timeOffset="2633">910 510 4,'0'0'2,"0"0"0,0 0-3,0 0 1,3-11-1,-3 11-1,0 0 1,0 0 1,0 0 0,0 0 2,0 0-1,0 0 0,0 0 0,0 0-1,0 0-1,0 0-1,11-4-1</inkml:trace>
  <inkml:trace contextRef="#ctx0" brushRef="#br0" timeOffset="2874">989 553 0,'0'0'1,"0"0"0,-5 10 0,5-10 0,0 0 0,0 0 0,-10-1-2,10 1-2</inkml:trace>
  <inkml:trace contextRef="#ctx0" brushRef="#br0" timeOffset="3605">971 591 12,'0'0'15,"-10"9"0,10-9-1,-11 3-2,11-3-2,-11 4-1,11-4-1,-13 3-1,13-3 0,-15-4-1,15 4-1,-13-11 0,6 2-2,-1-6 0,2-1 0,1-3-1,3-4-1,2-4 0,4-2-1,6-3 0,5 0-1,4-3 1,6 3 0,4 1-1,2 4 1,1 3 0,-3 4 0,-2 6 0,-4 4-1,-4 4 1,-3 4 0,-4 7-1,-3 4 1,0 6-1,-2 5 1,-2 6 0,1 3-1,-2 4 1,1 3 0,-2 0 0,-2 0 1,-2-2-1,-3-3 2,-5-1-1,-3-5 1,-6-3 0,-4-1 1,-4-7-1,-2-1 0,-1-7-1,1 0 1,1-3-2,5-5 0,5-2-1,2-3-2,15 7-3,-15-21-6,16 10-9,0-5-5,6-2 1,4-5 0</inkml:trace>
  <inkml:trace contextRef="#ctx0" brushRef="#br0" timeOffset="4206">1320 281 2,'0'0'14,"0"0"2,0 0 0,13 4-5,-13-4-4,0 0 1,9 15-1,-9-3-1,1 3-1,-1 4-1,1 5 0,-4 4-1,4 5 0,-2-2-1,2 3 1,0-4-1,3 1 1,1-6 0,6-2-1,4-8 0,5-6 0,4-6-3,3-7-3,4-2-4,0-8-5,-1-2-9,-4-4 0,-5-1 0,-9-1 0</inkml:trace>
  <inkml:trace contextRef="#ctx0" brushRef="#br0" timeOffset="4556">1233 423 34,'-11'6'19,"11"-6"0,12-4 1,-1-4-13,9 2-1,2-3 0,9 3-1,2-5 1,8 5-1,-2-1-1,3 2-2,0 1-5,-6 0-8,-4 2-12,-3-2-1,-3 0 0,-5-1 1</inkml:trace>
  <inkml:trace contextRef="#ctx0" brushRef="#br0" timeOffset="4937">1749 656 11,'16'5'17,"-2"-3"2,2 0-3,3 3-3,0-2-1,3 0-4,-5-2-1,3 0-2,-5-1-2,-1 0-2,-2-2-5,-12 2-8,16-11-9,-16 11 1,5-15-1,-6 3 0</inkml:trace>
  <inkml:trace contextRef="#ctx0" brushRef="#br0" timeOffset="5177">1708 512 6,'0'0'19,"14"5"1,2-8 1,7-3-5,7 2-2,0-3-3,5 3-1,-3-2-4,1 3-3,-3 2-5,-6-2-10,-3 2-9,-2 0-3,-6-4 1,1 0 0</inkml:trace>
  <inkml:trace contextRef="#ctx0" brushRef="#br0" timeOffset="5477">2316 312 38,'6'14'21,"0"9"0,-1 2 2,-2 7-15,5 8-3,-3 6-1,0 3 0,-2 1 0,-2-3-1,-3-7-1,3-3 0,-4-8-1,2-9-2,2-9-11,-1-11-11,0-9-1,0-9 0,1-6 1</inkml:trace>
  <inkml:trace contextRef="#ctx0" brushRef="#br0" timeOffset="5708">2142 328 14,'-16'3'16,"1"-1"3,4-2-4,11 0-1,-11 1-1,11-1-1,0 0 0,18 0-2,-2-4-2,9 2-2,6-3-3,7 2 0,4-2 0,4 1-1,0-1-1,-2 4 0,-5-1-1,-6 2 0,-9 2-4,-7-2-11,-4 3-10,-13-3-1,10-5 0,-9-4 0</inkml:trace>
  <inkml:trace contextRef="#ctx0" brushRef="#br0" timeOffset="6108">2504 35 30,'0'0'18,"14"17"-1,-2-7 1,3 2-8,6 6-9,3 1 3,5 8 0,0 2 0,2 7 1,-3 2-1,5 6 1,-5 0-2,0 5 0,-6 1-2,-4 2 0,-6-1-1,-4-2 2,-6-2-1,-5 1 0,-6-4 0,-2-1 0,-6-7 1,1-2-1,-3-3 0,0-6 0,0-4 1,1-7-1,0-6-1,1-8-2,5-4-7,-1-9-14,7-7-3,4-5 1,4-6 1</inkml:trace>
  <inkml:trace contextRef="#ctx0" brushRef="#br0" timeOffset="6889">3610 193 2,'0'0'5,"0"0"0,0 0-1,0 0-2,0 0 0,0 0 0,0 0 1,-3 10 1,3-10 1,0 0 1,0 0 0,2 9 1,-2-9 1,3 11-2,0 1 0,-1 4-1,2 6-1,0 7 1,-1 8-2,1 6-1,-3 7 0,-2 4 0,-2 0 0,-2-2 1,0-5 0,-4-2-2,3-11 0,-1-6-7,3-9-11,4-19-1,0 0-2,0 0-1</inkml:trace>
  <inkml:trace contextRef="#ctx0" brushRef="#br0" timeOffset="7240">3532 261 6,'-6'-18'14,"6"6"0,-1-6 1,8 3-7,5 0-2,3-1 1,10 3 1,-1-2-1,7 6-1,2 3 0,3 5 0,-4 3-1,-2 7-3,-4 4-1,-8 4 0,-3 5-1,-8 3 1,-9 0 1,-4 4-1,-6-3 1,-2 1 1,-6-4 0,2-2 2,-6-3-1,2-1 0,0-8 0,1-2 0,-1-5-2,4-3-1,2-1-4,1-7-9,7-1-12,3-4 0,7-2-3,6-3 2</inkml:trace>
  <inkml:trace contextRef="#ctx0" brushRef="#br0" timeOffset="7681">4394 0 47,'0'0'23,"0"0"1,0 0-2,0 0-13,0 0-5,-14-3-2,2 7-1,2 3 1,-3 0-1,-2 2 0,-1 3 1,-2 0-1,-2 0 1,3 7 0,-3 3 0,0 5-1,-1 4 0,1 8 1,-2 7-1,0 9 0,-2 11 1,-1 1-1,3 3 0,2 4-1,3-2 1,7-4 0,7-3 0,6-9-1,10-9 0,9-7 0,6-10 0,4-9 1,3-9-2,-2-6 0,1-5-4,-5-7-5,-1 0-13,-7-6-3,-3 1-1,-7-5 0</inkml:trace>
  <inkml:trace contextRef="#ctx0" brushRef="#br0" timeOffset="8221">4423 658 7,'0'0'18,"-13"-8"1,13 8 1,-14-19-8,9 8 1,-4-7-1,7 0-1,-3-9-2,7 2-2,1-8-2,6 2-2,3-2-1,6 2-2,5 1 1,3 4-1,1 6 0,-2 5 0,2 3 0,-2 7 0,0 5 0,-5 6 0,-5 9 0,-5 4 0,-2 7 0,-4 6 0,-7 3 0,0 3 1,-6 3-1,-1-1 1,-2-2 0,-1-3 1,-2-4 0,-1-3 1,0-7 0,-3-3 0,-4-6 0,3-4-1,-2-7-1,-1-6-2,7-4-6,-1-11-12,11-4-7,6-6-2,8-3 1,7-5 0</inkml:trace>
  <inkml:trace contextRef="#ctx0" brushRef="#br0" timeOffset="8712">4845 411 42,'0'0'22,"0"0"1,-2 10 0,2-10-14,-4 18-4,5 0 0,-3 4-1,3 6 0,-5 2-1,4 5 1,-2 2-1,1 1 0,1-6-2,-1-1 1,1-2-1,2-4 0,5-5 0,4-4-1,8-4-1,1-9-1,5 2-3,0-9-4,6-3-5,-7-8-6,-1-1-6,-9-3 0,-8-3 2</inkml:trace>
  <inkml:trace contextRef="#ctx0" brushRef="#br0" timeOffset="9032">4642 563 39,'-4'10'19,"4"-10"0,20 1 2,1-2-18,3 0 1,4-2-1,5 3 0,-1-2 0,3 2 0,-2-2-1,-4 2-1,-2 1-7,-3-2-10,-2 1-6,-1-1 0,-5-4 1</inkml:trace>
  <inkml:trace contextRef="#ctx0" brushRef="#br0" timeOffset="9493">5216 669 43,'3'11'19,"-3"-11"1,15 3 0,-3-3-18,5 0-1,3 2 1,1-2 0,4 1 1,-4-1-1,1 0 0,-5 0-1,-2-2-6,-4-1-9,-11 3-8,8-10 1,-8 10 0,-6-21 0</inkml:trace>
  <inkml:trace contextRef="#ctx0" brushRef="#br0" timeOffset="9744">5191 493 21,'-1'12'18,"14"-7"2,6 0-6,5-3-6,11 4 2,-3-4-3,9 2 0,-4-1-4,2-2-4,-3 0-8,-3-2-10,-7-6-1,-3 1-1,-2-5 0</inkml:trace>
  <inkml:trace contextRef="#ctx0" brushRef="#br0" timeOffset="10054">5793 167 40,'6'10'19,"-2"5"0,-3 1-1,0 12-15,-2 4 0,-2 10 2,-3 6-1,1 6 1,-7 2 0,2-1-1,-2-4-1,2-4 0,6-9-3,-2-8-2,5-9-5,1-21-12,0 0-5,0 0 1,14-32 0</inkml:trace>
  <inkml:trace contextRef="#ctx0" brushRef="#br0" timeOffset="10284">5737 232 22,'-4'-12'19,"4"12"1,0 0 0,0 0-7,17-3-4,-5 2-1,12 2-1,-24-1-1,64-1 0,-64 1 0,79 0-2,-35-1 0,-44 1-2,75 0-1,-75 0-2,51 3-3,-51-3-6,0 0-13,0 0-3,0 0 2,0 0-1</inkml:trace>
  <inkml:trace contextRef="#ctx0" brushRef="#br0" timeOffset="10555">5737 429 48,'22'15'22,"7"-3"0,-29-12 0,74 11-19,-25-5 0,-6 0-2,6-3 0,-8-1-1,-41-2-2,68 0-12,-68 0-7,0 0-2,0 0 1,43-10 0</inkml:trace>
  <inkml:trace contextRef="#ctx0" brushRef="#br0" timeOffset="11196">3121 1350 6,'22'0'10,"0"-1"0,4 0 0,2 1 2,3-1 1,3 3-1,0-3 2,6 4-3,2-3-1,6 2-3,5-3-1,8 3-2,4-3-1,6 0-1,2 0 1,6-1-2,1 0 1,6-1-1,1 0-1,2 0 0,-1-1 0,0-1 1,4 0 0,0 0-1,3 0 1,-1-1-1,0 0 1,-3 1-1,3 1 0,3-1 0,-2 1 0,2 0 0,-4 1-1,-2-1 2,-5 1-1,-6 2 2,-11 1-1,-8 1 0,-13 1 0,-48-2 1,66 7-1,-45-4 0,-21-3 0,18 6-1,-18-6 0,0 0 0,0 0 0,0 0-1,0 0 0,0 0-7,0 0-18,-10-11 1,-6 0-3,-5-6 2</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22.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1549 965 15,'0'0'20,"0"0"1,0 0-4,-8-16-3,8 16-3,3-9-3,-3 9-3,9-10-2,-9 10-2,12-5 0,-12 5-2,10-3 1,-10 3 0,0 0-1,9 6 2,-9-6 0,0 0 1,0 0 2,-1 9 2,1-9 1,0 0 0,0 0 0,0 0-1,-9 4 0,9-4-2,0 0-1,0 0-3,0 0-3,0 0-5,0 0-15,0 0-5,3-10 1,1-1-1</inkml:trace>
  <inkml:trace contextRef="#ctx0" brushRef="#br0" timeOffset="441">1869 542 52,'2'-16'22,"1"-1"1,3 0-2,3 1-17,5 1-4,1 2 0,3 2 0,1 3 0,-2 1 0,0 4 0,-3 2 0,-2 2 0,-3 4-1,-9-5 1,10 18 0,-7-7-1,0 4 1,-2 2 0,1 1 0,-2 3 0,-3 3 0,-1 2 1,-3 3-1,-3 3 1,-6 0-1,1 3 1,-6 0 0,1 0 1,0-4-1,2-2 0,5-4-1,2-3 2,5-6-1,6-1 1,0-15 1,21 15 0,1-11 0,4-1 1,5-5-1,5 0 1,-1-3-1,1 1-1,-6 0 0,-4 0 0,-8 0-1,-4 3 0,-14 1 0,11-2-1,-11 2-1,0 0 1,0 0-1,0 0 0,5 13-1,-5-13-6,0 0-19,0 0 1,0 10-1,-9-14-1</inkml:trace>
  <inkml:trace contextRef="#ctx0" brushRef="#br0" timeOffset="9514">1331 2509 9,'0'0'13,"0"0"0,14-5 0,-14 5 0,12-5-3,-12 5 0,13-7 0,-13 7-3,0 0-1,10-8-2,-10 8-1,0 0 0,0 0 0,0 0 1,0 0 0,-14 5 1,14-5 1,0 0 1,0 0-1,-11 8-1,11-8-1,0 0 0,0 0-2,0 0 0,0 0-2,0 0 0,0 0-1,0 0-2,0 0-4,0 0-11,11-4-9,-11 4-2,16-14 1,-5 2 1</inkml:trace>
  <inkml:trace contextRef="#ctx0" brushRef="#br0" timeOffset="9975">1787 2029 37,'-12'5'18,"3"6"-1,-3 2-6,0 2-9,0 6-2,-4 3 1,2 2 1,-1-2 1,4-3 0,8-4 1,8-5 1,9-9-1,11-7-1,4-8-1,7-7-1,0-6 0,0-2-2,-2-4 1,-7-1 0,-10 3 1,-9 6 0,-9 1 2,-7 6 0,-9 7-1,-3 6 1,-7 6-2,-3 7-2,0 7-8,-3-2-8,2 3-7,5 1 1,5-7 0</inkml:trace>
  <inkml:trace contextRef="#ctx0" brushRef="#br0" timeOffset="10325">1850 2052 10,'4'24'11,"0"10"-4,-2 5 1,-3 3 2,-2 6 1,-5 1 1,0 3 1,-5-1 1,5 3-2,-2-10-1,5 0-4,-1-7-2,6-4 0,4-7-3,2-4 0,1-7 0,1-3-1,-1-2-2,-7-10-6,10 8-17,-10-8-1,-3-13-1,-10-7 0</inkml:trace>
  <inkml:trace contextRef="#ctx0" brushRef="#br0" timeOffset="148434">1580 1334 16,'14'-8'10,"10"-5"0,11-6 0,8-4 0,11-3-2,10-3-1,8 1-2,3-1 1,0 4-2,-5 0 0,-7 6-2,-7 1 1,-10 5-2,-11 2 1,-5 1-1,-7 2 0,-4-3 0,-5 3-1,-4-1 1,0 5 0,-10 4 0,13-11 0,-13 11 0,0 0-1,0 0 1,4-10 0,-4 10 0,0 0-1,0 0 1,-2-16-2,2 16-1,3-25-1,-3 5-1,4-9 0,3-7-1,-2-6 1,-5-11-2,0-2 3,-4-7 2,-7-1 1,2-3 1,-7 2 1,-4 3 0,-2 3-1,5 6 2,-3 5-2,2 4 0,2 6 0,-2 5 0,3 6 1,-2 3-1,2 6 1,0 3 1,1 4-1,1 2 0,2 1 0,11 7-1,-16-7 0,16 7 0,-9-4 0,9 4-1,0 0 0,0 0 0,0 0-1,-10-2 1,10 2-1,-10 3 1,-1 2-1,-6 4 1,-6 0-1,-7 6 1,-10 3 0,-9 6 0,-10 2 0,-8 4 0,-9 2 0,-3 2 0,-3 0 0,-1 1-1,0 1 1,4-4-1,3-2 1,12-2-1,10-6 0,10-3 1,9-5-1,8-3 1,7-4 0,11-4 0,9-3 1,0 0-1,0 0-1,0 0 1,0 0 0,0 0-1,-2 11 0,2-11 1,13 18-1,-4-3 1,7 4 0,4 5 0,1 4-1,4 3 1,1 3 0,0 4 0,-3-1 1,0 2-1,-3-4 0,-2 3 0,-3 1 0,0 1 1,-2-1-1,-1-1 1,2 0-1,-3-2 0,0 5 0,0-3 0,1-5 0,2-2 0,2 3-4,2 2-11,3-2-3,5 0-1,-1-11-1</inkml:trace>
  <inkml:trace contextRef="#ctx0" brushRef="#br0" timeOffset="151008">215 3125 12,'35'-13'9,"10"-3"-1,7-4 0,10-3 1,7-2-2,3 1 0,1-2 0,-3 4-1,-9 2 0,-7 3 0,-9 2-2,-6 4-1,-11 1-2,-5 2-1,-7 0 1,-4 2-1,-2 0 0,-10 6 0,16-10 0,-16 10 0,10-9 1,-10 9-1,0 0 1,5-10 0,-5 10-1,-5-14 1,2 3-1,-1-4-1,-2-6 1,0-7-1,-2-6 1,0-10 0,0-5 0,-3-8 0,5-8-1,-1-5 1,2-2-1,-1-3 1,0 4 0,-2 2-1,-1 6 1,0 5 0,-6 9 0,0 6 1,-2 9-1,1 6 1,0 5-1,3 6 0,1 3 0,4 4 0,8 10 0,-10-13 0,10 13-1,0 0 1,0 0 0,0 0 0,-10-8 0,10 8 0,0 0-1,0 0 0,0 0 1,0 0-1,-11 6 0,11-6 1,-14 10 0,0-2-1,-6 5 1,-7 3 0,-7 5 0,-7 1 0,-8 5 0,-4 1 1,-5 0-1,-2 0 1,1-4-1,0-1 1,5-5-1,5-2 1,7-6 0,6 0 1,7-5-1,7 0 0,7-3 0,5 0 1,10-2-1,-9 2-1,9-2 0,0 0 0,0 0-1,0 0 1,0 0-1,7 13 0,-7-13 0,8 18 1,-1-3-1,1 3 1,0 7 1,4 5-1,-1 5 1,0 7-1,2 5 1,-1 6-1,1 5 1,-1 2-1,2 1 1,1-1-1,0-1 0,2-4 1,-1-5-1,-1-8 1,-2-5 0,-1-4-1,-2-8 1,1-2 0,-2-5 0,-1-2 0,-1-3 0,2 0 0,-2-2 0,0-2-1,-7-9 1,9 11-1,-9-11-4,0 0-12,0 0-6,0 0 2,-3-11-2</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56.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234 0 49,'0'17'19,"-5"-2"-2,2 3-2,-2 1-14,-2 8-7,-6 4 3,-2 8 3,-6 10 2,-4 6 3,1 7 3,-4-1 1,5 6-1,-1-7-1,7 0-2,4-10-3,7-4 0,1-9-1,6-5 1,1-7 0,4-4 1,0-4 0,2-3 1,-1-4-1,7 3 1,4-7 0,5-2 0,7-4-2,9-3 0,5-5-1,7-5-3,2 1-3,-3-7-3,3 7-10,-8-5-11,-5 5 1,-9-3-2,-6 6 3</inkml:trace>
  <inkml:trace contextRef="#ctx0" brushRef="#br0" timeOffset="510">523 709 66,'12'-17'20,"0"-4"0,5-4-6,3-3-15,2 1 0,1 0 2,1 3 1,0 7 1,-3 2 2,1 8 0,-7 2 0,1 9-1,-3 5-3,-1 6-1,-4 5 0,-3 3 0,-2 4 0,-2 2 0,-3 1 1,-2 0 0,-4-3 1,0-2 0,-3-4 2,1 0 0,-7-4 0,2 0 0,-8-7 1,3-1-1,-4-5-1,3 1 0,-2-5-2,3-2-1,3-6-1,1-4-2,9-2-1,1-6-5,12 3-8,0-8-11,9 1-1,1-6-1,8 4 3</inkml:trace>
  <inkml:trace contextRef="#ctx0" brushRef="#br0" timeOffset="971">1177 557 49,'0'0'20,"0"0"1,6-14 0,-9 5-15,3 9-1,-6-14 1,6 14 1,-16-6 0,7 11 1,-5-4-1,1 4-3,-1 0-3,-4 2 0,2 2-1,0-1 1,2 1-1,-1 3 0,1 1 1,1 1-1,2 3 0,3 2 0,3 0 0,1 4 0,3 2 0,4-1 1,7 0-1,4-3 0,7-1 1,3-3-1,4-7 1,5-2-1,0-6 2,2-2-1,-5-3-1,-3 0 1,-6-2 0,-4 1 0,-4 1 0,-4 0 1,-9 3-1,0 0 0,0 0 0,0 0-1,0 0 0,0 0-1,0 0-3,0 0-11,-1 12-14,1-12 0,0 0-1,0 0 0</inkml:trace>
  <inkml:trace contextRef="#ctx0" brushRef="#br0" timeOffset="1832">1745 599 5,'0'0'15,"2"-15"-3,-2 15-3,0-14 2,0 14 1,0 0 2,0 0 1,0 0-3,0 0-6,0 0-3,-5 14-1,4-3 0,-3 3 1,1 5 1,-4 2 0,-3 11 1,-3 1 0,-1 8 0,-2-1-1,1 6 0,0-2 0,3 1-1,2-4 1,6-4-2,3-4-1,5-6 0,5-5-1,5-5 1,3-7-1,3-4 0,2-6 0,2-5-1,-2-1-1,-2-4-2,0 1-4,-9-7-12,1 2-8,-5-4-1,-3 0 2,-5-3 0</inkml:trace>
  <inkml:trace contextRef="#ctx0" brushRef="#br0" timeOffset="2263">1609 880 34,'-11'1'17,"11"-1"2,-9-4 3,9 4-15,0-9-2,0 9 1,13-8 3,-1 4 0,9 4 0,-1-3-1,8 4-3,0-3-2,5 1-1,0-1-1,1 2 1,-5-1-1,-2 1 1,-3-1 0,-2 2-1,-5-1 0,-2 1 0,-5 1 0,0-1 0,-10-1 1,11 5-2,-11-5 0,0 0 0,6 11 0,-6-11-3,1 11-1,-1-11-16,0 0-8,-11 1 0,5-10-1,-5-11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00.5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1,'0'0'4,"0"0"1,0 0-1,0 0-1,12 8 0,-12-8 0,17 3 1,-5-1 0,0-1 1,4 0 0,1 0 0,4 0-1,1 1-1,3-1 0,1 1-2,4-1 1,2 1-1,3-2 0,2 1 1,5-1 1,4 0-1,2-1 1,3 0-1,1 1 1,3 0-1,-1 0 0,3 1 0,-1 0 1,1 1-2,-1 1 1,2-1 0,-2-1 0,1 1 1,-1-2-1,-1 0 0,-1-1 0,-2 1-1,-2-2 1,-1 0-1,-4-1-1,-2 1 1,0 0 0,-4 0-1,-1 0 1,-2 1-1,-2 0 1,-1 1-1,1 0 1,1 0-1,0 1 1,2 0-1,2-1 1,1 0 0,3-2-1,1 0 1,-4-1-1,2 1 1,-1-2 0,-2 2 0,1 0 0,3 1 0,-1-1 0,3 2 0,1 0-1,3 0 1,-1 2-1,1-2 1,-1 0-1,0 1 0,-2-1 0,-1 2 1,-3 0-1,3 0 0,0 1 0,3 1 0,-2-1 1,0 0-1,-1-1 0,-3 1 1,-6-2 1,-4 2 0,-8-3 0,-6 2 0,-6-2 0,-3 1 0,-9-1 0,0 0-1,0 0 0,9 1-1,-9-1 1,0 0 0,0 0 0,0 0 0,0 0 0,0 0 0,0 0-1,0 0 1,0 0-1,0 0-1,0 0 1,0 0 0,0 0-1,0 0 0,0 0-1,0 0-4,0 0-8,0 0-10,-10 8-2,-3-12 1,-5-7-1</inkml:trace>
  <inkml:trace contextRef="#ctx0" brushRef="#br0" timeOffset="49902">1108 755 18,'0'0'21,"-12"0"0,12 0-1,0 0-4,0 0-4,0 0-3,0 0-3,-6-10-2,6 10 0,0 0-1,10-6-1,-10 6-1,11-3-1,-11 3 0,17 1-1,-8 1 0,-9-2 1,15 10-1,-15-10 0,13 15 1,-13-15-1,6 20 2,-5-11-1,-1 0 0,0-9 1,-6 16 0,6-16 1,-11 8 0,11-8 0,-12 1-1,12-1 0,-13-9 0,13 9 0,-10-15-1,10 15 0,-6-16-1,6 16 0,1-19 0,-1 19 0,13-15 0,-1 7 0,5 1-1,5 0 1,3 3 0,0 0 0,-1 2 0,-3 2 1,-3 2 0,-5 2 1,-13-4 1,8 15-1,-14-4 1,-2 0 0,-3 0 1,-2 1-1,-1-1 0,-3-1-2,2-2 1,-2-4-3,7 2-7,-4-5-16,5-5 0,9 4-2,-12-21 1</inkml:trace>
  <inkml:trace contextRef="#ctx0" brushRef="#br0" timeOffset="51424">1786 357 3,'0'0'10,"0"0"-2,0 0 1,0 0 2,0 0 1,0 0 0,0 0 0,0 0 0,3 9-2,-3-9-2,0 0-3,0 0-1,0 0-2,-3 12-1,4-2 0,0 6 0,1 4-1,-1 7 1,2 7 0,0 6 0,-1 3 0,3 2 0,-1 0 0,-1 1 0,0-2 0,-1-8 0,1-4 0,-2-5 1,2-4-1,-3-6 0,0-2 0,1-6-1,-1-9 1,0 14 0,0-14 0,0 0 0,0 0 0,0 0 0,0 0-1,0 0-2,10 1-11,-10-1-11,14-20-2,-4 2 1,4-7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2.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1181 38 17,'12'-8'19,"-12"8"-1,0 0-1,0 0-3,0 0-5,-16 8-2,1 6-2,-8-2-2,-3 8-1,-6 3 1,-2 6-1,-4 2 1,5 4 0,-1-1 0,7 1 0,4-2-1,10-2 0,6-3-1,11-4 0,12-7 0,13-8 1,10-8-1,9-6 0,6-11 0,3-6 0,2-8-1,-4-4 1,-7-3 0,-10-1-1,-9 1 1,-7 3-1,-7 3 1,-3 3 0,-3 6-2,-2 2 2,-1 2-2,-2 4 1,-1 3-1,-4 0 1,1 11-1,-17-9 1,-2 10-1,-6 5-1,-8 7 0,-7 2-6,-3 9-15,-2 6-2,1 5 1,-2 5-2</inkml:trace>
  <inkml:trace contextRef="#ctx0" brushRef="#br0" timeOffset="751">1356 1033 13,'0'0'15,"0"0"1,0 0-4,3 11-4,-3-11-1,-4 20 0,0-5 2,2 11-1,-3 4-1,2 8 0,0 4-2,1 6-1,1 2-1,2 5-2,2 0-1,1-5-14,1-1-7,3-5-3,-2-10 1,2-9 0</inkml:trace>
  <inkml:trace contextRef="#ctx0" brushRef="#br0" timeOffset="1202">1244 1971 28,'13'-6'20,"0"-3"0,5 3 1,0 1-12,3-1-5,1 4 0,-4 2-1,0 5-1,-5 3 1,-3 4 0,-6 2-1,-3 6 0,-7-2 1,-1 4 0,-5 2 0,-4 3-1,-2-1 1,-3 4-2,0 0 1,-1 2 0,-2-1 0,2 1-2,2 0 1,3-3-1,4-1 0,4-2 0,4-2 0,7-5 1,8-1 0,8-4 0,11-4-2,8-9-10,13-3-13,6-5-1,5-5-1,1-4 0</inkml:trace>
  <inkml:trace contextRef="#ctx0" brushRef="#br0" timeOffset="6109">580 888 15,'0'0'7,"18"-4"0,-7 2-1,4 0-2,2 2-1,6 0-1,0 3 0,6 0 0,3 1 0,2-1 1,4 1 1,2 0 0,4-1 0,3-1 0,6 0 0,0-3-1,4 1 0,4-2 0,3 0-2,0 0 2,2 2-3,2 1 1,1 2-1,2 5 1,3 0-1,1 2 0,-2 3 1,0-1-1,-5-1 1,-9-1 1,-8 0 1,-12-5 0,-9 0 0,-12-3 1,-3 2 0,-15-4-1,9 1 0,-9-1-1,0 0-1,0 0-1,0 0 1,0 0-1,0 0-1,0 0 1,0 0-1,0 0-3,-3 12-10,3-12-8,-10 15 1,-2-14-1,-1-1 1</inkml:trace>
  <inkml:trace contextRef="#ctx0" brushRef="#br0" timeOffset="10445">0 863 21,'9'-9'17,"2"-3"-2,3 1-2,6-5-1,5 1-2,0-4-4,5 0-1,2-4-2,1 2 0,1-1-3,0 2 1,-3 0-1,-2 1 0,-1 3-1,-4 0 0,0 7-2,-6-2-4,-2 3-7,-3 5-5,-13 3-1,0 0 0</inkml:trace>
  <inkml:trace contextRef="#ctx0" brushRef="#br0" timeOffset="10816">168 533 0,'0'0'13,"0"0"2,0 0-1,0 0-6,15-3 0,-3-2 0,4-1 0,5 0-1,4 1 0,4-2-2,5 1-1,0-1-2,0 2 0,-2 0-1,-1 3 0,-5 0 0,-3 2 0,-4 1 0,-5 3 0,-2 0-1,-3 3 1,-1 3-1,-2-1 0,-1 3 1,-1 2-1,-2 0 0,0 3 1,-3 1 0,0 0 0,-3 4 1,-1 1-1,-2-2 1,0 2-1,0-2 1,1 1-2,1-5 2,-1 0-2,3-6 1,0-2 0,3-9 0,-2 13 0,2-13 0,0 0-1,0 0-3,0 0-15,0 0-5,7-9 1,-4-5-2</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4.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31 20,'0'0'18,"0"0"1,11-7 2,-1-1-7,7 5-7,-2-4 1,7 4 0,-3 0 0,4 5-2,-2-1 0,2 4-3,-4 1-1,-2 3-1,-2 5 0,-4 1 0,-4 3 1,-4 4 0,-6 0 0,-2 3 1,-5-3 0,0 2-1,-6-4 0,1-1 1,0-6-2,2-1 0,2-4 0,11-8-1,-15 9-1,15-9 0,0 0 1,0 0-1,-2 14 0,2-14 0,8 19 1,-4-4-1,2 4 1,1 4 0,0 2 0,0 4 0,1 3 0,1 2 0,0 1 0,-2 0 0,-1-2 0,-3 0 1,-3 0-1,-3-4 1,-5-4 0,-4-3 0,-6-3 0,-1-5-2,-3 0-2,-4-8-12,5 0-12,-3-5 0,6-2-2,0-3 1</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5.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188 0 25,'0'0'18,"0"0"0,0 0 0,-13 18-9,5 0-5,-3 1 2,0 9-1,-6 2 1,1 8 1,-5-2 0,5 4 1,-5-1-1,6 2-2,-1-6 0,5 0-2,1-6 1,8-2-2,2-6 1,5-1-2,5-5 1,4-3 0,5-2 0,4 0 1,4-4-2,3 0 1,4-4-2,2-4-3,4 2-9,-3-9-12,1-1-4,-6-4-2,-3-3 1</inkml:trace>
  <inkml:trace contextRef="#ctx0" brushRef="#br0" timeOffset="390">218 339 31,'0'0'24,"0"0"0,0 0 2,0 0-8,-5 17-9,5-17 0,-4 26-2,-2-8-1,5 10-2,-3 6 1,4 8-2,-2 4 1,3 3-3,0 4-1,1-4-5,8 1-18,-4-9-5,5-8 0,-2-14-2</inkml:trace>
  <inkml:trace contextRef="#ctx0" brushRef="#br0" timeOffset="1602">155 1186 87,'4'13'29,"-4"-13"1,0 0 0,0 0-27,0 0-2,-1 11-1,1-11 1,0 10-2,0-10-2,4 22-13,-4-10-13,2 8 0,-2-1-1,1 4 0</inkml:trace>
  <inkml:trace contextRef="#ctx0" brushRef="#br0" timeOffset="1802">149 1713 78,'0'22'29,"2"-2"-2,-2-20 1,0 13-19,0-13-9,0 0 0,0 0 0,-3 10 0,3-10-3,0 0-4,4 12-9,-4-12-12,9 5 0,-9-5-1,14 4-1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1.160"/>
    </inkml:context>
    <inkml:brush xml:id="br0">
      <inkml:brushProperty name="width" value="0.05292" units="cm"/>
      <inkml:brushProperty name="height" value="0.05292" units="cm"/>
      <inkml:brushProperty name="fitToCurve" value="1"/>
    </inkml:brush>
  </inkml:definitions>
  <inkml:trace contextRef="#ctx0" brushRef="#br0">324 0 3,'0'0'4,"0"0"0,0 0 1,0 0 0,0 0 1,0 0 2,0 0-1,0 0 0,0 0-1,0 0-1,0 0 0,0 0-2,0 0-1,0 0-1,0 0 0,0 0-1,0 0 0,0 0 1,0 0-1,0 0 0,0 0 0,0 0 0,0 0 0,0 0 0,0 0 0,0 0 0,0 0 0,0 0-1,0 0 1,0 0 0,0 0-1,0 0 0,0 0 0,-2 11 1,2-11-1,-3 13 1,2-3 0,0 4 0,-1 3 0,0 6 0,0 4 0,1 3 1,-2 5-1,2 3 1,-2 5-1,-3 3 1,0 1 0,-1 2-1,-1 3 1,0-1 0,-1 2 0,-2-2 0,3-3 0,-1-1 0,1-3 0,0-4 0,2-2 0,1-5 0,1-3 0,1-3 1,-1-4-1,1-2 0,1-4-1,4-2 0,-3-4 0,1-11 0,-1 14-2,1-14-3,0 0-4,11 1-3,-11-1 0,11-16-1,-6 3 1</inkml:trace>
  <inkml:trace contextRef="#ctx0" brushRef="#br0" timeOffset="821">7 933 3,'0'0'6,"0"0"1,-4-10 0,4 10 0,0 0 0,0 0 1,-4-11-2,4 11 1,0 0-2,0 0-1,0 0-2,0 0 0,0 0-1,3 10-1,-3-10 0,6 16 0,-2-4 1,1 3-1,2 0 0,1 4 1,6 5-1,-1 2 0,2 2 0,0 0 0,2 0 0,-3 0 0,3 1 1,-2-4-1,-2-4 1,3-3-1,-3-3 1,1-3 0,-1-5 1,1-1 0,-2-5 2,4-5 0,-2-6-1,3-2 1,-3-6 0,3-2 0,2-5-1,3-2-1,-3-2-2,1 1 1,-3 3-3,0-1-2,2 7-5,-6-1-6,0 5 0,-4 0-1,2 2 1,-4-2-1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27.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 0 72,'-2'31'26,"0"-11"0,1-4-1,1-16-24,0 0-2,1 12 0,-1-12 1,5 10-1,-5-10-9,4 10-14,-4-10-2,13 3-1,-13-3 0</inkml:trace>
  <inkml:trace contextRef="#ctx0" brushRef="#br0" timeOffset="200">218 239 90,'3'34'31,"-6"-11"-2,1 0 2,-2-9-28,0-3-2,4-11-3,-4 12 0,4-12-3,-6 10-13,6-10-12,0 0 1,0 0-2,-5-25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7.6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-1 520 43,'0'0'17,"0"0"0,0 0-4,0-18-13,10 6-1,2 1 0,0-2 1,4 3 2,-2 1 0,0 3 2,-4 2 0,-1 4 1,-9 0 0,10 6-1,-10-6 1,-1 14 1,-5-4 0,0 6-1,-4-3 1,1 4-1,-5-4 1,4 3-2,-4-6 1,4 1-1,0-5 0,10-6-1,-11 7-1,11-7 0,0 0 0,0 0-1,0 0 0,0 0 0,0 0 0,0 0-2,0 0 1,0 0-2,8-12-1,0 1-7,9 2-18,2-5-1,3 0-1,1-6 0</inkml:trace>
  <inkml:trace contextRef="#ctx0" brushRef="#br0" timeOffset="631">723 143 51,'0'0'22,"-15"-1"1,15 1-1,-13 0-17,13 0-5,-17 4 0,17-4 1,-12 12 0,7-1 1,2 2 0,3 3-1,4 2 1,4 3-2,5 2 0,4 1 0,1 5 1,0 1-2,1 1 1,0 2 0,-5 1-2,-2 1 1,-6-4 0,-2-2 0,-4-4 1,-3-4 1,-3-3 0,-6-8 1,-1-4 2,-7-7 0,1-4 0,-2-7 0,-1-6 0,1-6-1,4-1-1,6-6-1,9-2 0,8-3-1,8 0-1,6-1 1,7 0-1,6 1 1,1 1 0,0 1 1,-1 3 0,-7 2 1,-2 3 0,-8 2 0,-4 4 1,-7 1 0,-3 5-1,-4 0-1,-3 4 0,-1 1-1,6 9-1,-13-13-1,13 13-2,-10-7-2,10 7-16,0 0-6,0 0-1,0 0 1,0 0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04.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288 488 1,'0'0'15,"-14"7"2,3-7 1,0-1-6,11 1-2,-20 1 2,20-1-1,-14-1-1,14 1-2,-5-9-1,5 9-1,8-16-2,-2 6-1,3-1-2,2 0 0,-1 1-1,-10 10-1,19-14 0,-19 14 1,12-2-1,-12 2 0,8 9 1,-8-9 0,0 16 0,-1-6 1,-4 1 0,0 2 1,-4-2 0,0 2 0,-3-2 0,1 1 1,-3-5-1,4 1 1,-3-5 0,4 0 0,0-4-1,9 1 1,-15-7-1,15 7 0,-9-15-2,6 2-1,4 3-6,-1-6-18,8 1-2,0-5-1,8 1 0</inkml:trace>
  <inkml:trace contextRef="#ctx0" brushRef="#br0" timeOffset="1011">959 4 10,'0'0'13,"-4"-10"-4,4 10 1,0 0 0,0 0 0,0 0-1,0 0 0,0 0-1,0 0 0,0 0-2,0 0-1,7 16-1,-5-2-1,-1 5 1,0 7 0,-5 4 0,1 7-1,-4 2 0,1 3-1,-3 1 0,1 0 0,0-3 0,3-3-1,1-6-1,3-4 1,3-2-4,-1-9-9,5-2-12,-6-14-2,20 11 2,-6-12-1</inkml:trace>
  <inkml:trace contextRef="#ctx0" brushRef="#br0" timeOffset="6009">65 2291 74,'15'4'27,"-2"-8"-1,3-4-1,-3-4-24,2 2-1,-2-2 1,-2 5 0,-11 7 1,10-6-1,-10 6 0,0 0 1,0 0-2,0 0 1,0 0-2,0 0 1,12 7-1,-12-7 1,0 0 0,11 11 0,-11-11 1,0 0 0,7 11 0,-7-11 1,0 0-1,0 0 1,-4 9 0,4-9-2,0 0-5,0 0-20,1-14-3,6-4-1,8-3 0</inkml:trace>
  <inkml:trace contextRef="#ctx0" brushRef="#br0" timeOffset="6429">751 1946 76,'0'0'30,"0"0"-1,0 0 0,0 0-17,0 0-9,-10 1-1,10-1-2,-1 19-1,1-1 1,0 7 0,0 6 0,-1 6 0,-2 6 0,1 2 0,-1 4 0,1-2-1,-2-4-2,7 2-15,-2-12-10,8-6-2,4-13 0,9-8 0</inkml:trace>
  <inkml:trace contextRef="#ctx0" brushRef="#br0" timeOffset="18597">20 1371 16,'-9'-1'12,"9"1"2,0 0 1,0 0 1,-10-3-1,10 3-1,0 0-1,0 0-2,0 0-3,0 0-2,0 0-2,9-6-1,-9 6-2,10-8-1,-10 8 0,15-8 0,-15 8-1,16-5 0,-16 5 1,14 1-1,-14-1 0,14 8 0,-14-8 0,8 14 0,-8-14 1,3 16 0,-3-16 1,-3 14 1,3-14 0,-13 10 1,4-9 0,9-1 1,-18 1-1,9-2-1,0-1 0,9 2-1,-17-3 0,17 3 0,-11-4-2,11 4-1,0 0-4,-2-10-9,12 3-12,5-5-1,9-1 0,6-9 0</inkml:trace>
  <inkml:trace contextRef="#ctx0" brushRef="#br0" timeOffset="19188">764 955 13,'0'0'0,"-10"2"4,10-2 5,-9 1 5,9-1 3,-11 0 1,11 0 2,-9 1-3,9-1-4,0 0-5,-12 0-4,12 0-2,0 0-1,-11 10 0,11-10-1,-7 14 1,4-4-1,0 2 0,2 2 0,2 3 1,3-1-1,3 2 0,6 2 1,2 0-1,5 1 0,2 2 1,2 0-1,-1-1 0,-1 1 0,-2 0 0,-3 0 0,-4-1 0,-3-2 0,-5 0 0,-3-1 0,-3-2 0,-6 1 1,-2 0 0,-4-4 0,-4 1 0,-6-4 1,0 1-1,-3-3 1,-1-3 0,0-4 0,5-3 0,-1-5-1,5-3 0,4-5-1,5-4 1,6-1-1,5-4 0,6-2-1,6-3 1,7 2-1,4-4 0,7-2 1,4-1-1,5-1 1,1-3 0,1 1 0,-3 2 0,-6 1 0,-4 5 1,-8 3 0,-7 5 1,-9 3-1,-8 5 0,-5 3 0,-7 5 0,-6 1-1,-2 3 0,-4 3-1,-3 0 0,-2 3 0,-3 0-1,5 7-6,-3-4-17,6 2-2,3-2-1,5-3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53.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4,'0'0'8,"0"0"0,0 0 1,0 0 1,0 0-1,0 0 0,0 0-1,0 0-1,0 0-2,0 0-1,0 0-2,0 0 0,0 0-1,0 0 0,0 0 0,21 56 0,-21-56 0,26 58 0,-26-58-1,33 74 1,-18-31-1,5 2 0,-7 4 1,2 3-1,-5 4 0,2 1 0,-4 0 0,-1 0 0,-1-2 0,-5-2 0,3-1 0,-7-9-1,4 1 1,-1-44 0,-16 76 1,16-76 0,-19 66 0,19-66 1,-28 55 0,28-55 0,-27 46 1,27-46 0,0 0-1,0 0 0,-42 47 1,42-47-1,0 0 1,0 0 0,0 0 0,0 0 0,0 0-1,0 0-3,0 0-5,0 0-15,0 0-3,0 0 0,0 0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4:54.7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95 355 27,'0'0'16,"12"4"1,-12-4-6,19-6-7,-8 2-1,1 2 0,0 1 1,2 2-1,-3 1 0,-1 1 0,-10-3-2,12 14 0,-12-14 0,6 15 1,-5-6 1,-1-9 2,-5 16 0,5-16 1,-9 9 0,9-9 1,-10 2-1,10-2 0,-11-5-2,11 5-1,-14-9-2,14 9 0,-17-13 0,17 13-1,-18-10-1,18 10 1,-12-7 0,12 7-1,0 0 0,0 0 0,0 0-3,0 0-14,10-13-7,1 7-2,5-4 1,10-4 1</inkml:trace>
  <inkml:trace contextRef="#ctx0" brushRef="#br0" timeOffset="591">830 16 1,'-10'2'11,"-1"4"-1,-2-1 0,-3 6 0,0 0-2,-1 2 1,-2 4-1,0-2 1,3 3 2,0-2-3,6 1 0,3-5-2,7 0 0,0-12-2,27 9 1,-2-11-2,7-1 0,5-5-1,3-4-1,0 0 0,0-2-1,-10-1 1,-4 2 0,-6-1 1,-6 4 1,-8-1-1,-6 11 0,-3-16 0,3 16 0,-20-15 0,8 9-1,-5 0-1,2 2-1,-2-1 0,4-1-1,-1 4-1,2-2-2,12 4-2,-17-4-4,17 4 0,0 0 1,0 0 0,0 0-1,0 0 1,11 2-2,-2-1-1,1 1 2,-1-2 1,1 1 0</inkml:trace>
  <inkml:trace contextRef="#ctx0" brushRef="#br0" timeOffset="1002">939 2 29,'9'1'12,"-9"-1"1,0 0-1,-4 17-2,0-8-1,1 7-2,0-1 0,2 8 1,-5 0-1,4 6-1,-2 1 0,6 4-1,-5 2 0,5 3-2,-4 1 1,4 0-2,0-2 1,-1 2-1,0-4 0,0 0-2,4-6 1,-1-3-1,0-4 0,-3-4 1,1-5-1,2-4 1,-4-10 0,4 13 0,-4-13 1,0 0 0,0 0 0,0 0 0,0 0 0,0 0-2,0 0-7,0-13-19,1 3-1,-5-9-2,-3-5 0</inkml:trace>
  <inkml:trace contextRef="#ctx0" brushRef="#br0" timeOffset="11026">0 1357 68,'0'0'26,"0"0"1,0 0-6,0 0-13,0 0-4,0 0-1,0 0-1,0 0 0,12 7-2,-12-7-1,14-2-6,-1 4-11,4-6-8,7-1-1,5-2 0,6-3 1</inkml:trace>
  <inkml:trace contextRef="#ctx0" brushRef="#br0" timeOffset="11327">780 1161 32,'-6'-10'21,"6"10"-1,-4-9 2,4 9-12,-9 0-4,9 0 0,-17 13-1,7 1-1,-5 1 0,1 6-1,0-2 0,4 4 1,2-4-2,11-2 1,8-5-1,9-7 0,8-8-1,10-6 1,5-7-1,2-5 1,2-3-1,-7-4-1,-8-1 2,-6 2 0,-12 1 1,-5 5 0,-14 3 1,-5 5-1,-7 4-1,-6 4-1,-2 6-3,-4 0-2,5 8-6,-4-4-9,9 5-9,3-5 1,16-5-2,0 0 2</inkml:trace>
  <inkml:trace contextRef="#ctx0" brushRef="#br0" timeOffset="11667">988 1064 37,'0'0'23,"14"13"-1,-12-1 2,-4 6-8,-1 1-10,-1 8-3,1 5-3,-4 4 1,1 7-1,-3 2 2,-4 2-1,4 3 2,-3-6 0,2 0 0,-1-6 0,4-4 0,0-9-2,1-9-10,5-3-16,1-13 0,-9-1-2,1-12 0</inkml:trace>
  <inkml:trace contextRef="#ctx0" brushRef="#br0" timeOffset="16484">397 3165 82,'0'0'28,"-3"13"-1,2-3-5,1-10-20,-5 14-2,5-14-1,-4 16-1,7-7-2,-3-9-6,13 7-10,1-9-6,4-3-1,5-5 1,5-5 0</inkml:trace>
  <inkml:trace contextRef="#ctx0" brushRef="#br0" timeOffset="16674">738 3046 33,'0'0'20,"0"0"2,0 0 0,-3-11-9,3 11-4,-16 1-2,6 5 0,-5 2 0,1 9-1,-5 0 1,2 8-2,0 0 1,6 5-2,3-3 1,9 0-3,10-7 0,9-8-1,10-9-2,8-9 0,10-8-1,1-10 0,5-5 0,-6-6-1,-4-3 1,-8 2 2,-9 3 1,-9 4 1,-12 3 1,-9 6-1,-12 6 0,-5 5 0,-9 9 0,-5 3-2,-3 7-1,-2 1-2,2 8-9,-1-5-15,5 3-2,5-7 0,10-2 0</inkml:trace>
  <inkml:trace contextRef="#ctx0" brushRef="#br0" timeOffset="17065">873 3015 71,'6'23'26,"0"0"-2,-2-3 0,0 1-23,0 3-1,2 3 0,-7 0 2,2 7 1,-7 1 1,2 5 0,-6 2 1,2 1-1,-3-2 1,3-1-4,4-1-8,-4-6-19,3-6-3,-1-10-1,1-8 2</inkml:trace>
  <inkml:trace contextRef="#ctx0" brushRef="#br0" timeOffset="29773">166 2328 39,'0'0'23,"-12"-1"2,12 1-4,-10 2-9,10-2-2,-9 1-2,9-1-2,0 0-1,0 0-3,0 0-1,5-12 0,4 8-1,0-1-1,2 1 0,-1 0 0,-1 1 0,1 3 1,-10 0 0,8 9 1,-9 1 1,-6 1 1,-1 3 0,-4-1 2,0 2-1,-4-3 2,5 0-2,-2-7-1,13-5-3,-13 2-3,9-13-11,7-2-15,3-4 0,7-3-1,2-8 0</inkml:trace>
  <inkml:trace contextRef="#ctx0" brushRef="#br0" timeOffset="30254">610 2048 40,'-12'1'17,"12"-1"-1,-10-2 2,10 2-16,0 0-1,0 0 2,0 0 2,2-12-1,8 9 2,2-3 1,7 1-1,0-3-2,6 2-2,3-1-1,1 1 0,0 2 0,-1 4 0,-5 1 0,-2 2 0,-4 6 0,-3 1 0,-5 5 1,-5 2-1,-8 3 0,-4 0 0,-6 1 0,-4 2 1,-4-1-1,-4-2 1,-5-1-1,1 0 0,1-4 1,3 0-1,3-3 0,4 0 0,3-3-1,6 0 1,10-9 0,-7 14-1,7-14 1,6 13 0,3-6 0,3 3 0,6-1 0,4 0 0,0 1 0,6-1 0,3-2 0,4 2-1,0-2 0,2-2 2,-2-2-2,-2 0-2,-1-1 2,-4 0 0,-2 1-2,-7-4-5,-1 4-20,-9-3 0,-9 0-2,0 0 2</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9.1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64 352 21,'-9'3'22,"9"-3"2,-10-11 3,10 11-8,-6-17-7,6 17 0,-4-13-1,4 13-1,0-10-4,0 10-2,0 0-2,0 0-2,9-9 0,-9 9-2,0 0 1,0 0 0,10 7 1,-10-7-1,-1 14 1,-1-5 1,-2 0 0,0 2 0,-3-2 2,1 1 0,-4-4-1,10-6 0,-16 7-1,16-7-2,0 0-5,-12-16-16,22 4-7,3-8 0,7 0-2,6-9 2</inkml:trace>
  <inkml:trace contextRef="#ctx0" brushRef="#br0" timeOffset="450">878 70 62,'-16'-8'28,"3"-1"-2,2 2 2,1-3-16,10 10-8,-6-15-1,6 15-1,3-11-1,-3 11 1,15-7 0,-4 6-2,1-1 0,3 2-2,0 2 1,0 1 1,-1 5-1,-5 0 1,1 4-1,-4 2 1,-4 4 0,-2 0 0,-4 5 1,-6 1-1,-5 1 1,-3 2-1,-6 0 1,-6 0-1,-3 0 2,0-2-2,0-3 1,5-3-1,2-3 1,6-5-1,4-1 0,16-10 1,-10 11 0,10-11 1,11 10-1,4-5 1,4 1 0,7 3-1,3-2 1,6 2-1,3-1 0,1-1-1,2 0 0,0 0 1,-3-2-2,-5 0 1,0-1 0,-4 0 0,-2 1 0,-4-1 0,-3 0-1,-6 0 1,-4 0-1,-1 0 0,-9-4-2,0 0-10,0 0-17,0 0 1,0 0-3,-25-29 2</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5:20.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138 0 18,'0'0'12,"0"0"-1,0 0 1,0 0-3,0 0-3,0 0-1,0 0-3,0 0 0,-9 11-1,9-11 0,0 9 1,0-9-1,3 18 2,-1-3-1,0 6 0,1 4 0,-2 4 0,-1 7 0,0 3 1,-2 3-1,0 2-1,-1-2 0,2 0 0,-1-6 1,2-3-1,0-6 0,1-5-1,1-6 1,-1-6-2,-1-10-2,0 0-5,0 0-6,0 0-4,2-10-2,-1-4 0,-2-3 1</inkml:trace>
  <inkml:trace contextRef="#ctx0" brushRef="#br0" timeOffset="360">91 289 7,'-13'0'8,"2"1"0,0 0 1,1 1 1,0 1-1,10-3-1,-14 9 0,14-9-1,-11 10-1,11-10-1,-6 12-1,3-2 0,2 0-2,1 2 2,2 5-1,1-2 1,2 5-1,1 0 0,3 3-1,-1-3 1,4 4-1,-3-4-1,2 1 0,0-3 0,1-1 0,0-3 0,0-3 0,-2-1 0,4-4 1,-3-4 0,3-3 0,-2-5 0,1-2 0,0-4 1,1-2-2,-1-7 1,3-1-1,0-3 0,1-4 0,-1 1-1,0 1 1,-4 4-1,1 3 1,-5 3-2,-2 4 1,-6 13-2,6-12-5,-6 12-17,0 0-1,0 0-1,0 0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44.0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71 278 12,'0'0'7,"0"0"0,0 0-1,0 0-2,0 0-2,7 12-1,-7-12-2,7 10 1,-7-10 0,13 14 1,-4-4-1,-6 1 1,2 3 0,2 4 0,1 5 0,2 6-1,-2 6 1,3 9-1,-3 6 1,1 8 0,-8 4 0,-6 4 0,-1 4 0,-5-2 0,-1 1 1,-1-4-1,-5-5 0,5-4 0,0-8 0,8-4 0,2-4 0,1-3-1,2-3 1,1-2-1,5-3 0,-2-2 1,5-3-1,-4-4 0,-2-4 0,1-2 1,-4-14-1,6 14 0,-6-14 0,2 10 1,-2-10-1,0 0 0,0 0 1,1 11-1,-1-11 0,0 0 0,0 0 0,2 11 0,-2-11 0,0 0 1,14 7-1,-14-7 1,14 6-1,-3-3 1,0 0-1,3 1 1,-1 0-1,2 1 0,2-1 0,3 1 1,3 0-1,2 0 0,6-2 1,4 0-1,7 1 1,5-2 0,3 0 1,5 0 0,4-1 0,7 0 1,2-2 0,6 2 1,4-2-2,6 1 1,3 0-2,8 0 1,1 0-1,6 1-1,4 1 1,2 0-1,1 1 0,1 1 0,1-1 0,2-1 1,3 0-1,-1-1 1,-2 0 0,0 0-1,1 0 1,-1 1 0,1 1 0,-2 0 0,-2 0-1,0 0 1,-2-1-1,0-1 1,0-2 0,-1-2 0,-2-1 0,-1 1 0,-1-2 0,-1 2 1,2 1-1,-2 2-1,-5 1 1,-1 1-1,-4 1 1,-1-1-1,-3 1 0,0-1 1,-3-1-1,0-1 0,-1 0 1,0-1-1,0-1 0,-2 0 0,-2-1 0,-5 0 0,-7 0 0,-7 0 0,-6-1 0,-8 0 0,-9 1 1,-6 0-1,-6 0 1,-3 0-1,-6 0 1,-2 2 0,-4-2 0,-2 2 2,-9 1 0,10-5 0,-10 5 0,0 0-1,-3-16 1,3 16-1,-6-17-1,3 4-1,0-1 0,0-2-1,2-3 1,1-4 0,1 0 0,0-4-1,0-2 1,-1-2-1,0-3 0,0-2 1,0-3-1,0-2 0,1-4 1,0-3-1,3-3 1,0-2 0,0-1 0,1-3 0,0 1-1,0-2 1,-2 0-1,1 0 1,-1-1-1,-1 1 0,-1 3 1,0 2-1,-1 5 1,0 1 0,-1 8 0,0 5-1,-2 5 1,1 5-1,0 2 0,0 6 0,0 0 1,-2 5-1,1 1 0,3 10-1,-11-15 1,4 5-1,7 10 0,-19-13 0,5 8 0,-2-2 0,-6 2 0,-3-2 1,-7-2 0,-4 7 0,-6-8 0,-6 7 0,-6-4-1,-5 2 0,-5 0-1,-8-1 1,-6 3 0,-7-2 0,-5 1 1,-8-1-1,-8 3 1,-8-1 1,-7 2-1,-5 1-1,-5 2-1,-5 0 1,-5 1-1,-1 2 1,-2 2-1,-1 0 1,-2 0 0,-1-3 1,1 2 1,0-1 0,-1 2 1,-1-2-1,-1-2 1,2-1-1,1 2 0,0 3 1,-2 1-1,1 2 0,2 0 0,2 3 0,3-1 0,2 4 0,6-3 0,7 1 0,5-2 0,7-2 1,9 0 0,7-2 0,10-1 1,7 0-1,8 1 1,8-3-1,8 1 0,10 0 0,4-1 0,8 0 0,6 0 2,3-1 0,3-3-1,9 0 1,-3-2 0,7 0 0,1 0-1,9 1 0,-12-3 0,12 3-2,0 0-1,0 0-1,0 0-2,0 0-8,11 10-9,-1-6 1,-10-4-1,12-11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23:54.1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 0 0,'0'0'2,"0"0"1,0 0 0,0 0 1,0 0-1,0 0 0,0 0-1,0 0-1,0 0 0,0 0-1,-3 14 0,3-14 0,3 19 0,-1-8 1,-1 1 0,1 2 0,0 0 0,-1 2 0,1 0 1,0 0-1,0 3 1,0 1 1,0 3 0,-1 1 1,1 1 0,-1 5 0,-1 3 0,0 5 0,-1 3-1,1 6 0,-1 3-1,0 5 1,-1 2-1,0 1 0,0 2 0,0-3 0,-1 2 2,-1-2 0,0 4-1,0-1 1,1 4-1,0 0-1,3 2 1,1 4-1,0 3-1,3-1 0,1 2-1,1 1 1,0 1 0,-1 1 1,0-1 0,-3-1 1,1 1 0,-4 0 1,0 2-1,-2-2 1,2 0-1,1 2 0,2 2-1,2-1 0,3-1 0,0-1 0,3-1 0,-1 0 0,1 3 1,-5-6 0,-1 4 1,-3-2-1,-1 3 1,-2-1-1,0 0 0,-2-6 0,1 0-2,0 1 0,1-1 0,-1-3 0,0 0 0,-2-2-1,0 4 2,-4-2-2,1 1 1,-2-6 0,0 0 0,-1 1 0,0-2-1,3-1 1,0 1-1,1-2 0,0 0 1,0 1-1,2 0 0,-2 0 1,2 2-1,-1-1 0,-1-3 0,1 0 1,-1 2-1,1 0 0,0-1 0,1-2 0,0-4 1,3 2-1,1-2 0,3 1 0,3-1 1,0-2-1,2 0 0,0 1 0,0 1 0,0 0 1,-1 0-1,-1-2 0,-1-2 0,-1 4 0,2 0 1,0-1-1,-1 1 0,1 0 0,0 3 0,-1 2 0,1 3 0,-1-1 0,0-5 0,-3-1 0,1-2 0,-1-5 0,1-8 0,-2-4 0,0-3 0,0-6 0,-1-3 0,1-2 0,0-2-1,1-1 1,-1 0 0,-1 1-1,1-4 1,-1 3-1,0 1 2,-1-2-1,1 0 1,-1-3-1,1-2 1,0-4-1,0 1 0,1-10 0,0 9-1,0-9-3,0 0-5,0 0-23,0 0 2,5-21-1,-10-5-2</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3.8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32 3,'0'0'14,"0"0"-1,0 0-3,0 0-4,0 0-3,0 0-1,0 0 0,0 0-1,4 10-1,-4-10 0,0 19 0,4-7 0,-2 5 0,3 2 0,0 8 0,3 4 1,1 4 0,0 6 0,2 5 0,1 3 1,0 3-1,2 0 0,1 0 1,0-5-1,1-1 0,0-7 0,0-4 1,-2-6-1,1-4 0,-4-7 0,-2-3 0,-9-15 0,14 14-1,-14-14 0,0 0-6,0 0-8,6-12-1,-9-6-1,5 0 0</inkml:trace>
  <inkml:trace contextRef="#ctx0" brushRef="#br0" timeOffset="441">526 20 9,'8'-16'16,"-8"16"1,0 0-3,-20-3-7,11 5-1,-2 1-2,-2 1-1,-1 3-1,1 2 0,-3-1 1,3 2-1,3 2 1,-2 1-2,1 1 1,0 4-1,3 4 0,0 4-2,1 9 2,-1 6-1,1 7 0,2 7 1,1 4 0,2 2 1,3 1-1,4-1 0,3-7 0,4-6 1,3-10-1,5-7 0,4-9 0,5-10 0,1-12 1,3-8-1,0-9 1,-1-3-1,-1-5 0,-4 0 1,-7-4 0,-7 3 0,-6-1 0,-5 5 0,-6 3 0,-2 0 0,-5 3 1,-1 3-1,-1 4-1,-1 4-1,-2 6 0,-4 5-1,0 9-2,-3 1-2,2 10-3,-1-1-7,3 7-8,3 2 0,2-3 0,8-2 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7T05:43:43.363"/>
    </inkml:context>
    <inkml:brush xml:id="br0">
      <inkml:brushProperty name="width" value="0.05292" units="cm"/>
      <inkml:brushProperty name="height" value="0.05292" units="cm"/>
      <inkml:brushProperty name="fitToCurve" value="1"/>
    </inkml:brush>
  </inkml:definitions>
  <inkml:trace contextRef="#ctx0" brushRef="#br0">262 0 4,'0'0'4,"0"0"-1,0 0 0,0 0 0,0 0 0,0 0-1,0 0 0,0 0 1,5 12-1,-5-12 1,3 13 0,-3-13-1,5 20 1,-4-5 0,1 4 0,-1 5 0,0 6-1,1 5 0,-2 4-1,0 4 1,-1 1-1,0 3 0,-1 2 0,0-1 0,-1-1 0,-1-1-1,1 0 1,-2-1-1,0 1 1,2-3-1,-2-2 0,-3 0 0,4-1 0,-4-3 0,3-1 1,-1-2-1,2-6 0,-2-1 0,1-4 0,4-4-2,-1-6 0,1-4-3,1-9-4,0 0 0,0 0-1,10-17-1</inkml:trace>
  <inkml:trace contextRef="#ctx0" brushRef="#br0" timeOffset="661">0 790 2,'7'11'3,"-1"3"0,3 3 1,-3 3 0,1 2 0,-1 3 0,1 2 1,2 2 0,0 1-1,0 0 0,3 0-1,0-1 1,3-1-1,0-2 0,2-4 0,1 1 0,1-5-1,1-2 1,1-4 0,1-2 0,-2-9 1,2-2 0,-1-9 1,1-4-1,0-4 0,1-5-1,2-4 0,-1-3-1,1 0-1,-1 0 0,2 1-2,-1 0-1,1 4-4,-3 1-6,0 3-3,0 1 0,0 3 0,-1-2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5.039"/>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-1 583 18,'3'12'15,"-3"-12"0,0 0-2,4 17-11,0-6-2,2 4 0,1 5 0,1 8 1,4 4 0,-2 7 0,2 3 0,1 6 1,0-1-1,0 5 0,1-3 0,0 0 0,-2-5 0,-1-6-1,-1-4 0,-3-6 1,-1-5 1,-1-6 2,-7-7 3,2-10-1,0 0 1,-15-11-1,1-8 1,3-4-1,-7-10-1,4-5-2,-4-7-2,3-1 0,1-2-1,3-2 1,3 1-2,4 0 1,5 3 0,3 2-1,3 5 1,3 3-1,4 5 1,0 5-1,4 7 1,-1 6-1,1 7 1,3 6-1,-3 6 1,-1 7-1,1 3 1,-1 4-1,0 2 1,-3 0-1,-1 1 1,-3-1 0,-1-2 0,-3-1 0,-5-3 1,-5 1 0,-8-3 0,-4 2 1,-6-4-1,-4 1 1,-6-2 0,-1-1-1,-1-3 0,4-2 0,3-3-2,4-3-1,6-1-4,4-8-5,9-1-7,8-8-6,5-4 0,6-4 1</inkml:trace>
  <inkml:trace contextRef="#ctx0" brushRef="#br0" timeOffset="661">346 458 11,'11'6'14,"-11"-6"-1,0 15-6,1-6-4,1 3 0,1 1 0,3 1 0,1 1 1,1 2 0,5-2 0,-1 1 1,3 1-1,0-2 1,2 1 0,-3-1-2,0 1-1,-1-1-1,-3 1 0,0-1 0,-4 0 0,-3-2 0,0 1 1,-4-5 1,1 2 2,0-11 1,-5 9 0,5-9 0,-12-6 1,3-6-1,3-2 0,-3-6-2,1-3-2,1-4 0,2-1-1,3 0-1,0 0 0,5 3-1,2 3 0,3 2 0,3 3 0,5 1-1,2 1-2,8 4-4,0-2-6,7 5-9,1 1-3,3 1 0,0 3 2</inkml:trace>
  <inkml:trace contextRef="#ctx0" brushRef="#br0" timeOffset="1152">846 636 21,'0'0'16,"-12"-23"0,12 2-4,2 0-9,3-2-2,2 0 0,1 0 1,3 5 0,3 1 0,-1 5 0,1 3 1,1 3-1,1 5 1,-2 3-1,2 5-2,-2 1 0,0 3 0,-2 3 0,0 1 0,-4 2 0,-5 2 1,-2 0 0,-5-2 3,-2 3 0,-7-4 2,-1 1-1,-7-6 1,0 1 0,-2-9-1,-4 0-2,0-4-2,-1-8-3,3 2-6,1-9-10,4-4-7,6-6 2,4-4-1</inkml:trace>
  <inkml:trace contextRef="#ctx0" brushRef="#br0" timeOffset="1562">978 0 6,'0'0'14,"7"12"0,-6 1-1,-2 0-8,0 5-5,1 2 2,2 5 0,2 5 2,0 1 0,2 5 1,1 3 0,6 5 0,-2 1-1,3 3 1,1 2-1,2 0-2,-1 0-1,1-5 0,-3-5-1,0-4 1,-4-9-1,-2-5 0,-2-6-8,-1-7-11,-5-9 0,0 0 0,-14-27-1</inkml:trace>
  <inkml:trace contextRef="#ctx0" brushRef="#br0" timeOffset="2714">1151 442 10,'0'0'8,"0"0"2,0 0 0,0 0 0,0 0-1,0 0-1,15-9 0,-5 2-2,2 0 0,4-3-2,1 3-2,2-1 0,3 2 0,-2 1-1,3 2 0,-2 1-1,5 2 1,-1 3-1,-2 0 0,2 0 0,-3 2 0,-1 0 0,-4 1 0,-1 0 0,-5 3 1,-11-9-1,12 18 1,-11-6 0,-4 1 0,-5 0 0,-1 3 1,-6-1 0,-1 3 2,-6-3-1,0 2 0,-4-4 1,0 0-1,-1-3 0,1-1-1,-2-4 0,5-2-1,1-2-1,6-2-3,2 1-3,2-5-10,12 5-8,-9-13 1,13 2-1,2-1 1</inkml:trace>
  <inkml:trace contextRef="#ctx0" brushRef="#br0" timeOffset="3315">1709 459 32,'-9'-1'21,"-3"-3"1,12 4-1,-12-6-12,12 6-4,0 0-1,0 0-2,-1-10-1,1 10 0,10-4-1,-10 4 0,12-4 0,-12 4-1,13 0-2,-13 0-14,13 9-5,-13-9 0,-5 15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48.93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16 1810 16,'0'0'18,"0"0"2,-11 0-2,11 0-7,0 0-2,-7-16-1,10 6-2,0-5-2,6-2-1,1-5-1,6-2-1,2 1 0,4-2-2,4 4 1,0 3-1,2 4 0,-4 7 0,0 5 1,-3 4-1,-1 5 0,-2 5 1,-5 3-1,-2 5 1,-3 1 1,-3 2 0,-6 1 1,-2 3 0,-7-2 0,-2 1 1,-6-3 0,-2 0-1,-4-4 1,-1-4-1,0-7-1,-1-3-1,4-11-1,2-7-2,7-9-2,3-11-3,9-4-2,0-13-2,10 0-2,2-6 3,6 4 1,-1-1 2,2 7 2,0 1 4,0 8 2,-2 5 3,-1 5 1,-1 5-1,-3 4 1,-1 7 0,-10 11 0,14-1 0,-9 13 0,-1 11-1,-2 7 1,-1 10 0,1 5 2,1 6-2,-1-3 0,4-2 0,0-7 0,7-7 1,4-14-1,8-10-1,3-17-1,5-9 0,5-9-2,1-5 1,0-7-1,-2 2 0,-6 1 0,-5 6 1,-6 5 0,-3 9 1,-8 4 1,-9 12-1,10-8 0,-10 8 0,3 10 0,-2-1-1,1 2 0,-1 3-1,2 2 0,2 0 1,1 1-1,2-1 0,-1 0 0,2-3-1,3 3-3,-12-16-6,18 15-12,-18-15-3,15-1 0,-15 1 1</inkml:trace>
  <inkml:trace contextRef="#ctx0" brushRef="#br0" timeOffset="831">730 1233 26,'0'0'17,"0"0"-3,0 0-8,0 0-16,14-1-7,-14 1-1</inkml:trace>
  <inkml:trace contextRef="#ctx0" brushRef="#br0" timeOffset="1001">1096 1220 40,'11'8'20,"-11"-8"-1,-18 1-3,3 0-13,-1 2-2,-5 1 0,-2 2 1,-1 2 0,-1 1 1,5 0 0,2 1 0,4 0-1,3-1 0,11-9-1,-6 17-2,6-17 1,19 16 0,-2-9-2,5 0 2,4 1-1,3 2 0,-1 0 0,1-1 1,-2 2 0,-4-1 0,-2 0 0,-7 2 1,-4-1 1,-4-1 1,-5 1 0,-6-2 0,-4 2 1,-5-3-1,-3 2 0,-5-2-1,1-1-2,0 0-4,-3-8-8,7-3-11,1-9-2,6-9 1,7-9 0</inkml:trace>
  <inkml:trace contextRef="#ctx0" brushRef="#br0" timeOffset="1422">1243 848 43,'18'1'22,"-15"10"0,0 6-1,-2 7-16,0 6-5,-1 8 0,1 5 0,0 6 1,-1 4-1,2 1 1,-2 0 0,3-1 0,-2-6 0,2-2-1,-3-6 1,-1-6 0,-3-6 0,0-6 0,-3-6 0,-1-6 1,-6-8-1,1-5 1,-3-5-1,2-5 0,-2-3 1,2 0-1,-1-4 0,4 0 0,3 2-1,3-2 1,4 2-2,4 1 0,4 1 0,2-1 0,3 3 0,3-1 0,5 3 0,-1 1 0,5 2 0,0 0 1,3 2-1,2 1 0,1 3 0,0 1-1,1 4 1,-1 1 0,-2 3 0,-1 3 0,-1 3 0,-2 0 0,-2 4 1,-2-1 0,-1 3 0,-3-1 0,-1-1 1,-2-2-1,-2-1 1,-3-2 0,-8-10 1,10 13-1,-10-13 2,0 0 0,0 0 0,0 0 1,-10 5 0,10-5 1,-17-4-2,8 0 1,-4-6-2,0-2 0,1-5 0,1-3-1,3-3-1,2-4 0,6-3-1,2-5 0,7 4 0,2-4-2,9 4-2,1-3-3,8 8-4,-2-2-3,5 11-3,-2-2-1,3 11 1,-5 0 1,0 7 5,-5 1 4,-2 4 7,-5 3 5,-2 1 4,-3 3 1,-1 0 2,-1 5-1,-2 0 0,0 5-1,-3-1-1,3 3-2,-2-4-1,1 5 0,-2-5-1,2 2 0,-4-7 0,4 0-2,-3-5 0,-3-9-5,9 10-10,-9-10-9,9-15 0,-4-5-1,1-9 1</inkml:trace>
  <inkml:trace contextRef="#ctx0" brushRef="#br0" timeOffset="2373">2140 553 40,'0'0'20,"0"0"1,0 0 1,3 9-14,-3-9-7,1 20-1,0-3 0,-1 7 0,4 4 0,0 6 0,1 6 0,2 2 0,1 2 1,2-1-1,0-2 0,1-6 0,-1-3 1,0-7-1,-1-8 1,3-9-1,2-7 1,2-8-1,6-8 0,0-5 0,5-4 0,2-2 0,0-1 0,-1 4 0,-3 3 0,-3 6-1,-4 6 2,-5 7-1,-3 4 0,-1 7 1,-2 7-1,-2 3 0,-2 4 0,-4 4 1,-3 2 1,-1 2 0,-3-3 0,-5-1 0,-3-5 0,-6-2 1,2-4-1,-1-5 0,0-4-1,-2-2-1,0-3 0,2-2-1,3-1-1,4-5-2,3 0-4,0-6-5,8 0-7,3-8-5,7-3 2,3-5 0</inkml:trace>
  <inkml:trace contextRef="#ctx0" brushRef="#br0" timeOffset="2914">2624 668 6,'9'-5'14,"1"7"1,-10-2 0,0 13-8,-3 1-3,0 0 2,-1 6 0,0 0 1,0 3 1,0-2-1,4 0 0,0-4 0,6-3 0,-6-14-3,22 11-1,-4-15-1,7-3-1,3-5 0,1-3-1,2-3 0,-1-1 0,-1 0 0,-4 2 0,-5 4 1,-6 3 0,-3 0 0,-11 10 0,12-9 1,-12 9 0,0 0-1,0 0 1,0 0 0,0 0 0,0 0 0,0 0 0,0 0-1,0 0 1,0 0-1,0 0-1,0 0 0,1-10 0,-1 10 0,0 0 0,0 0-1,0 0 1,1-10-3,-1 10-2,0 0-9,3-9-10,-3 9-2,0-10 1,0 10 0</inkml:trace>
  <inkml:trace contextRef="#ctx0" brushRef="#br0" timeOffset="3505">3087 208 14,'0'0'13,"0"0"0,0 0 0,-6 14-3,7 0-2,2 9-2,2 7-2,2 10 0,3 3-1,1 7 0,3 3-1,1 4-1,2-1 0,-1-3-1,1-6 1,-4-6-1,0-5 0,-4-6 0,-3-7-1,-4-6 0,-6-7-1,4-10 0,-23 5 1,7-9 0,-4-5 0,-3-4 0,0-2 2,0-2 0,-2-1 1,5 0 0,8 1 0,1 3 0,7 0-2,5 2 1,4 2-1,6-2 0,7 0-2,3-2 2,2 1-1,5-1 1,3 0-1,1 0 1,3 0 0,-1 3 0,1 3 0,-4 3 0,-4 4 1,-5 4 0,-4 4 0,-5 6 1,-4 4 0,-2 4 0,-5 1 1,2 2-1,-2-2 0,0 0-1,1-3 1,1-2-2,1-5-2,-5-12-3,11 11-13,-11-11-3,13-9 0,-7-4 0</inkml:trace>
  <inkml:trace contextRef="#ctx0" brushRef="#br0" timeOffset="4106">3430 196 55,'0'0'23,"0"0"1,0 0-5,0 0-19,0 0-9,0 0-6,11-2-5,-11 2-3,21 15 0,-9-2 1</inkml:trace>
  <inkml:trace contextRef="#ctx0" brushRef="#br0" timeOffset="4306">3661 646 18,'-17'5'18,"-5"-9"2,4-8-4,1-5-6,3-8-1,6-3-2,3-8-1,9 0-2,6 0-1,3 1-1,7 4 0,3 5-1,1 8-1,3 8 0,-1 9 1,-1 9-1,-3 7 0,-1 6 0,-4 4 0,-3 4 0,-4 3 1,-5 0 2,-6-4 0,-2 2 1,-5-6 1,-2-2 0,-5-4 0,-2 0-1,-3-8 0,1-3-2,1-2-3,0-8-4,4-2-9,-2-4-11,7-8-2,4-4 1,4-6 0</inkml:trace>
  <inkml:trace contextRef="#ctx0" brushRef="#br0" timeOffset="4697">3920 235 20,'8'17'17,"-6"-3"-1,2 5 1,-4 0-10,1 4-6,0 3 3,-2-2 3,3 4-1,-3-6 1,3 1 1,-2-8 0,4 0 0,-4-15 0,14 12-3,-3-18-2,5-2 0,3-8-1,5-3-1,0-5 0,3-1 0,-3-1 0,-2 2 0,-4 2 0,-2 5-1,-6 4 1,-10 13-1,13-9 1,-13 9-1,9 9-1,-5 4 1,2 6 0,0 2-1,4 5 1,1 2-1,3 1-1,-1-5-5,7-1-13,0-10-6,3-8 0,2-11 0</inkml:trace>
  <inkml:trace contextRef="#ctx0" brushRef="#br0" timeOffset="5117">4825-5 49,'9'2'26,"-9"-2"0,-6 12-1,-7-1-9,-6-1-12,-5 6-4,-4 0 1,-6 5 0,-6 3 0,1 1 1,2 1-1,3 0 1,3-2-1,5-2-1,5-2 0,10-2 0,6-5 0,10-1-1,7-1 1,7-2-1,8 0 1,2 2 0,4 0-1,1 2 1,1 1 0,-2 2 0,-3 0 0,-4 2 0,-5 0 0,-3-1 1,-4 1-1,-5 0 1,-6-3 0,-3 2 1,-4-1 0,-5 2 0,-7-3 0,1 3 0,-8 0-1,-3-1-4,-2 2-20,-9-2-4,-5-5-1,-8-4-1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09.855"/>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646 2290 4,'-15'-15'5,"-3"-6"-1,-6-6 0,-2-8 1,-7-6-1,-4-10 0,-4-4-1,-3-6 1,-4-10 0,0-5 0,1-8-1,0-7 0,3-7 0,2-8 0,7-9 0,5-7 0,7 0-2,6-3 1,5 4-1,4 4 0,6 8-1,4 9 0,3 14 0,2 12 0,2 12-1,1 15 1,-1 9-1,2 9-2,1 8-3,2 8-2,0 4-2,-1 3-4,5 4 0</inkml:trace>
  <inkml:trace contextRef="#ctx0" brushRef="#br0" timeOffset="781">1360 531 13,'-44'-19'8,"-6"-9"0,-4-2-1,-6-7 0,-2 0-1,-3-4-2,-1-2-1,-3 2-1,1 1 0,0 2 0,2 4-1,3 7 1,2 4-1,0 6 0,2 5 0,5 3-1,3 3 0,4 3 1,2-1 0,4 2 1,3-3 1,4 1 0,1-3 0,5 1 1,1-1-1,4 1-1,4 1-3,6 0-7,2 3-5,11 2-4,0 0-2,12 4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6:11.64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11 1276 6,'-5'-10'8,"5"10"0,-4-11 1,4 11-1,-2-10 1,2 10-2,0 0-1,-1-10-1,1 10-1,0 0 0,0 0-1,0 0 0,0 0 0,0 0 0,0 0-2,0 0 0,0 0-1,0 0 0,0 0-1,0 0 1,0 0-1,6 9 0,-6-9 1,14 17 0,-5-6 0,2 1 0,1 1 0,1 3 0,1-3-2,-1 0 2,2-3 2,-2 0-2,0-3 1,-1-3 0,0-4 0,0-4 1,-2-1-1,-2-6 1,-1 0-1,-2-4 1,-2-1-1,-2-2 0,-2 0 0,-2 1 0,0 1 1,-1 0 0,-1 4 0,0 0-1,5 12 1,-8-14 0,8 14-1,0 0 0,0 0-1,-8-10 0,8 10 0,0 0-1,0 0 0,0 0 0,0 0 0,0 0-1,4 11 1,-4-11-1,12 16 1,-1-5 1,0 1-1,1 0 1,3-1 1,-2-1-1,4-2 0,-4-3 0,2-1 0,-3-3 1,-1 0-1,-1-4 1,-1 0 0,-9 3 0,12-14 1,-9 4-1,-1 0 0,-3-4 1,-1 1-1,-3-5 0,-1 0 0,-4 0 0,1 0 0,-3-2 0,2 2-1,-1 3 1,0 1-1,3 3 0,8 11 0,-12-14-1,12 14-2,0 0-3,0 0-6,0 0-9,0 0 0,0 0 0,0 0 0</inkml:trace>
  <inkml:trace contextRef="#ctx0" brushRef="#br0" timeOffset="1082">396 992 1,'0'0'5,"10"6"0,-10-6 1,15 13-1,-5-5 0,0 4 0,3 3 0,1 2-1,2 2-1,-1 2 0,3-1 0,-1 1-1,-5-3 0,0-2 2,-3-4 2,-2-2 3,-7-10 0,0 0 2,0 0-2,0 0 0,-8-14-1,0 1-1,-4-4-4,-1-4-2,-5-3-1,1-2 0,1 0-1,1-2 1,3 3-1,0 0 0,5 1 1,3 2-1,4 2 0,3 1 0,4 4 0,1 0 0,3 3 0,2 0 0,2 4 1,3 2-1,0 3 0,-1 2 1,-1 4-1,3 2 0,-5 2 1,-2 3-1,-1 2 0,-3 1 1,-4 0-1,-2 1 1,-3-1 0,-3 1 0,-4 0 1,-2 0-1,-2-2 1,-1-1-1,-1-3 1,0 0-1,1-1 0,-1-3 0,14-4 0,-18 4 0,18-4-1,0 0 1,0 0-1,0 0 0,0 0 0,0 0 0,0 0 0,17 12 0,-17-12 0,14 11 1,-14-11 0,19 14 0,-6-4 0,2-2 0,2 0 0,2 0 0,2 1-2,-1-2-4,4 1-5,-3-2-9,-2-4 1,2-2-1,-4-4 0</inkml:trace>
  <inkml:trace contextRef="#ctx0" brushRef="#br0" timeOffset="1903">760 1026 8,'-11'-20'11,"4"1"0,0-4-6,0-1-3,4-1 1,3 1 0,3 1 0,4 0-1,1 5 1,5 0 0,1 5-1,1 3 0,1 4-1,-1 5 0,1 4 0,-4 4 0,0 5 0,-4 3 0,-1 2 0,-5 4 1,0-1 0,-4 1 1,0-2 0,-3-1 0,-1-3 1,-2-1 2,-1-3-2,-3-2 0,1-1 0,-3-4 0,0 1-1,-4-2-1,3-1-1,0-2-3,-2-1-3,8-1-4,0-4-10,3-3-1,6-4 1,4-3-1</inkml:trace>
  <inkml:trace contextRef="#ctx0" brushRef="#br0" timeOffset="2434">1028 662 5,'0'0'4,"0"0"0,0 0 1,0 0-1,2 14 0,-3-2-1,2 5 1,-1 2-1,1 4 0,1 2 0,0-4-1,0 4-1,0-3 0,0-2 1,0-4-1,-1-4 2,-1-12 0,0 15 0,0-15 0,0 0-1,-10-8 0,6-1 0,-2-2 0,-1-3-2,0-2 0,1 1 1,1-1-1,0 2 0,1 0 1,0 3-1,3 0 0,2 0-1,-1 11 1,8-18-1,-8 18 1,14-12-1,-4 10 1,2 1-1,1 3 1,2 5 0,0 0 0,1 4 0,3-1 1,-1 3-1,1-3 0,-2-1 0,1 0 1,-2-2-1,-3-3 1,1-1 3,-14-3 3,16-3 0,-16 3 1,6-13-1,-7 0 1,0 0 0,-5-6-2,0 0-2,-2-3-3,-2 1 0,0 0-1,1 0 0,0 2-2,3 3 0,3 4-1,1-2-3,2 14-3,7-20-5,-7 20-7,17-17 0,-8 9-1,1-1 1</inkml:trace>
  <inkml:trace contextRef="#ctx0" brushRef="#br0" timeOffset="3145">1487 440 9,'2'-11'13,"-2"11"-5,0 0 0,-5-11 0,5 11-1,0 0-1,-13 0-1,13 0-2,-12 6 0,12-6-1,-12 13 0,6-4-2,0 2 1,-2 3-1,0 0 0,0 4 0,1 0 0,0 2 0,-1-1 1,2 1-1,2-2 1,3 0-1,3-2 1,2 0 0,2-3 0,5-1 0,0-1 0,4-2 2,1-2-2,1-2 0,-2-2 1,3-2-1,-2-3 0,1-1 0,-2-4-1,-1 0 1,-3-2 0,-1 0 1,-3-2-1,-1 1 0,-1-2 0,-5 12 1,-2-16-1,2 16 0,-5-13 0,5 13-1,-9-6 1,9 6-1,-15 1-1,6 1 1,0 2-1,-2 2 1,0 1-1,2 0 0,-3-1 0,2 1-1,10-7-2,-17 10-4,17-10-8,0 0-3,-12 5 1,12-5-1</inkml:trace>
  <inkml:trace contextRef="#ctx0" brushRef="#br0" timeOffset="3856">1501 0 9,'0'0'11,"-9"-7"-1,9 7-8,3 12-1,1-3 0,0 3 1,2 1 2,1 5 0,-1 4 1,3 0 1,1 3-1,2 5 0,0 1-1,2 1-1,-1 4-2,3 1-2,0 1-8,0 1-5,-4-4-2,2-1 0,-2-10 0</inkml:trace>
  <inkml:trace contextRef="#ctx0" brushRef="#br0" timeOffset="4156">1763 627 8,'0'10'14,"0"-10"0,0 0-5,0 0-4,0 0 0,0 0 0,0 0-5,0 0-6,0 0-8,0 0 0,0 0-1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06.7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832 16 11,'0'0'11,"0"0"0,0 0 1,0 0-2,0 0-2,-11-4-1,11 4-2,0 0-1,0 0 0,-14-6 0,14 6-1,-13-4-1,3 3 0,0 1 0,-3 0 0,-2-1 0,-3 2 0,-3-1-1,1 4 0,-5 0 0,0 2 0,-2 2-1,-4 3 1,-1 4-1,-1 1 0,-1 4 1,-3 2-1,1 2 0,-2 0 1,0 3-1,-1 0 0,3 4 0,-2 3 0,2 0 1,1 3-1,3 4 1,3 1-1,4 2 1,4 4 0,1-1-1,10 1 2,2 1-1,6 0 0,6-2 1,6-1 0,6 1-1,4-2 1,10-3-1,2-1 1,7-3-1,4-2 1,4-3-1,3-2 0,5-7 0,5-3 0,1-6 0,10-6 1,3-8-1,5-7 1,3-8-1,0-7 1,5-12-1,2-6 0,-4-8 1,-3-7-2,-9-6 1,-3-5 0,-10-5 0,-7-1 0,-14 0 0,-10 0 1,-13 2-2,-11 2 1,-11 5-2,-13 5 2,-11 5-2,-7 3 1,-8 7-1,-8 6 0,-6 7 1,-2 6 0,-4 8-1,-6 8 0,-4 8 0,-5 7-2,0 8-1,-4 4-5,2 7-9,-3 4-7,0 3 0,2 1 1,2 1-1</inkml:trace>
  <inkml:trace contextRef="#ctx0" brushRef="#br0" timeOffset="3345">409 807 1,'-7'15'3,"7"-15"-2,-7 15-1,4-6 0,3-9 1,-4 16 0,4-16 0,-5 12 0,5-12 1,0 0 2,0 0 1,0 0 2,6-9 1,3-8 0,4-9 1,6-6 0,6-8 0,1-7 0,5-2-1,-2-2-1,2 5-1,-4 2-1,0 9 0,-9 2 0,-2 10 0,-5 4-1,-1 8-1,-4 1 0,-6 10-1,8-12 1,-8 12 0,0 0-1,0 0-1,0 0-1,0 0 1,0 0-1,5 19 0,-3-1 0,1 8 0,4 8-1,-1 8 1,2 5 0,1 4 0,3 0 0,-2-2 0,1-5 0,-4-4 1,1-9-1,-3-8 0,0-6-1,-2-8-2,-3-9-8,0 0-8,0 0-4,-16-22-2,4 1 2</inkml:trace>
  <inkml:trace contextRef="#ctx0" brushRef="#br0" timeOffset="3876">398 669 12,'0'0'16,"-7"15"0,7-15-1,19 0-7,4 2 0,5-7 0,7 3-1,6-4-6,3 1-6,4-4-9,2 6-4,-4-3-1,0 2 1</inkml:trace>
  <inkml:trace contextRef="#ctx0" brushRef="#br0" timeOffset="4096">981 800 13,'-11'3'17,"11"-3"-2,-13-8 1,9-3-7,2-3-3,4-4-1,4-1 0,3-4-2,4 1 0,1 1 1,5 2-1,-1 3 0,2 4-1,-3 5-1,-2 5-1,-2 5 1,-2 3-1,-5 6 1,-2 5 0,-3 2 1,-3 3 2,-3-1 0,-1 3 2,-3-5 1,-1 3 0,-5-9 0,1 1 0,-3-9-1,1-1-1,-2-5-1,0-1-1,1-1-8,0-8-20,5-4-1,2-11-2,5-10-2</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2.4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 77 7,'-17'-9'14,"2"7"-4,-4 2-1,-4 2 0,-2-2-1,-4 6-1,-7 2-1,-3 4-1,-4 4 0,-5 5-2,0 5 1,-5 6-2,-3 6-1,1 4 1,-1 6 0,3 3-1,2 3 1,7 4 0,2 3 0,9 3 0,6 4 0,9 0 0,7-2-2,11-2 2,13-1-1,11-5-1,13-8 2,16-11-2,15-13 2,12-13-2,13-15 1,8-11-1,5-15 0,5-14 0,0-11 0,-2-10 1,-8-8-1,-7-3 0,-7-5 1,-9-1-1,-15 0 1,-12 2 0,-15 4 0,-15 6 1,-18 4 0,-8 6 0,-16 8 0,-9 6 0,-12 8 0,-8 8 0,-10 7-1,-9 9-1,-1 9 0,-9 10 0,-2 11-1,-4 6-5,1 11-14,-2 7-3,4 4-2,2 1 1</inkml:trace>
  <inkml:trace contextRef="#ctx0" brushRef="#br0" timeOffset="661">373 897 13,'0'0'18,"2"-20"-2,1 4-2,4-9-2,3-7 0,7-6-5,3-8-2,7-1-1,3-4-1,3 2 0,-1 1-1,-1 6 0,-3 4 0,-3 10 1,-7 4-1,-4 7 0,-5 4 0,-9 13-1,10-9 0,-10 9-1,0 0 0,4 16 0,-4 2 1,1 4-1,0 5 1,2 5-1,-2 5 1,3 2-1,2 2 1,-2-2-1,3-5 0,-3-2 0,3-5-3,-4-5-3,5-5-4,-7-6-4,-1-11-8,0 0 0,0 0 1,-16 0-1</inkml:trace>
  <inkml:trace contextRef="#ctx0" brushRef="#br0" timeOffset="1032">521 646 21,'0'0'16,"-15"-3"-1,15 3-2,0 0-2,11-5-1,6 5-4,3-3 0,9 2-1,8-1-1,7 2-3,7 1-12,4 0-9,0-1 0,1 0-1,-8-3 0</inkml:trace>
  <inkml:trace contextRef="#ctx0" brushRef="#br0" timeOffset="1332">1003 524 8,'0'0'13,"0"0"1,0 0 0,0 15-6,-4-1-4,2 4 1,-2 7 0,2 7-3,0 4-13,4 8-2,-3-4-1,5 1-3</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4.3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979 112 5,'-24'-11'11,"-4"5"1,-9 1-6,-7 3-2,-5 3 3,-6 3 0,-5 8 0,-7 1 1,1 7-1,-4 7 0,2 6 0,-1 6-3,2 8-1,1 8 1,8 8-1,6 5 1,9 6 0,10 4-1,15-1 0,11-2 0,18-2 0,16-9-1,18-7 0,19-15 0,21-11-1,21-20 1,19-12-1,11-19 1,10-14-1,3-18 0,-1-9 0,-5-13 0,-10-8 0,-19-3 0,-19-3 0,-21 0 0,-18 5 0,-23 5 0,-22 6 1,-23 8-1,-19 9-1,-20 9 1,-12 11-1,-15 13 0,-11 12-1,-9 12-2,-11 11-2,2 16-4,-6 11-10,5 11-5,4 7-1,7 6 0,7 2 1</inkml:trace>
  <inkml:trace contextRef="#ctx0" brushRef="#br0" timeOffset="691">323 743 28,'23'-36'17,"11"-5"0,5-7-5,7-5-6,5-1 0,-3 1 1,1 7 0,-7 4 0,-3 8 0,-14 8 0,-3 10-1,-9 3-1,-13 13-1,11-2-1,-11 13-2,-3 8 0,-2 12-1,0 7 0,-2 11 0,0 9 1,0 6-1,1-1 1,3-2 0,-1-7-3,1-10-1,6-7-5,-5-18-10,2-19-5,0 0-2,-10-14 1,-4-12 0</inkml:trace>
  <inkml:trace contextRef="#ctx0" brushRef="#br0" timeOffset="982">477 543 16,'-16'-5'14,"4"3"0,12 2-2,0 0-1,7 13-2,14-3-2,7-1-3,10 1-6,7-1-10,11 3-5,4-4 0,7-1-2</inkml:trace>
  <inkml:trace contextRef="#ctx0" brushRef="#br0" timeOffset="1372">1198 510 18,'0'0'14,"-21"2"2,5 2-2,-3 5-6,-5 0 0,0 4 1,-3-2-1,4 4 1,2-3-2,5 3-2,4-5-1,5 1-3,6-1 0,5-1-1,-4-9 0,18 13 0,-5-7 1,-1 0-1,1-1 0,0 1 0,-1 1 0,-2 1 0,-2 2 0,-2 0 0,-1 0 1,-2 1 1,-3-11 0,2 18 1,-2-18 1,-7 17 0,-4-12 1,-2 2-1,-5-3-1,-3 0-2,2 0-17,-5-4-9,2-6-1,3-8-1,10-14-1</inkml:trace>
  <inkml:trace contextRef="#ctx0" brushRef="#br0" timeOffset="2684">1027 572 2,'0'0'16,"-1"-9"2,1 9-3,0 0-1,0 0 1,-11-11 1,11 11-4,0 0-2,0 0-1,-8-12-2,8 12-2,1-10-1,-1 10-2,11-14 0,0 6-1,0-1 0,5 1-1,0 1 0,2 0 0,0 3 0,-1 0 0,0 4 0,-3 3 0,-3 2-1,0 1 1,-4 4 0,-4 3 0,-3 2 0,-2 3 0,-4 1 1,-4 2-1,-4 2 0,-2 1 1,-4-1 0,-2 0 0,-3 0 0,-2 0 0,-1-1 0,2-1 0,1-3 0,2-1 0,5-4-1,4-3 1,4-2 0,10-8 0,0 0 0,7 9 0,11-9 0,8-1 0,7-2 0,11 2 0,6-3 0,4-1 1,3 0-2,0 0 0,-2 3-3,-8-4-7,-4 7-16,-10-4-2,-7 2 0,-9-6-1</inkml:trace>
  <inkml:trace contextRef="#ctx0" brushRef="#br0" timeOffset="3645">2229 496 73,'4'12'29,"0"-3"-1,-4-9-1,14 14-21,-1-11-9,11 4-6,-3-6-7,11 1-10,3-4-2,8 0 1,6-6 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2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 19,'37'15'19,"-11"-5"1,-7-2-6,-1 2-4,-5-5-4,0-1-13,-2-6-9,8-1-2,-1-9-1,9 0-1</inkml:trace>
  <inkml:trace contextRef="#ctx0" brushRef="#br0" timeOffset="170">909 0 49,'39'24'23,"-7"-3"2,-5-1-2,-7-5-13,2 2-5,-3-7-1,-2-2-2,0-4-1,-2-6-2,5 0-9,-1-8-12,7-3-4,5-7 2,8-2-1</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68,'38'24'28,"-7"0"-1,-8-8-1,-2-1-18,-6-5-5,2 0-2,-2-2 0,0-7-1,3 0-6,-5-11-18,8-2-2,3-7-1,6-2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2:31:18.8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 78,'40'29'27,"-11"-10"0,-3-2-2,-6-7-23,2-2-2,-1-5 0,-3-6-4,5-1-13,-3-9-9,5-3 0,3-7-1,7-5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3676588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Particle_filter" TargetMode="External"/><Relationship Id="rId3" Type="http://schemas.openxmlformats.org/officeDocument/2006/relationships/hyperlink" Target="http://en.wikipedia.org/wiki/Robot" TargetMode="External"/><Relationship Id="rId7" Type="http://schemas.openxmlformats.org/officeDocument/2006/relationships/hyperlink" Target="http://en.wikipedia.org/wiki/Kalman_filte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en.wikipedia.org/wiki/Iteration" TargetMode="External"/><Relationship Id="rId5" Type="http://schemas.openxmlformats.org/officeDocument/2006/relationships/hyperlink" Target="http://en.wikipedia.org/wiki/Sensor" TargetMode="External"/><Relationship Id="rId4" Type="http://schemas.openxmlformats.org/officeDocument/2006/relationships/hyperlink" Target="http://en.wikipedia.org/wiki/Autonomous_vehicle" TargetMode="External"/><Relationship Id="rId9" Type="http://schemas.openxmlformats.org/officeDocument/2006/relationships/hyperlink" Target="http://en.wikipedia.org/wiki/Monte_Carlo_metho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1396826-0E4E-4759-B188-8F35F2AF7C5F}" type="slidenum">
              <a:rPr lang="en-US" smtClean="0"/>
              <a:pPr/>
              <a:t>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b="1" smtClean="0"/>
              <a:t>Simultaneous localization and mapping</a:t>
            </a:r>
            <a:r>
              <a:rPr lang="en-US" smtClean="0"/>
              <a:t> (</a:t>
            </a:r>
            <a:r>
              <a:rPr lang="en-US" b="1" smtClean="0"/>
              <a:t>SLAM</a:t>
            </a:r>
            <a:r>
              <a:rPr lang="en-US" smtClean="0"/>
              <a:t>) is a technique used by </a:t>
            </a:r>
            <a:r>
              <a:rPr lang="en-US" smtClean="0">
                <a:hlinkClick r:id="rId3" tooltip="Robot"/>
              </a:rPr>
              <a:t>robots</a:t>
            </a:r>
            <a:r>
              <a:rPr lang="en-US" smtClean="0"/>
              <a:t> and </a:t>
            </a:r>
            <a:r>
              <a:rPr lang="en-US" smtClean="0">
                <a:hlinkClick r:id="rId4" tooltip="Autonomous vehicle"/>
              </a:rPr>
              <a:t>autonomous vehicles</a:t>
            </a:r>
            <a:r>
              <a:rPr lang="en-US" smtClean="0"/>
              <a:t> to build up a map within an unknown environment while at the same time keeping track of their current position. This is not as straightforward as it might sound due to inherent uncertainties in discerning the robot's relative movement from its various </a:t>
            </a:r>
            <a:r>
              <a:rPr lang="en-US" smtClean="0">
                <a:hlinkClick r:id="rId5" tooltip="Sensor"/>
              </a:rPr>
              <a:t>sensors</a:t>
            </a:r>
            <a:r>
              <a:rPr lang="en-US" smtClean="0"/>
              <a:t>.</a:t>
            </a:r>
          </a:p>
          <a:p>
            <a:r>
              <a:rPr lang="en-US" smtClean="0"/>
              <a:t>If at the next </a:t>
            </a:r>
            <a:r>
              <a:rPr lang="en-US" smtClean="0">
                <a:hlinkClick r:id="rId6" tooltip="Iteration"/>
              </a:rPr>
              <a:t>iteration</a:t>
            </a:r>
            <a:r>
              <a:rPr lang="en-US" smtClean="0"/>
              <a:t> of map building the measured distance and direction travelled has a slight inaccuracy, then any features being added to the map will contain corresponding errors. If unchecked, these positional errors build cumulatively, grossly distorting the map and therefore the robot's ability to know its precise location. There are various techniques to compensate for this such as recognising features that it has come across previously and re-skewing recent parts of the map to make sure the two instances of that feature become one. Some of the statistical techniques used in SLAM include </a:t>
            </a:r>
            <a:r>
              <a:rPr lang="en-US" smtClean="0">
                <a:hlinkClick r:id="rId7" tooltip="Kalman filter"/>
              </a:rPr>
              <a:t>Kalman filters</a:t>
            </a:r>
            <a:r>
              <a:rPr lang="en-US" smtClean="0"/>
              <a:t>, </a:t>
            </a:r>
            <a:r>
              <a:rPr lang="en-US" smtClean="0">
                <a:hlinkClick r:id="rId8" tooltip="Particle filter"/>
              </a:rPr>
              <a:t>particle filters</a:t>
            </a:r>
            <a:r>
              <a:rPr lang="en-US" smtClean="0"/>
              <a:t> (aka. </a:t>
            </a:r>
            <a:r>
              <a:rPr lang="en-US" smtClean="0">
                <a:hlinkClick r:id="rId9" tooltip="Monte Carlo method"/>
              </a:rPr>
              <a:t>Monte Carlo methods</a:t>
            </a:r>
            <a:r>
              <a:rPr lang="en-US" smtClean="0"/>
              <a:t>) and scan matching of range data.</a:t>
            </a:r>
          </a:p>
        </p:txBody>
      </p:sp>
    </p:spTree>
    <p:extLst>
      <p:ext uri="{BB962C8B-B14F-4D97-AF65-F5344CB8AC3E}">
        <p14:creationId xmlns:p14="http://schemas.microsoft.com/office/powerpoint/2010/main" val="230139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1CBC991-2A8F-4FD2-A5CF-17FFFD466A83}" type="slidenum">
              <a:rPr lang="en-US" smtClean="0"/>
              <a:pPr/>
              <a:t>10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r>
              <a:rPr lang="en-US" b="1" dirty="0" smtClean="0"/>
              <a:t>Lecture 33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39B777-ACC6-44C3-93A1-5B0EEE5B82E3}" type="slidenum">
              <a:rPr lang="en-US" smtClean="0"/>
              <a:pPr/>
              <a:t>11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11225"/>
            <a:fld id="{13F37196-3242-4B77-9D34-98567B39A0BC}" type="slidenum">
              <a:rPr lang="en-US" smtClean="0"/>
              <a:pPr defTabSz="911225"/>
              <a:t>12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2250" indent="-222250" eaLnBrk="1" hangingPunct="1"/>
            <a:r>
              <a:rPr lang="en-US" smtClean="0"/>
              <a:t>R&amp;R Sys  Representation and reasoning Systems</a:t>
            </a:r>
          </a:p>
          <a:p>
            <a:pPr marL="222250" indent="-222250" eaLnBrk="1" hangingPunct="1"/>
            <a:r>
              <a:rPr lang="en-US" smtClean="0"/>
              <a:t>Each cell is a R&amp;R system</a:t>
            </a:r>
          </a:p>
          <a:p>
            <a:pPr marL="222250" indent="-222250" eaLnBrk="1" hangingPunct="1"/>
            <a:r>
              <a:rPr lang="en-US" smtClean="0"/>
              <a:t>STRIPS  actions preconditions and effects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F4F2672-8451-491A-B529-55F99067BE0B}" type="slidenum">
              <a:rPr lang="en-US" smtClean="0"/>
              <a:pPr/>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mtClean="0"/>
              <a:t>Goal Under Uncertainty</a:t>
            </a:r>
          </a:p>
          <a:p>
            <a:pPr lvl="1" eaLnBrk="1" hangingPunct="1"/>
            <a:r>
              <a:rPr lang="en-US" smtClean="0"/>
              <a:t>A possible world in which some proposition are true</a:t>
            </a:r>
          </a:p>
          <a:p>
            <a:pPr lvl="1" eaLnBrk="1" hangingPunct="1"/>
            <a:r>
              <a:rPr lang="en-US" smtClean="0"/>
              <a:t>More powerful: each possible world has associated a utility, the agent </a:t>
            </a:r>
          </a:p>
          <a:p>
            <a:pPr lvl="1" eaLnBrk="1" hangingPunct="1"/>
            <a:endParaRPr lang="en-US" smtClean="0"/>
          </a:p>
          <a:p>
            <a:pPr lvl="1" eaLnBrk="1" hangingPunct="1"/>
            <a:r>
              <a:rPr lang="en-US" smtClean="0"/>
              <a:t>From KLB this is likely: one of the main reasons to represent the world probabilistically is to be able to use these beliefs as the basis for making decisions</a:t>
            </a:r>
          </a:p>
          <a:p>
            <a:pPr lvl="1" eaLnBrk="1" hangingPunct="1"/>
            <a:endParaRPr lang="en-US" smtClean="0"/>
          </a:p>
          <a:p>
            <a:pPr lvl="1" eaLnBrk="1" hangingPunct="1"/>
            <a:r>
              <a:rPr lang="en-US" smtClean="0"/>
              <a:t>A diagnostic advisor. What is the most likely faulty component of a system?</a:t>
            </a:r>
          </a:p>
          <a:p>
            <a:pPr lvl="1" eaLnBrk="1" hangingPunct="1"/>
            <a:r>
              <a:rPr lang="en-US" smtClean="0"/>
              <a:t>What is the most likely diagnosis for a patient? </a:t>
            </a:r>
          </a:p>
          <a:p>
            <a:pPr lvl="1" eaLnBrk="1" hangingPunct="1"/>
            <a:endParaRPr lang="en-US" smtClean="0"/>
          </a:p>
          <a:p>
            <a:pPr lvl="1" eaLnBrk="1" hangingPunct="1"/>
            <a:r>
              <a:rPr lang="en-US" smtClean="0"/>
              <a:t>Autonomous system</a:t>
            </a:r>
          </a:p>
          <a:p>
            <a:pPr lvl="1" eaLnBrk="1" hangingPunct="1"/>
            <a:r>
              <a:rPr lang="en-US" smtClean="0"/>
              <a:t>What is the best treatment for a patient (given a prob distribution for the diseases)</a:t>
            </a:r>
          </a:p>
          <a:p>
            <a:pPr lvl="1" eaLnBrk="1" hangingPunct="1"/>
            <a:endParaRPr lang="en-US" smtClean="0"/>
          </a:p>
          <a:p>
            <a:pPr lvl="1" eaLnBrk="1" hangingPunct="1"/>
            <a:endParaRPr lang="en-US" sz="1000"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048333D-F0C5-435D-AF0E-24A478EDD075}" type="slidenum">
              <a:rPr lang="en-US" smtClean="0"/>
              <a:pPr/>
              <a:t>14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r>
              <a:rPr lang="en-US" smtClean="0"/>
              <a:t>One-off decisions</a:t>
            </a:r>
          </a:p>
          <a:p>
            <a:pPr eaLnBrk="1" hangingPunct="1"/>
            <a:endParaRPr lang="en-US" smtClean="0"/>
          </a:p>
          <a:p>
            <a:pPr eaLnBrk="1" hangingPunct="1"/>
            <a:r>
              <a:rPr lang="en-US" smtClean="0"/>
              <a:t>Sequential Decisions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031B18F-CBBC-4049-ADB0-2FE123BF09C0}" type="slidenum">
              <a:rPr lang="en-US" smtClean="0"/>
              <a:pPr/>
              <a:t>15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80E2D26-DECC-479A-B419-3E61B7BBDED8}" type="slidenum">
              <a:rPr lang="en-US" smtClean="0"/>
              <a:pPr/>
              <a:t>16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AAD3E7-552E-4876-95C5-39A422FF7C3B}" type="slidenum">
              <a:rPr lang="en-US" smtClean="0"/>
              <a:pPr/>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p:spPr>
        <p:txBody>
          <a:bodyPr/>
          <a:lstStyle/>
          <a:p>
            <a:pPr eaLnBrk="1" hangingPunct="1"/>
            <a:r>
              <a:rPr lang="en-US" smtClean="0"/>
              <a:t>Notice in this scenario all decisions precede the random variable(s). We can treat them as a single macro action</a:t>
            </a:r>
          </a:p>
          <a:p>
            <a:pPr eaLnBrk="1" hangingPunct="1"/>
            <a:r>
              <a:rPr lang="en-US" smtClean="0"/>
              <a:t>We start with this kind of scenario to introduce key ideas and techniques</a:t>
            </a:r>
          </a:p>
          <a:p>
            <a:pPr eaLnBrk="1" hangingPunct="1"/>
            <a:r>
              <a:rPr lang="en-US" smtClean="0"/>
              <a:t>ONE-OFF DECISIONS</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13B4CF7-EFEE-4E3B-915C-5AE9EEF30A77}" type="slidenum">
              <a:rPr lang="en-US" smtClean="0"/>
              <a:pPr/>
              <a:t>18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Representing Actions: Decision Variables</a:t>
            </a:r>
          </a:p>
          <a:p>
            <a:pPr marL="0" lvl="1" eaLnBrk="1" hangingPunct="1"/>
            <a:r>
              <a:rPr lang="en-US" smtClean="0"/>
              <a:t>The probability of a proposition is undefined unless you condition on the values of all decision variables.</a:t>
            </a:r>
          </a:p>
          <a:p>
            <a:pPr eaLnBrk="1" hangingPunct="1"/>
            <a:endParaRPr lang="en-US"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972B627-E021-4CEC-830E-90D3D29EE387}" type="slidenum">
              <a:rPr lang="en-US" smtClean="0"/>
              <a:pPr/>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8128A2-CDE1-478F-B779-EB9CA23C53BB}" type="slidenum">
              <a:rPr lang="en-US" smtClean="0"/>
              <a:pPr/>
              <a:t>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extLst>
      <p:ext uri="{BB962C8B-B14F-4D97-AF65-F5344CB8AC3E}">
        <p14:creationId xmlns:p14="http://schemas.microsoft.com/office/powerpoint/2010/main" val="357534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3FCB360-C1D9-49ED-9457-54DE8B051C27}" type="slidenum">
              <a:rPr lang="en-US" smtClean="0"/>
              <a:pPr/>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Representing Actions: Decision Variables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CCC57A8-A716-4337-B3AF-2A4D6C34A686}" type="slidenum">
              <a:rPr lang="en-US" smtClean="0"/>
              <a:pPr/>
              <a:t>21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r>
              <a:rPr lang="en-US" smtClean="0"/>
              <a:t>Add worlds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0D8AC6-B5A4-4BA3-8563-6CB461EABEA0}" type="slidenum">
              <a:rPr lang="en-US" smtClean="0"/>
              <a:pPr/>
              <a:t>22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mtClean="0"/>
              <a:t>When you generalize always ask yourself…. Can I still express the basic case</a:t>
            </a:r>
          </a:p>
          <a:p>
            <a:pPr eaLnBrk="1" hangingPunct="1">
              <a:buFontTx/>
              <a:buChar char="•"/>
            </a:pPr>
            <a:r>
              <a:rPr lang="en-US" smtClean="0"/>
              <a:t>using a </a:t>
            </a:r>
            <a:r>
              <a:rPr lang="en-US" smtClean="0">
                <a:solidFill>
                  <a:schemeClr val="accent2"/>
                </a:solidFill>
              </a:rPr>
              <a:t>boolean</a:t>
            </a:r>
            <a:r>
              <a:rPr lang="en-US" smtClean="0"/>
              <a:t> utility function:</a:t>
            </a:r>
          </a:p>
          <a:p>
            <a:pPr lvl="1" eaLnBrk="1" hangingPunct="1"/>
            <a:r>
              <a:rPr lang="en-US" smtClean="0"/>
              <a:t>worlds that satisfy the goal have utility 1</a:t>
            </a:r>
          </a:p>
          <a:p>
            <a:pPr lvl="1" eaLnBrk="1" hangingPunct="1"/>
            <a:r>
              <a:rPr lang="en-US" smtClean="0"/>
              <a:t>other worlds have utility 0</a:t>
            </a:r>
            <a:endParaRPr lang="en-US" sz="1000"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BB762E4-B097-4C4F-9124-AC1764841B6E}" type="slidenum">
              <a:rPr lang="en-US" smtClean="0"/>
              <a:pPr/>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ln/>
        </p:spPr>
        <p:txBody>
          <a:bodyPr/>
          <a:lstStyle/>
          <a:p>
            <a:pPr eaLnBrk="1" hangingPunct="1"/>
            <a:r>
              <a:rPr lang="en-US" smtClean="0"/>
              <a:t>Expected utility of WP and SW is 35 * 0.2  + 95 * 0.8 = 83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73CB253-5958-4A56-A436-CE32547FBC67}" type="slidenum">
              <a:rPr lang="en-US" smtClean="0"/>
              <a:pPr/>
              <a:t>24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mtClean="0"/>
              <a:t>A </a:t>
            </a:r>
            <a:r>
              <a:rPr lang="en-US" smtClean="0">
                <a:solidFill>
                  <a:schemeClr val="accent2"/>
                </a:solidFill>
              </a:rPr>
              <a:t>possible world</a:t>
            </a:r>
            <a:r>
              <a:rPr lang="en-US" smtClean="0"/>
              <a:t> specifies a value for each random variable and each decision variable.</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ED151A2-191A-4832-9F1E-8C29274BD52B}" type="slidenum">
              <a:rPr lang="en-US" smtClean="0"/>
              <a:pPr/>
              <a:t>25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eaLnBrk="1" hangingPunct="1">
              <a:buFontTx/>
              <a:buChar char="•"/>
            </a:pPr>
            <a:r>
              <a:rPr lang="en-US" smtClean="0"/>
              <a:t>A </a:t>
            </a:r>
            <a:r>
              <a:rPr lang="en-US" smtClean="0">
                <a:solidFill>
                  <a:schemeClr val="accent2"/>
                </a:solidFill>
              </a:rPr>
              <a:t>possible world</a:t>
            </a:r>
            <a:r>
              <a:rPr lang="en-US" smtClean="0"/>
              <a:t> specifies a value for each random variable and each decision variable.</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4F206E6-1774-49C9-86E0-CDC7FAA294F2}" type="slidenum">
              <a:rPr lang="en-US" smtClean="0"/>
              <a:pPr/>
              <a:t>27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F42C009-B194-4629-8B73-2B92716472F0}" type="slidenum">
              <a:rPr lang="en-US" smtClean="0"/>
              <a:pPr/>
              <a:t>28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shows explicitly which nodes affect whether there is an accident.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F42C009-B194-4629-8B73-2B92716472F0}" type="slidenum">
              <a:rPr lang="en-US" smtClean="0"/>
              <a:pPr/>
              <a:t>29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shows explicitly which nodes affect whether there is an accident.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D413B48-B214-455F-9892-D0F7D0A933DE}" type="slidenum">
              <a:rPr lang="en-US" smtClean="0"/>
              <a:pPr/>
              <a:t>30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r>
              <a:rPr lang="en-US" smtClean="0"/>
              <a:t>pXi  includes the decision nodes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B1C923D-F691-4DE5-934A-A1326F5EFED6}" type="slidenum">
              <a:rPr lang="en-US" smtClean="0"/>
              <a:pPr/>
              <a:t>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extLst>
      <p:ext uri="{BB962C8B-B14F-4D97-AF65-F5344CB8AC3E}">
        <p14:creationId xmlns:p14="http://schemas.microsoft.com/office/powerpoint/2010/main" val="294656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F24F994-33B5-4249-A9BC-CA712B930E79}" type="slidenum">
              <a:rPr lang="en-US" smtClean="0"/>
              <a:pPr/>
              <a:t>31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2B4AF0-CEA2-4BA1-AFE9-268D9714D547}" type="slidenum">
              <a:rPr lang="en-US" smtClean="0"/>
              <a:pPr/>
              <a:t>32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4A6B7C7-A57A-49FA-85E6-7F41218CA23F}" type="slidenum">
              <a:rPr lang="en-US" smtClean="0"/>
              <a:pPr/>
              <a:t>33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11225"/>
            <a:fld id="{E711F61C-5818-4F60-999C-94BF637F67CA}" type="slidenum">
              <a:rPr lang="en-US" smtClean="0"/>
              <a:pPr defTabSz="911225"/>
              <a:t>34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B9DABE6-B1FC-4531-A10D-DAD6FAE912A4}" type="slidenum">
              <a:rPr lang="en-US" smtClean="0"/>
              <a:pPr/>
              <a:t>35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One-off decisions</a:t>
            </a:r>
          </a:p>
          <a:p>
            <a:pPr eaLnBrk="1" hangingPunct="1"/>
            <a:endParaRPr lang="en-US" dirty="0" smtClean="0"/>
          </a:p>
          <a:p>
            <a:pPr eaLnBrk="1" hangingPunct="1"/>
            <a:r>
              <a:rPr lang="en-US" dirty="0" smtClean="0"/>
              <a:t>Sequential Decisions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88AE04C-26DE-47E2-A362-2C2330333529}" type="slidenum">
              <a:rPr lang="en-US" smtClean="0"/>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(Note: in this example the robot is not choosing its actions)</a:t>
            </a:r>
          </a:p>
        </p:txBody>
      </p:sp>
    </p:spTree>
    <p:extLst>
      <p:ext uri="{BB962C8B-B14F-4D97-AF65-F5344CB8AC3E}">
        <p14:creationId xmlns:p14="http://schemas.microsoft.com/office/powerpoint/2010/main" val="406262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62F985-F516-44BB-97D1-D22E39E8EB6A}"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802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33956A1-3A3C-4F03-B378-F17FBD1D11F7}" type="slidenum">
              <a:rPr lang="en-US" smtClean="0"/>
              <a:pPr/>
              <a:t>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301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186D361-02B3-4136-B27A-D012F34F03C7}" type="slidenum">
              <a:rPr lang="en-US" smtClean="0"/>
              <a:pPr/>
              <a:t>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296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DDE04C1-3DF1-4645-98F0-DE6A44517BE1}" type="slidenum">
              <a:rPr lang="en-US" smtClean="0"/>
              <a:pPr/>
              <a:t>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192293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4D10C2B-4C88-4D0A-A7EE-260C16BA02EB}" type="slidenum">
              <a:rPr lang="en-US" smtClean="0"/>
              <a:pPr/>
              <a:t>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100702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3.emf"/><Relationship Id="rId3" Type="http://schemas.openxmlformats.org/officeDocument/2006/relationships/image" Target="../media/image1.wmf"/><Relationship Id="rId7" Type="http://schemas.openxmlformats.org/officeDocument/2006/relationships/image" Target="../media/image130.emf"/><Relationship Id="rId12" Type="http://schemas.openxmlformats.org/officeDocument/2006/relationships/customXml" Target="../ink/ink5.xml"/><Relationship Id="rId17" Type="http://schemas.openxmlformats.org/officeDocument/2006/relationships/image" Target="../media/image13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2.emf"/><Relationship Id="rId5" Type="http://schemas.openxmlformats.org/officeDocument/2006/relationships/image" Target="../media/image129.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1.emf"/><Relationship Id="rId14" Type="http://schemas.openxmlformats.org/officeDocument/2006/relationships/customXml" Target="../ink/ink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image" Target="../media/image12.emf"/><Relationship Id="rId21" Type="http://schemas.openxmlformats.org/officeDocument/2006/relationships/customXml" Target="../ink/ink180.xml"/><Relationship Id="rId34" Type="http://schemas.openxmlformats.org/officeDocument/2006/relationships/image" Target="../media/image16.emf"/><Relationship Id="rId42" Type="http://schemas.openxmlformats.org/officeDocument/2006/relationships/image" Target="../media/image20.emf"/><Relationship Id="rId47" Type="http://schemas.openxmlformats.org/officeDocument/2006/relationships/customXml" Target="../ink/ink193.xml"/><Relationship Id="rId50" Type="http://schemas.openxmlformats.org/officeDocument/2006/relationships/image" Target="../media/image24.emf"/><Relationship Id="rId55" Type="http://schemas.openxmlformats.org/officeDocument/2006/relationships/customXml" Target="../ink/ink197.xml"/><Relationship Id="rId63" Type="http://schemas.openxmlformats.org/officeDocument/2006/relationships/customXml" Target="../ink/ink201.xml"/><Relationship Id="rId7" Type="http://schemas.openxmlformats.org/officeDocument/2006/relationships/customXml" Target="../ink/ink173.xml"/><Relationship Id="rId2" Type="http://schemas.openxmlformats.org/officeDocument/2006/relationships/notesSlide" Target="../notesSlides/notesSlide12.xml"/><Relationship Id="rId16" Type="http://schemas.openxmlformats.org/officeDocument/2006/relationships/image" Target="../media/image7.emf"/><Relationship Id="rId29" Type="http://schemas.openxmlformats.org/officeDocument/2006/relationships/customXml" Target="../ink/ink184.xml"/><Relationship Id="rId11" Type="http://schemas.openxmlformats.org/officeDocument/2006/relationships/customXml" Target="../ink/ink175.xml"/><Relationship Id="rId24" Type="http://schemas.openxmlformats.org/officeDocument/2006/relationships/image" Target="../media/image11.emf"/><Relationship Id="rId32" Type="http://schemas.openxmlformats.org/officeDocument/2006/relationships/image" Target="../media/image15.emf"/><Relationship Id="rId37" Type="http://schemas.openxmlformats.org/officeDocument/2006/relationships/customXml" Target="../ink/ink188.xml"/><Relationship Id="rId40" Type="http://schemas.openxmlformats.org/officeDocument/2006/relationships/image" Target="../media/image19.emf"/><Relationship Id="rId45" Type="http://schemas.openxmlformats.org/officeDocument/2006/relationships/customXml" Target="../ink/ink192.xml"/><Relationship Id="rId53" Type="http://schemas.openxmlformats.org/officeDocument/2006/relationships/customXml" Target="../ink/ink196.xml"/><Relationship Id="rId58" Type="http://schemas.openxmlformats.org/officeDocument/2006/relationships/image" Target="../media/image28.emf"/><Relationship Id="rId66" Type="http://schemas.openxmlformats.org/officeDocument/2006/relationships/image" Target="../media/image32.emf"/><Relationship Id="rId5" Type="http://schemas.openxmlformats.org/officeDocument/2006/relationships/customXml" Target="../ink/ink172.xml"/><Relationship Id="rId61" Type="http://schemas.openxmlformats.org/officeDocument/2006/relationships/customXml" Target="../ink/ink200.xml"/><Relationship Id="rId19" Type="http://schemas.openxmlformats.org/officeDocument/2006/relationships/customXml" Target="../ink/ink179.xml"/><Relationship Id="rId14" Type="http://schemas.openxmlformats.org/officeDocument/2006/relationships/image" Target="../media/image6.emf"/><Relationship Id="rId22" Type="http://schemas.openxmlformats.org/officeDocument/2006/relationships/image" Target="../media/image10.emf"/><Relationship Id="rId27" Type="http://schemas.openxmlformats.org/officeDocument/2006/relationships/customXml" Target="../ink/ink183.xml"/><Relationship Id="rId30" Type="http://schemas.openxmlformats.org/officeDocument/2006/relationships/image" Target="../media/image14.emf"/><Relationship Id="rId35" Type="http://schemas.openxmlformats.org/officeDocument/2006/relationships/customXml" Target="../ink/ink187.xml"/><Relationship Id="rId43" Type="http://schemas.openxmlformats.org/officeDocument/2006/relationships/customXml" Target="../ink/ink191.xml"/><Relationship Id="rId48" Type="http://schemas.openxmlformats.org/officeDocument/2006/relationships/image" Target="../media/image23.emf"/><Relationship Id="rId56" Type="http://schemas.openxmlformats.org/officeDocument/2006/relationships/image" Target="../media/image27.emf"/><Relationship Id="rId64" Type="http://schemas.openxmlformats.org/officeDocument/2006/relationships/image" Target="../media/image31.emf"/><Relationship Id="rId8" Type="http://schemas.openxmlformats.org/officeDocument/2006/relationships/image" Target="../media/image3.emf"/><Relationship Id="rId51" Type="http://schemas.openxmlformats.org/officeDocument/2006/relationships/customXml" Target="../ink/ink195.xml"/><Relationship Id="rId3" Type="http://schemas.openxmlformats.org/officeDocument/2006/relationships/customXml" Target="../ink/ink171.xml"/><Relationship Id="rId12" Type="http://schemas.openxmlformats.org/officeDocument/2006/relationships/image" Target="../media/image5.emf"/><Relationship Id="rId17" Type="http://schemas.openxmlformats.org/officeDocument/2006/relationships/customXml" Target="../ink/ink178.xml"/><Relationship Id="rId25" Type="http://schemas.openxmlformats.org/officeDocument/2006/relationships/customXml" Target="../ink/ink182.xml"/><Relationship Id="rId33" Type="http://schemas.openxmlformats.org/officeDocument/2006/relationships/customXml" Target="../ink/ink186.xml"/><Relationship Id="rId38" Type="http://schemas.openxmlformats.org/officeDocument/2006/relationships/image" Target="../media/image18.emf"/><Relationship Id="rId46" Type="http://schemas.openxmlformats.org/officeDocument/2006/relationships/image" Target="../media/image22.emf"/><Relationship Id="rId59" Type="http://schemas.openxmlformats.org/officeDocument/2006/relationships/customXml" Target="../ink/ink199.xml"/><Relationship Id="rId20" Type="http://schemas.openxmlformats.org/officeDocument/2006/relationships/image" Target="../media/image9.emf"/><Relationship Id="rId41" Type="http://schemas.openxmlformats.org/officeDocument/2006/relationships/customXml" Target="../ink/ink190.xml"/><Relationship Id="rId54" Type="http://schemas.openxmlformats.org/officeDocument/2006/relationships/image" Target="../media/image26.emf"/><Relationship Id="rId6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223.emf"/><Relationship Id="rId15" Type="http://schemas.openxmlformats.org/officeDocument/2006/relationships/customXml" Target="../ink/ink177.xml"/><Relationship Id="rId23" Type="http://schemas.openxmlformats.org/officeDocument/2006/relationships/customXml" Target="../ink/ink181.xml"/><Relationship Id="rId28" Type="http://schemas.openxmlformats.org/officeDocument/2006/relationships/image" Target="../media/image13.emf"/><Relationship Id="rId36" Type="http://schemas.openxmlformats.org/officeDocument/2006/relationships/image" Target="../media/image17.emf"/><Relationship Id="rId49" Type="http://schemas.openxmlformats.org/officeDocument/2006/relationships/customXml" Target="../ink/ink194.xml"/><Relationship Id="rId57" Type="http://schemas.openxmlformats.org/officeDocument/2006/relationships/customXml" Target="../ink/ink198.xml"/><Relationship Id="rId10" Type="http://schemas.openxmlformats.org/officeDocument/2006/relationships/image" Target="../media/image4.emf"/><Relationship Id="rId31" Type="http://schemas.openxmlformats.org/officeDocument/2006/relationships/customXml" Target="../ink/ink185.xml"/><Relationship Id="rId44" Type="http://schemas.openxmlformats.org/officeDocument/2006/relationships/image" Target="../media/image21.emf"/><Relationship Id="rId52" Type="http://schemas.openxmlformats.org/officeDocument/2006/relationships/image" Target="../media/image25.emf"/><Relationship Id="rId60" Type="http://schemas.openxmlformats.org/officeDocument/2006/relationships/image" Target="../media/image29.emf"/><Relationship Id="rId65" Type="http://schemas.openxmlformats.org/officeDocument/2006/relationships/customXml" Target="../ink/ink202.xml"/><Relationship Id="rId4" Type="http://schemas.openxmlformats.org/officeDocument/2006/relationships/image" Target="../media/image1.emf"/><Relationship Id="rId9" Type="http://schemas.openxmlformats.org/officeDocument/2006/relationships/customXml" Target="../ink/ink174.xml"/><Relationship Id="rId13" Type="http://schemas.openxmlformats.org/officeDocument/2006/relationships/customXml" Target="../ink/ink176.xml"/><Relationship Id="rId18" Type="http://schemas.openxmlformats.org/officeDocument/2006/relationships/image" Target="../media/image8.emf"/><Relationship Id="rId39" Type="http://schemas.openxmlformats.org/officeDocument/2006/relationships/customXml" Target="../ink/ink1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8" Type="http://schemas.openxmlformats.org/officeDocument/2006/relationships/image" Target="../media/image45.emf"/><Relationship Id="rId3" Type="http://schemas.openxmlformats.org/officeDocument/2006/relationships/customXml" Target="../ink/ink203.xml"/><Relationship Id="rId17" Type="http://schemas.openxmlformats.org/officeDocument/2006/relationships/customXml" Target="../ink/ink205.xml"/><Relationship Id="rId2" Type="http://schemas.openxmlformats.org/officeDocument/2006/relationships/notesSlide" Target="../notesSlides/notesSlide14.xml"/><Relationship Id="rId16" Type="http://schemas.openxmlformats.org/officeDocument/2006/relationships/image" Target="../media/image44.emf"/><Relationship Id="rId1" Type="http://schemas.openxmlformats.org/officeDocument/2006/relationships/slideLayout" Target="../slideLayouts/slideLayout2.xml"/><Relationship Id="rId15" Type="http://schemas.openxmlformats.org/officeDocument/2006/relationships/customXml" Target="../ink/ink204.xml"/><Relationship Id="rId1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customXml" Target="../ink/ink20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customXml" Target="../ink/ink207.xml"/><Relationship Id="rId7" Type="http://schemas.openxmlformats.org/officeDocument/2006/relationships/customXml" Target="../ink/ink20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customXml" Target="../ink/ink208.xml"/><Relationship Id="rId10" Type="http://schemas.openxmlformats.org/officeDocument/2006/relationships/image" Target="../media/image50.emf"/><Relationship Id="rId4" Type="http://schemas.openxmlformats.org/officeDocument/2006/relationships/image" Target="../media/image47.emf"/><Relationship Id="rId9" Type="http://schemas.openxmlformats.org/officeDocument/2006/relationships/customXml" Target="../ink/ink210.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12.xml"/><Relationship Id="rId5" Type="http://schemas.openxmlformats.org/officeDocument/2006/relationships/image" Target="../media/image77.emf"/><Relationship Id="rId4" Type="http://schemas.openxmlformats.org/officeDocument/2006/relationships/customXml" Target="../ink/ink211.xml"/></Relationships>
</file>

<file path=ppt/slides/_rels/slide18.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95.emf"/><Relationship Id="rId26" Type="http://schemas.openxmlformats.org/officeDocument/2006/relationships/customXml" Target="../ink/ink221.xml"/><Relationship Id="rId3" Type="http://schemas.openxmlformats.org/officeDocument/2006/relationships/image" Target="../media/image5.wmf"/><Relationship Id="rId7" Type="http://schemas.openxmlformats.org/officeDocument/2006/relationships/image" Target="../media/image92.emf"/><Relationship Id="rId12" Type="http://schemas.openxmlformats.org/officeDocument/2006/relationships/customXml" Target="../ink/ink217.xml"/><Relationship Id="rId25" Type="http://schemas.openxmlformats.org/officeDocument/2006/relationships/image" Target="../media/image101.emf"/><Relationship Id="rId2" Type="http://schemas.openxmlformats.org/officeDocument/2006/relationships/notesSlide" Target="../notesSlides/notesSlide18.xml"/><Relationship Id="rId16" Type="http://schemas.openxmlformats.org/officeDocument/2006/relationships/customXml" Target="../ink/ink219.xml"/><Relationship Id="rId1" Type="http://schemas.openxmlformats.org/officeDocument/2006/relationships/slideLayout" Target="../slideLayouts/slideLayout2.xml"/><Relationship Id="rId6" Type="http://schemas.openxmlformats.org/officeDocument/2006/relationships/customXml" Target="../ink/ink214.xml"/><Relationship Id="rId11" Type="http://schemas.openxmlformats.org/officeDocument/2006/relationships/image" Target="../media/image94.emf"/><Relationship Id="rId24" Type="http://schemas.openxmlformats.org/officeDocument/2006/relationships/customXml" Target="../ink/ink220.xml"/><Relationship Id="rId5" Type="http://schemas.openxmlformats.org/officeDocument/2006/relationships/image" Target="../media/image91.emf"/><Relationship Id="rId15" Type="http://schemas.openxmlformats.org/officeDocument/2006/relationships/image" Target="../media/image96.emf"/><Relationship Id="rId23" Type="http://schemas.openxmlformats.org/officeDocument/2006/relationships/image" Target="../media/image100.emf"/><Relationship Id="rId10" Type="http://schemas.openxmlformats.org/officeDocument/2006/relationships/customXml" Target="../ink/ink216.xml"/><Relationship Id="rId4" Type="http://schemas.openxmlformats.org/officeDocument/2006/relationships/customXml" Target="../ink/ink213.xml"/><Relationship Id="rId9" Type="http://schemas.openxmlformats.org/officeDocument/2006/relationships/image" Target="../media/image93.emf"/><Relationship Id="rId14" Type="http://schemas.openxmlformats.org/officeDocument/2006/relationships/customXml" Target="../ink/ink218.xml"/><Relationship Id="rId27" Type="http://schemas.openxmlformats.org/officeDocument/2006/relationships/image" Target="../media/image10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customXml" Target="../ink/ink18.xml"/><Relationship Id="rId21" Type="http://schemas.openxmlformats.org/officeDocument/2006/relationships/image" Target="../media/image147.emf"/><Relationship Id="rId42" Type="http://schemas.openxmlformats.org/officeDocument/2006/relationships/customXml" Target="../ink/ink24.xml"/><Relationship Id="rId47" Type="http://schemas.openxmlformats.org/officeDocument/2006/relationships/image" Target="../media/image168.emf"/><Relationship Id="rId63" Type="http://schemas.openxmlformats.org/officeDocument/2006/relationships/image" Target="../media/image176.emf"/><Relationship Id="rId68" Type="http://schemas.openxmlformats.org/officeDocument/2006/relationships/customXml" Target="../ink/ink37.xml"/><Relationship Id="rId84" Type="http://schemas.openxmlformats.org/officeDocument/2006/relationships/customXml" Target="../ink/ink45.xml"/><Relationship Id="rId16" Type="http://schemas.openxmlformats.org/officeDocument/2006/relationships/customXml" Target="../ink/ink13.xml"/><Relationship Id="rId11" Type="http://schemas.openxmlformats.org/officeDocument/2006/relationships/image" Target="../media/image142.emf"/><Relationship Id="rId32" Type="http://schemas.openxmlformats.org/officeDocument/2006/relationships/customXml" Target="../ink/ink21.xml"/><Relationship Id="rId53" Type="http://schemas.openxmlformats.org/officeDocument/2006/relationships/image" Target="../media/image171.emf"/><Relationship Id="rId58" Type="http://schemas.openxmlformats.org/officeDocument/2006/relationships/customXml" Target="../ink/ink32.xml"/><Relationship Id="rId74" Type="http://schemas.openxmlformats.org/officeDocument/2006/relationships/customXml" Target="../ink/ink40.xml"/><Relationship Id="rId79" Type="http://schemas.openxmlformats.org/officeDocument/2006/relationships/image" Target="../media/image184.emf"/><Relationship Id="rId102" Type="http://schemas.openxmlformats.org/officeDocument/2006/relationships/customXml" Target="../ink/ink52.xml"/><Relationship Id="rId5" Type="http://schemas.openxmlformats.org/officeDocument/2006/relationships/image" Target="../media/image158.emf"/><Relationship Id="rId95" Type="http://schemas.openxmlformats.org/officeDocument/2006/relationships/image" Target="../media/image191.emf"/><Relationship Id="rId22" Type="http://schemas.openxmlformats.org/officeDocument/2006/relationships/customXml" Target="../ink/ink16.xml"/><Relationship Id="rId27" Type="http://schemas.openxmlformats.org/officeDocument/2006/relationships/image" Target="../media/image149.emf"/><Relationship Id="rId43" Type="http://schemas.openxmlformats.org/officeDocument/2006/relationships/image" Target="../media/image166.emf"/><Relationship Id="rId48" Type="http://schemas.openxmlformats.org/officeDocument/2006/relationships/customXml" Target="../ink/ink27.xml"/><Relationship Id="rId64" Type="http://schemas.openxmlformats.org/officeDocument/2006/relationships/customXml" Target="../ink/ink35.xml"/><Relationship Id="rId69" Type="http://schemas.openxmlformats.org/officeDocument/2006/relationships/image" Target="../media/image179.emf"/><Relationship Id="rId8" Type="http://schemas.openxmlformats.org/officeDocument/2006/relationships/customXml" Target="../ink/ink9.xml"/><Relationship Id="rId51" Type="http://schemas.openxmlformats.org/officeDocument/2006/relationships/image" Target="../media/image170.emf"/><Relationship Id="rId72" Type="http://schemas.openxmlformats.org/officeDocument/2006/relationships/customXml" Target="../ink/ink39.xml"/><Relationship Id="rId80" Type="http://schemas.openxmlformats.org/officeDocument/2006/relationships/customXml" Target="../ink/ink43.xml"/><Relationship Id="rId85" Type="http://schemas.openxmlformats.org/officeDocument/2006/relationships/image" Target="../media/image187.emf"/><Relationship Id="rId93" Type="http://schemas.openxmlformats.org/officeDocument/2006/relationships/image" Target="../media/image190.emf"/><Relationship Id="rId98" Type="http://schemas.openxmlformats.org/officeDocument/2006/relationships/customXml" Target="../ink/ink50.xml"/><Relationship Id="rId3" Type="http://schemas.openxmlformats.org/officeDocument/2006/relationships/image" Target="../media/image1.wmf"/><Relationship Id="rId12" Type="http://schemas.openxmlformats.org/officeDocument/2006/relationships/customXml" Target="../ink/ink11.xml"/><Relationship Id="rId17" Type="http://schemas.openxmlformats.org/officeDocument/2006/relationships/image" Target="../media/image145.emf"/><Relationship Id="rId25" Type="http://schemas.openxmlformats.org/officeDocument/2006/relationships/image" Target="../media/image148.emf"/><Relationship Id="rId33" Type="http://schemas.openxmlformats.org/officeDocument/2006/relationships/image" Target="../media/image152.emf"/><Relationship Id="rId46" Type="http://schemas.openxmlformats.org/officeDocument/2006/relationships/customXml" Target="../ink/ink26.xml"/><Relationship Id="rId59" Type="http://schemas.openxmlformats.org/officeDocument/2006/relationships/image" Target="../media/image174.emf"/><Relationship Id="rId67" Type="http://schemas.openxmlformats.org/officeDocument/2006/relationships/image" Target="../media/image178.emf"/><Relationship Id="rId103" Type="http://schemas.openxmlformats.org/officeDocument/2006/relationships/image" Target="../media/image194.emf"/><Relationship Id="rId20" Type="http://schemas.openxmlformats.org/officeDocument/2006/relationships/customXml" Target="../ink/ink15.xml"/><Relationship Id="rId41" Type="http://schemas.openxmlformats.org/officeDocument/2006/relationships/image" Target="../media/image165.emf"/><Relationship Id="rId54" Type="http://schemas.openxmlformats.org/officeDocument/2006/relationships/customXml" Target="../ink/ink30.xml"/><Relationship Id="rId62" Type="http://schemas.openxmlformats.org/officeDocument/2006/relationships/customXml" Target="../ink/ink34.xml"/><Relationship Id="rId70" Type="http://schemas.openxmlformats.org/officeDocument/2006/relationships/customXml" Target="../ink/ink38.xml"/><Relationship Id="rId75" Type="http://schemas.openxmlformats.org/officeDocument/2006/relationships/image" Target="../media/image182.emf"/><Relationship Id="rId83" Type="http://schemas.openxmlformats.org/officeDocument/2006/relationships/image" Target="../media/image186.emf"/><Relationship Id="rId91" Type="http://schemas.openxmlformats.org/officeDocument/2006/relationships/image" Target="../media/image189.emf"/><Relationship Id="rId96" Type="http://schemas.openxmlformats.org/officeDocument/2006/relationships/customXml" Target="../ink/ink49.xml"/><Relationship Id="rId1" Type="http://schemas.openxmlformats.org/officeDocument/2006/relationships/slideLayout" Target="../slideLayouts/slideLayout2.xml"/><Relationship Id="rId6" Type="http://schemas.openxmlformats.org/officeDocument/2006/relationships/customXml" Target="../ink/ink8.xml"/><Relationship Id="rId15" Type="http://schemas.openxmlformats.org/officeDocument/2006/relationships/image" Target="../media/image144.emf"/><Relationship Id="rId23" Type="http://schemas.openxmlformats.org/officeDocument/2006/relationships/image" Target="../media/image160.emf"/><Relationship Id="rId28" Type="http://schemas.openxmlformats.org/officeDocument/2006/relationships/customXml" Target="../ink/ink19.xml"/><Relationship Id="rId36" Type="http://schemas.openxmlformats.org/officeDocument/2006/relationships/customXml" Target="../ink/ink23.xml"/><Relationship Id="rId49" Type="http://schemas.openxmlformats.org/officeDocument/2006/relationships/image" Target="../media/image169.emf"/><Relationship Id="rId57" Type="http://schemas.openxmlformats.org/officeDocument/2006/relationships/image" Target="../media/image173.emf"/><Relationship Id="rId10" Type="http://schemas.openxmlformats.org/officeDocument/2006/relationships/customXml" Target="../ink/ink10.xml"/><Relationship Id="rId31" Type="http://schemas.openxmlformats.org/officeDocument/2006/relationships/image" Target="../media/image162.emf"/><Relationship Id="rId44" Type="http://schemas.openxmlformats.org/officeDocument/2006/relationships/customXml" Target="../ink/ink25.xml"/><Relationship Id="rId52" Type="http://schemas.openxmlformats.org/officeDocument/2006/relationships/customXml" Target="../ink/ink29.xml"/><Relationship Id="rId60" Type="http://schemas.openxmlformats.org/officeDocument/2006/relationships/customXml" Target="../ink/ink33.xml"/><Relationship Id="rId65" Type="http://schemas.openxmlformats.org/officeDocument/2006/relationships/image" Target="../media/image177.emf"/><Relationship Id="rId73" Type="http://schemas.openxmlformats.org/officeDocument/2006/relationships/image" Target="../media/image181.emf"/><Relationship Id="rId78" Type="http://schemas.openxmlformats.org/officeDocument/2006/relationships/customXml" Target="../ink/ink42.xml"/><Relationship Id="rId81" Type="http://schemas.openxmlformats.org/officeDocument/2006/relationships/image" Target="../media/image185.emf"/><Relationship Id="rId86" Type="http://schemas.openxmlformats.org/officeDocument/2006/relationships/customXml" Target="../ink/ink46.xml"/><Relationship Id="rId94" Type="http://schemas.openxmlformats.org/officeDocument/2006/relationships/customXml" Target="../ink/ink48.xml"/><Relationship Id="rId99" Type="http://schemas.openxmlformats.org/officeDocument/2006/relationships/image" Target="../media/image192.emf"/><Relationship Id="rId101" Type="http://schemas.openxmlformats.org/officeDocument/2006/relationships/image" Target="../media/image193.emf"/><Relationship Id="rId4" Type="http://schemas.openxmlformats.org/officeDocument/2006/relationships/customXml" Target="../ink/ink7.xml"/><Relationship Id="rId9" Type="http://schemas.openxmlformats.org/officeDocument/2006/relationships/image" Target="../media/image141.emf"/><Relationship Id="rId13" Type="http://schemas.openxmlformats.org/officeDocument/2006/relationships/image" Target="../media/image143.emf"/><Relationship Id="rId18" Type="http://schemas.openxmlformats.org/officeDocument/2006/relationships/customXml" Target="../ink/ink14.xml"/><Relationship Id="rId34" Type="http://schemas.openxmlformats.org/officeDocument/2006/relationships/customXml" Target="../ink/ink22.xml"/><Relationship Id="rId50" Type="http://schemas.openxmlformats.org/officeDocument/2006/relationships/customXml" Target="../ink/ink28.xml"/><Relationship Id="rId55" Type="http://schemas.openxmlformats.org/officeDocument/2006/relationships/image" Target="../media/image172.emf"/><Relationship Id="rId76" Type="http://schemas.openxmlformats.org/officeDocument/2006/relationships/customXml" Target="../ink/ink41.xml"/><Relationship Id="rId97" Type="http://schemas.openxmlformats.org/officeDocument/2006/relationships/image" Target="../media/image156.emf"/><Relationship Id="rId7" Type="http://schemas.openxmlformats.org/officeDocument/2006/relationships/image" Target="../media/image140.emf"/><Relationship Id="rId71" Type="http://schemas.openxmlformats.org/officeDocument/2006/relationships/image" Target="../media/image180.emf"/><Relationship Id="rId92" Type="http://schemas.openxmlformats.org/officeDocument/2006/relationships/customXml" Target="../ink/ink47.xml"/><Relationship Id="rId2" Type="http://schemas.openxmlformats.org/officeDocument/2006/relationships/notesSlide" Target="../notesSlides/notesSlide2.xml"/><Relationship Id="rId29" Type="http://schemas.openxmlformats.org/officeDocument/2006/relationships/image" Target="../media/image161.emf"/><Relationship Id="rId24" Type="http://schemas.openxmlformats.org/officeDocument/2006/relationships/customXml" Target="../ink/ink17.xml"/><Relationship Id="rId45" Type="http://schemas.openxmlformats.org/officeDocument/2006/relationships/image" Target="../media/image167.emf"/><Relationship Id="rId66" Type="http://schemas.openxmlformats.org/officeDocument/2006/relationships/customXml" Target="../ink/ink36.xml"/><Relationship Id="rId61" Type="http://schemas.openxmlformats.org/officeDocument/2006/relationships/image" Target="../media/image175.emf"/><Relationship Id="rId82" Type="http://schemas.openxmlformats.org/officeDocument/2006/relationships/customXml" Target="../ink/ink44.xml"/><Relationship Id="rId19" Type="http://schemas.openxmlformats.org/officeDocument/2006/relationships/image" Target="../media/image159.emf"/><Relationship Id="rId14" Type="http://schemas.openxmlformats.org/officeDocument/2006/relationships/customXml" Target="../ink/ink12.xml"/><Relationship Id="rId30" Type="http://schemas.openxmlformats.org/officeDocument/2006/relationships/customXml" Target="../ink/ink20.xml"/><Relationship Id="rId35" Type="http://schemas.openxmlformats.org/officeDocument/2006/relationships/image" Target="../media/image163.emf"/><Relationship Id="rId56" Type="http://schemas.openxmlformats.org/officeDocument/2006/relationships/customXml" Target="../ink/ink31.xml"/><Relationship Id="rId77" Type="http://schemas.openxmlformats.org/officeDocument/2006/relationships/image" Target="../media/image183.emf"/><Relationship Id="rId100" Type="http://schemas.openxmlformats.org/officeDocument/2006/relationships/customXml" Target="../ink/ink51.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9" Type="http://schemas.openxmlformats.org/officeDocument/2006/relationships/image" Target="../media/image760.emf"/><Relationship Id="rId3" Type="http://schemas.openxmlformats.org/officeDocument/2006/relationships/customXml" Target="../ink/ink222.xml"/><Relationship Id="rId38" Type="http://schemas.openxmlformats.org/officeDocument/2006/relationships/customXml" Target="../ink/ink224.xml"/><Relationship Id="rId2" Type="http://schemas.openxmlformats.org/officeDocument/2006/relationships/notesSlide" Target="../notesSlides/notesSlide22.xml"/><Relationship Id="rId1" Type="http://schemas.openxmlformats.org/officeDocument/2006/relationships/slideLayout" Target="../slideLayouts/slideLayout2.xml"/><Relationship Id="rId37" Type="http://schemas.openxmlformats.org/officeDocument/2006/relationships/image" Target="../media/image34.jpeg"/><Relationship Id="rId5" Type="http://schemas.openxmlformats.org/officeDocument/2006/relationships/customXml" Target="../ink/ink223.xml"/><Relationship Id="rId36" Type="http://schemas.openxmlformats.org/officeDocument/2006/relationships/image" Target="../media/image134.emf"/><Relationship Id="rId4" Type="http://schemas.openxmlformats.org/officeDocument/2006/relationships/image" Target="../media/image118.emf"/></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ustomXml" Target="../ink/ink227.xml"/><Relationship Id="rId18" Type="http://schemas.openxmlformats.org/officeDocument/2006/relationships/customXml" Target="../ink/ink228.xml"/><Relationship Id="rId3" Type="http://schemas.openxmlformats.org/officeDocument/2006/relationships/image" Target="../media/image5.wmf"/><Relationship Id="rId7" Type="http://schemas.openxmlformats.org/officeDocument/2006/relationships/image" Target="../media/image1490.emf"/><Relationship Id="rId17" Type="http://schemas.openxmlformats.org/officeDocument/2006/relationships/image" Target="../media/image154.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ustomXml" Target="../ink/ink226.xml"/><Relationship Id="rId5" Type="http://schemas.openxmlformats.org/officeDocument/2006/relationships/image" Target="../media/image1480.emf"/><Relationship Id="rId4" Type="http://schemas.openxmlformats.org/officeDocument/2006/relationships/customXml" Target="../ink/ink225.xml"/><Relationship Id="rId27" Type="http://schemas.openxmlformats.org/officeDocument/2006/relationships/image" Target="../media/image1590.emf"/></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customXml" Target="../ink/ink229.xml"/><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customXml" Target="../ink/ink64.xml"/><Relationship Id="rId21" Type="http://schemas.openxmlformats.org/officeDocument/2006/relationships/image" Target="../media/image197.emf"/><Relationship Id="rId42" Type="http://schemas.openxmlformats.org/officeDocument/2006/relationships/customXml" Target="../ink/ink72.xml"/><Relationship Id="rId47" Type="http://schemas.openxmlformats.org/officeDocument/2006/relationships/image" Target="../media/image209.emf"/><Relationship Id="rId63" Type="http://schemas.openxmlformats.org/officeDocument/2006/relationships/image" Target="../media/image217.emf"/><Relationship Id="rId68" Type="http://schemas.openxmlformats.org/officeDocument/2006/relationships/customXml" Target="../ink/ink84.xml"/><Relationship Id="rId89" Type="http://schemas.openxmlformats.org/officeDocument/2006/relationships/image" Target="../media/image230.emf"/><Relationship Id="rId16" Type="http://schemas.openxmlformats.org/officeDocument/2006/relationships/customXml" Target="../ink/ink59.xml"/><Relationship Id="rId11" Type="http://schemas.openxmlformats.org/officeDocument/2006/relationships/image" Target="../media/image141.emf"/><Relationship Id="rId32" Type="http://schemas.openxmlformats.org/officeDocument/2006/relationships/customXml" Target="../ink/ink67.xml"/><Relationship Id="rId37" Type="http://schemas.openxmlformats.org/officeDocument/2006/relationships/image" Target="../media/image204.emf"/><Relationship Id="rId53" Type="http://schemas.openxmlformats.org/officeDocument/2006/relationships/image" Target="../media/image212.emf"/><Relationship Id="rId58" Type="http://schemas.openxmlformats.org/officeDocument/2006/relationships/customXml" Target="../ink/ink79.xml"/><Relationship Id="rId74" Type="http://schemas.openxmlformats.org/officeDocument/2006/relationships/customXml" Target="../ink/ink87.xml"/><Relationship Id="rId79" Type="http://schemas.openxmlformats.org/officeDocument/2006/relationships/image" Target="../media/image225.emf"/><Relationship Id="rId5" Type="http://schemas.openxmlformats.org/officeDocument/2006/relationships/image" Target="../media/image195.emf"/><Relationship Id="rId90" Type="http://schemas.openxmlformats.org/officeDocument/2006/relationships/customXml" Target="../ink/ink92.xml"/><Relationship Id="rId19" Type="http://schemas.openxmlformats.org/officeDocument/2006/relationships/image" Target="../media/image145.emf"/><Relationship Id="rId14" Type="http://schemas.openxmlformats.org/officeDocument/2006/relationships/customXml" Target="../ink/ink58.xml"/><Relationship Id="rId22" Type="http://schemas.openxmlformats.org/officeDocument/2006/relationships/customXml" Target="../ink/ink62.xml"/><Relationship Id="rId27" Type="http://schemas.openxmlformats.org/officeDocument/2006/relationships/image" Target="../media/image199.emf"/><Relationship Id="rId30" Type="http://schemas.openxmlformats.org/officeDocument/2006/relationships/customXml" Target="../ink/ink66.xml"/><Relationship Id="rId35" Type="http://schemas.openxmlformats.org/officeDocument/2006/relationships/image" Target="../media/image203.emf"/><Relationship Id="rId43" Type="http://schemas.openxmlformats.org/officeDocument/2006/relationships/image" Target="../media/image207.emf"/><Relationship Id="rId48" Type="http://schemas.openxmlformats.org/officeDocument/2006/relationships/customXml" Target="../ink/ink74.xml"/><Relationship Id="rId56" Type="http://schemas.openxmlformats.org/officeDocument/2006/relationships/customXml" Target="../ink/ink78.xml"/><Relationship Id="rId64" Type="http://schemas.openxmlformats.org/officeDocument/2006/relationships/customXml" Target="../ink/ink82.xml"/><Relationship Id="rId69" Type="http://schemas.openxmlformats.org/officeDocument/2006/relationships/image" Target="../media/image220.emf"/><Relationship Id="rId8" Type="http://schemas.openxmlformats.org/officeDocument/2006/relationships/customXml" Target="../ink/ink55.xml"/><Relationship Id="rId51" Type="http://schemas.openxmlformats.org/officeDocument/2006/relationships/image" Target="../media/image211.emf"/><Relationship Id="rId72" Type="http://schemas.openxmlformats.org/officeDocument/2006/relationships/customXml" Target="../ink/ink86.xml"/><Relationship Id="rId80" Type="http://schemas.openxmlformats.org/officeDocument/2006/relationships/customXml" Target="../ink/ink88.xml"/><Relationship Id="rId85" Type="http://schemas.openxmlformats.org/officeDocument/2006/relationships/image" Target="../media/image228.emf"/><Relationship Id="rId93" Type="http://schemas.openxmlformats.org/officeDocument/2006/relationships/image" Target="../media/image2.emf"/><Relationship Id="rId3" Type="http://schemas.openxmlformats.org/officeDocument/2006/relationships/image" Target="../media/image1.wmf"/><Relationship Id="rId12" Type="http://schemas.openxmlformats.org/officeDocument/2006/relationships/customXml" Target="../ink/ink57.xml"/><Relationship Id="rId17" Type="http://schemas.openxmlformats.org/officeDocument/2006/relationships/image" Target="../media/image144.emf"/><Relationship Id="rId25" Type="http://schemas.openxmlformats.org/officeDocument/2006/relationships/image" Target="../media/image198.emf"/><Relationship Id="rId33" Type="http://schemas.openxmlformats.org/officeDocument/2006/relationships/image" Target="../media/image202.emf"/><Relationship Id="rId38" Type="http://schemas.openxmlformats.org/officeDocument/2006/relationships/customXml" Target="../ink/ink70.xml"/><Relationship Id="rId59" Type="http://schemas.openxmlformats.org/officeDocument/2006/relationships/image" Target="../media/image215.emf"/><Relationship Id="rId67" Type="http://schemas.openxmlformats.org/officeDocument/2006/relationships/image" Target="../media/image219.emf"/><Relationship Id="rId20" Type="http://schemas.openxmlformats.org/officeDocument/2006/relationships/customXml" Target="../ink/ink61.xml"/><Relationship Id="rId41" Type="http://schemas.openxmlformats.org/officeDocument/2006/relationships/image" Target="../media/image206.emf"/><Relationship Id="rId54" Type="http://schemas.openxmlformats.org/officeDocument/2006/relationships/customXml" Target="../ink/ink77.xml"/><Relationship Id="rId62" Type="http://schemas.openxmlformats.org/officeDocument/2006/relationships/customXml" Target="../ink/ink81.xml"/><Relationship Id="rId70" Type="http://schemas.openxmlformats.org/officeDocument/2006/relationships/customXml" Target="../ink/ink85.xml"/><Relationship Id="rId88" Type="http://schemas.openxmlformats.org/officeDocument/2006/relationships/customXml" Target="../ink/ink91.xml"/><Relationship Id="rId91" Type="http://schemas.openxmlformats.org/officeDocument/2006/relationships/image" Target="../media/image231.emf"/><Relationship Id="rId1" Type="http://schemas.openxmlformats.org/officeDocument/2006/relationships/slideLayout" Target="../slideLayouts/slideLayout2.xml"/><Relationship Id="rId6" Type="http://schemas.openxmlformats.org/officeDocument/2006/relationships/customXml" Target="../ink/ink54.xml"/><Relationship Id="rId15" Type="http://schemas.openxmlformats.org/officeDocument/2006/relationships/image" Target="../media/image143.emf"/><Relationship Id="rId23" Type="http://schemas.openxmlformats.org/officeDocument/2006/relationships/image" Target="../media/image147.emf"/><Relationship Id="rId28" Type="http://schemas.openxmlformats.org/officeDocument/2006/relationships/customXml" Target="../ink/ink65.xml"/><Relationship Id="rId36" Type="http://schemas.openxmlformats.org/officeDocument/2006/relationships/customXml" Target="../ink/ink69.xml"/><Relationship Id="rId49" Type="http://schemas.openxmlformats.org/officeDocument/2006/relationships/image" Target="../media/image210.emf"/><Relationship Id="rId57" Type="http://schemas.openxmlformats.org/officeDocument/2006/relationships/image" Target="../media/image214.emf"/><Relationship Id="rId10" Type="http://schemas.openxmlformats.org/officeDocument/2006/relationships/customXml" Target="../ink/ink56.xml"/><Relationship Id="rId31" Type="http://schemas.openxmlformats.org/officeDocument/2006/relationships/image" Target="../media/image201.emf"/><Relationship Id="rId44" Type="http://schemas.openxmlformats.org/officeDocument/2006/relationships/customXml" Target="../ink/ink73.xml"/><Relationship Id="rId52" Type="http://schemas.openxmlformats.org/officeDocument/2006/relationships/customXml" Target="../ink/ink76.xml"/><Relationship Id="rId60" Type="http://schemas.openxmlformats.org/officeDocument/2006/relationships/customXml" Target="../ink/ink80.xml"/><Relationship Id="rId65" Type="http://schemas.openxmlformats.org/officeDocument/2006/relationships/image" Target="../media/image218.emf"/><Relationship Id="rId73" Type="http://schemas.openxmlformats.org/officeDocument/2006/relationships/image" Target="../media/image222.emf"/><Relationship Id="rId81" Type="http://schemas.openxmlformats.org/officeDocument/2006/relationships/image" Target="../media/image226.emf"/><Relationship Id="rId86" Type="http://schemas.openxmlformats.org/officeDocument/2006/relationships/customXml" Target="../ink/ink90.xml"/><Relationship Id="rId4" Type="http://schemas.openxmlformats.org/officeDocument/2006/relationships/customXml" Target="../ink/ink53.xml"/><Relationship Id="rId9" Type="http://schemas.openxmlformats.org/officeDocument/2006/relationships/image" Target="../media/image140.emf"/><Relationship Id="rId13" Type="http://schemas.openxmlformats.org/officeDocument/2006/relationships/image" Target="../media/image142.emf"/><Relationship Id="rId18" Type="http://schemas.openxmlformats.org/officeDocument/2006/relationships/customXml" Target="../ink/ink60.xml"/><Relationship Id="rId39" Type="http://schemas.openxmlformats.org/officeDocument/2006/relationships/image" Target="../media/image205.emf"/><Relationship Id="rId34" Type="http://schemas.openxmlformats.org/officeDocument/2006/relationships/customXml" Target="../ink/ink68.xml"/><Relationship Id="rId50" Type="http://schemas.openxmlformats.org/officeDocument/2006/relationships/customXml" Target="../ink/ink75.xml"/><Relationship Id="rId55" Type="http://schemas.openxmlformats.org/officeDocument/2006/relationships/image" Target="../media/image213.emf"/><Relationship Id="rId7" Type="http://schemas.openxmlformats.org/officeDocument/2006/relationships/image" Target="../media/image196.emf"/><Relationship Id="rId71" Type="http://schemas.openxmlformats.org/officeDocument/2006/relationships/image" Target="../media/image221.emf"/><Relationship Id="rId92" Type="http://schemas.openxmlformats.org/officeDocument/2006/relationships/customXml" Target="../ink/ink93.xml"/><Relationship Id="rId2" Type="http://schemas.openxmlformats.org/officeDocument/2006/relationships/notesSlide" Target="../notesSlides/notesSlide3.xml"/><Relationship Id="rId29" Type="http://schemas.openxmlformats.org/officeDocument/2006/relationships/image" Target="../media/image200.emf"/><Relationship Id="rId24" Type="http://schemas.openxmlformats.org/officeDocument/2006/relationships/customXml" Target="../ink/ink63.xml"/><Relationship Id="rId40" Type="http://schemas.openxmlformats.org/officeDocument/2006/relationships/customXml" Target="../ink/ink71.xml"/><Relationship Id="rId66" Type="http://schemas.openxmlformats.org/officeDocument/2006/relationships/customXml" Target="../ink/ink83.xml"/><Relationship Id="rId87" Type="http://schemas.openxmlformats.org/officeDocument/2006/relationships/image" Target="../media/image229.emf"/><Relationship Id="rId61" Type="http://schemas.openxmlformats.org/officeDocument/2006/relationships/image" Target="../media/image216.emf"/><Relationship Id="rId82" Type="http://schemas.openxmlformats.org/officeDocument/2006/relationships/customXml" Target="../ink/ink89.xml"/></Relationships>
</file>

<file path=ppt/slides/_rels/slide30.xml.rels><?xml version="1.0" encoding="UTF-8" standalone="yes"?>
<Relationships xmlns="http://schemas.openxmlformats.org/package/2006/relationships"><Relationship Id="rId8" Type="http://schemas.openxmlformats.org/officeDocument/2006/relationships/image" Target="../media/image1850.emf"/><Relationship Id="rId13" Type="http://schemas.openxmlformats.org/officeDocument/2006/relationships/customXml" Target="../ink/ink233.xml"/><Relationship Id="rId18" Type="http://schemas.openxmlformats.org/officeDocument/2006/relationships/image" Target="../media/image1900.emf"/><Relationship Id="rId3" Type="http://schemas.openxmlformats.org/officeDocument/2006/relationships/notesSlide" Target="../notesSlides/notesSlide29.xml"/><Relationship Id="rId21" Type="http://schemas.openxmlformats.org/officeDocument/2006/relationships/customXml" Target="../ink/ink235.xml"/><Relationship Id="rId7" Type="http://schemas.openxmlformats.org/officeDocument/2006/relationships/customXml" Target="../ink/ink230.xml"/><Relationship Id="rId12" Type="http://schemas.openxmlformats.org/officeDocument/2006/relationships/image" Target="../media/image1870.emf"/><Relationship Id="rId2" Type="http://schemas.openxmlformats.org/officeDocument/2006/relationships/slideLayout" Target="../slideLayouts/slideLayout2.xml"/><Relationship Id="rId20" Type="http://schemas.openxmlformats.org/officeDocument/2006/relationships/image" Target="../media/image39.emf"/><Relationship Id="rId1" Type="http://schemas.openxmlformats.org/officeDocument/2006/relationships/vmlDrawing" Target="../drawings/vmlDrawing1.vml"/><Relationship Id="rId6" Type="http://schemas.openxmlformats.org/officeDocument/2006/relationships/image" Target="../media/image38.png"/><Relationship Id="rId11" Type="http://schemas.openxmlformats.org/officeDocument/2006/relationships/customXml" Target="../ink/ink232.xml"/><Relationship Id="rId24" Type="http://schemas.openxmlformats.org/officeDocument/2006/relationships/image" Target="../media/image41.emf"/><Relationship Id="rId5" Type="http://schemas.openxmlformats.org/officeDocument/2006/relationships/image" Target="../media/image37.wmf"/><Relationship Id="rId23" Type="http://schemas.openxmlformats.org/officeDocument/2006/relationships/customXml" Target="../ink/ink236.xml"/><Relationship Id="rId10" Type="http://schemas.openxmlformats.org/officeDocument/2006/relationships/image" Target="../media/image1860.emf"/><Relationship Id="rId19" Type="http://schemas.openxmlformats.org/officeDocument/2006/relationships/customXml" Target="../ink/ink234.xml"/><Relationship Id="rId4" Type="http://schemas.openxmlformats.org/officeDocument/2006/relationships/oleObject" Target="../embeddings/oleObject1.bin"/><Relationship Id="rId9" Type="http://schemas.openxmlformats.org/officeDocument/2006/relationships/customXml" Target="../ink/ink231.xml"/><Relationship Id="rId22"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2030.emf"/><Relationship Id="rId13" Type="http://schemas.openxmlformats.org/officeDocument/2006/relationships/customXml" Target="../ink/ink240.xml"/><Relationship Id="rId3" Type="http://schemas.openxmlformats.org/officeDocument/2006/relationships/notesSlide" Target="../notesSlides/notesSlide31.xml"/><Relationship Id="rId7" Type="http://schemas.openxmlformats.org/officeDocument/2006/relationships/customXml" Target="../ink/ink237.xml"/><Relationship Id="rId12" Type="http://schemas.openxmlformats.org/officeDocument/2006/relationships/image" Target="../media/image2050.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3.wmf"/><Relationship Id="rId11" Type="http://schemas.openxmlformats.org/officeDocument/2006/relationships/customXml" Target="../ink/ink239.xml"/><Relationship Id="rId5" Type="http://schemas.openxmlformats.org/officeDocument/2006/relationships/oleObject" Target="../embeddings/oleObject2.bin"/><Relationship Id="rId28" Type="http://schemas.openxmlformats.org/officeDocument/2006/relationships/image" Target="../media/image2130.emf"/><Relationship Id="rId10" Type="http://schemas.openxmlformats.org/officeDocument/2006/relationships/image" Target="../media/image2040.emf"/><Relationship Id="rId4" Type="http://schemas.openxmlformats.org/officeDocument/2006/relationships/image" Target="../media/image42.png"/><Relationship Id="rId9" Type="http://schemas.openxmlformats.org/officeDocument/2006/relationships/customXml" Target="../ink/ink23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4.wmf"/><Relationship Id="rId5" Type="http://schemas.openxmlformats.org/officeDocument/2006/relationships/oleObject" Target="../embeddings/oleObject3.bin"/><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customXml" Target="../ink/ink24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00.emf"/><Relationship Id="rId5" Type="http://schemas.openxmlformats.org/officeDocument/2006/relationships/customXml" Target="../ink/ink242.xml"/><Relationship Id="rId4" Type="http://schemas.openxmlformats.org/officeDocument/2006/relationships/image" Target="../media/image2290.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96.xml"/><Relationship Id="rId13" Type="http://schemas.openxmlformats.org/officeDocument/2006/relationships/image" Target="../media/image255.emf"/><Relationship Id="rId18" Type="http://schemas.openxmlformats.org/officeDocument/2006/relationships/customXml" Target="../ink/ink101.xml"/><Relationship Id="rId3" Type="http://schemas.openxmlformats.org/officeDocument/2006/relationships/image" Target="../media/image3.wmf"/><Relationship Id="rId21" Type="http://schemas.openxmlformats.org/officeDocument/2006/relationships/image" Target="../media/image259.emf"/><Relationship Id="rId7" Type="http://schemas.openxmlformats.org/officeDocument/2006/relationships/image" Target="../media/image252.emf"/><Relationship Id="rId12" Type="http://schemas.openxmlformats.org/officeDocument/2006/relationships/customXml" Target="../ink/ink98.xml"/><Relationship Id="rId17" Type="http://schemas.openxmlformats.org/officeDocument/2006/relationships/image" Target="../media/image257.emf"/><Relationship Id="rId2" Type="http://schemas.openxmlformats.org/officeDocument/2006/relationships/notesSlide" Target="../notesSlides/notesSlide4.xml"/><Relationship Id="rId16" Type="http://schemas.openxmlformats.org/officeDocument/2006/relationships/customXml" Target="../ink/ink100.xml"/><Relationship Id="rId1" Type="http://schemas.openxmlformats.org/officeDocument/2006/relationships/slideLayout" Target="../slideLayouts/slideLayout2.xml"/><Relationship Id="rId6" Type="http://schemas.openxmlformats.org/officeDocument/2006/relationships/customXml" Target="../ink/ink95.xml"/><Relationship Id="rId11" Type="http://schemas.openxmlformats.org/officeDocument/2006/relationships/image" Target="../media/image254.emf"/><Relationship Id="rId5" Type="http://schemas.openxmlformats.org/officeDocument/2006/relationships/image" Target="../media/image251.emf"/><Relationship Id="rId15" Type="http://schemas.openxmlformats.org/officeDocument/2006/relationships/image" Target="../media/image256.emf"/><Relationship Id="rId10" Type="http://schemas.openxmlformats.org/officeDocument/2006/relationships/customXml" Target="../ink/ink97.xml"/><Relationship Id="rId4" Type="http://schemas.openxmlformats.org/officeDocument/2006/relationships/customXml" Target="../ink/ink94.xml"/><Relationship Id="rId9" Type="http://schemas.openxmlformats.org/officeDocument/2006/relationships/image" Target="../media/image253.emf"/><Relationship Id="rId14" Type="http://schemas.openxmlformats.org/officeDocument/2006/relationships/customXml" Target="../ink/ink99.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customXml" Target="../ink/ink103.xml"/><Relationship Id="rId2" Type="http://schemas.openxmlformats.org/officeDocument/2006/relationships/notesSlide" Target="../notesSlides/notesSlide5.xml"/><Relationship Id="rId20" Type="http://schemas.openxmlformats.org/officeDocument/2006/relationships/image" Target="../media/image267.emf"/><Relationship Id="rId1" Type="http://schemas.openxmlformats.org/officeDocument/2006/relationships/slideLayout" Target="../slideLayouts/slideLayout2.xml"/><Relationship Id="rId6" Type="http://schemas.openxmlformats.org/officeDocument/2006/relationships/image" Target="../media/image260.emf"/><Relationship Id="rId5" Type="http://schemas.openxmlformats.org/officeDocument/2006/relationships/customXml" Target="../ink/ink10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6" Type="http://schemas.openxmlformats.org/officeDocument/2006/relationships/customXml" Target="../ink/ink115.xml"/><Relationship Id="rId21" Type="http://schemas.openxmlformats.org/officeDocument/2006/relationships/image" Target="../media/image281.emf"/><Relationship Id="rId42" Type="http://schemas.openxmlformats.org/officeDocument/2006/relationships/customXml" Target="../ink/ink123.xml"/><Relationship Id="rId47" Type="http://schemas.openxmlformats.org/officeDocument/2006/relationships/image" Target="../media/image294.emf"/><Relationship Id="rId63" Type="http://schemas.openxmlformats.org/officeDocument/2006/relationships/image" Target="../media/image302.emf"/><Relationship Id="rId68" Type="http://schemas.openxmlformats.org/officeDocument/2006/relationships/customXml" Target="../ink/ink135.xml"/><Relationship Id="rId16" Type="http://schemas.openxmlformats.org/officeDocument/2006/relationships/customXml" Target="../ink/ink110.xml"/><Relationship Id="rId11" Type="http://schemas.openxmlformats.org/officeDocument/2006/relationships/image" Target="../media/image276.emf"/><Relationship Id="rId24" Type="http://schemas.openxmlformats.org/officeDocument/2006/relationships/customXml" Target="../ink/ink114.xml"/><Relationship Id="rId32" Type="http://schemas.openxmlformats.org/officeDocument/2006/relationships/customXml" Target="../ink/ink118.xml"/><Relationship Id="rId37" Type="http://schemas.openxmlformats.org/officeDocument/2006/relationships/image" Target="../media/image289.emf"/><Relationship Id="rId40" Type="http://schemas.openxmlformats.org/officeDocument/2006/relationships/customXml" Target="../ink/ink122.xml"/><Relationship Id="rId45" Type="http://schemas.openxmlformats.org/officeDocument/2006/relationships/image" Target="../media/image293.emf"/><Relationship Id="rId53" Type="http://schemas.openxmlformats.org/officeDocument/2006/relationships/image" Target="../media/image297.emf"/><Relationship Id="rId58" Type="http://schemas.openxmlformats.org/officeDocument/2006/relationships/customXml" Target="../ink/ink131.xml"/><Relationship Id="rId74" Type="http://schemas.openxmlformats.org/officeDocument/2006/relationships/customXml" Target="../ink/ink138.xml"/><Relationship Id="rId79" Type="http://schemas.openxmlformats.org/officeDocument/2006/relationships/image" Target="../media/image310.emf"/><Relationship Id="rId5" Type="http://schemas.openxmlformats.org/officeDocument/2006/relationships/image" Target="../media/image273.emf"/><Relationship Id="rId61" Type="http://schemas.openxmlformats.org/officeDocument/2006/relationships/image" Target="../media/image301.emf"/><Relationship Id="rId19" Type="http://schemas.openxmlformats.org/officeDocument/2006/relationships/image" Target="../media/image280.emf"/><Relationship Id="rId14" Type="http://schemas.openxmlformats.org/officeDocument/2006/relationships/customXml" Target="../ink/ink109.xml"/><Relationship Id="rId22" Type="http://schemas.openxmlformats.org/officeDocument/2006/relationships/customXml" Target="../ink/ink113.xml"/><Relationship Id="rId27" Type="http://schemas.openxmlformats.org/officeDocument/2006/relationships/image" Target="../media/image284.emf"/><Relationship Id="rId30" Type="http://schemas.openxmlformats.org/officeDocument/2006/relationships/customXml" Target="../ink/ink117.xml"/><Relationship Id="rId35" Type="http://schemas.openxmlformats.org/officeDocument/2006/relationships/image" Target="../media/image288.emf"/><Relationship Id="rId43" Type="http://schemas.openxmlformats.org/officeDocument/2006/relationships/image" Target="../media/image292.emf"/><Relationship Id="rId48" Type="http://schemas.openxmlformats.org/officeDocument/2006/relationships/customXml" Target="../ink/ink126.xml"/><Relationship Id="rId56" Type="http://schemas.openxmlformats.org/officeDocument/2006/relationships/customXml" Target="../ink/ink130.xml"/><Relationship Id="rId64" Type="http://schemas.openxmlformats.org/officeDocument/2006/relationships/customXml" Target="../ink/ink134.xml"/><Relationship Id="rId69" Type="http://schemas.openxmlformats.org/officeDocument/2006/relationships/image" Target="../media/image305.emf"/><Relationship Id="rId77" Type="http://schemas.openxmlformats.org/officeDocument/2006/relationships/image" Target="../media/image309.emf"/><Relationship Id="rId8" Type="http://schemas.openxmlformats.org/officeDocument/2006/relationships/customXml" Target="../ink/ink106.xml"/><Relationship Id="rId51" Type="http://schemas.openxmlformats.org/officeDocument/2006/relationships/image" Target="../media/image296.emf"/><Relationship Id="rId72" Type="http://schemas.openxmlformats.org/officeDocument/2006/relationships/customXml" Target="../ink/ink137.xml"/><Relationship Id="rId80" Type="http://schemas.openxmlformats.org/officeDocument/2006/relationships/customXml" Target="../ink/ink141.xml"/><Relationship Id="rId3" Type="http://schemas.openxmlformats.org/officeDocument/2006/relationships/image" Target="../media/image1.wmf"/><Relationship Id="rId12" Type="http://schemas.openxmlformats.org/officeDocument/2006/relationships/customXml" Target="../ink/ink108.xml"/><Relationship Id="rId17" Type="http://schemas.openxmlformats.org/officeDocument/2006/relationships/image" Target="../media/image279.emf"/><Relationship Id="rId25" Type="http://schemas.openxmlformats.org/officeDocument/2006/relationships/image" Target="../media/image283.emf"/><Relationship Id="rId33" Type="http://schemas.openxmlformats.org/officeDocument/2006/relationships/image" Target="../media/image287.emf"/><Relationship Id="rId38" Type="http://schemas.openxmlformats.org/officeDocument/2006/relationships/customXml" Target="../ink/ink121.xml"/><Relationship Id="rId46" Type="http://schemas.openxmlformats.org/officeDocument/2006/relationships/customXml" Target="../ink/ink125.xml"/><Relationship Id="rId59" Type="http://schemas.openxmlformats.org/officeDocument/2006/relationships/image" Target="../media/image300.emf"/><Relationship Id="rId67" Type="http://schemas.openxmlformats.org/officeDocument/2006/relationships/image" Target="../media/image304.emf"/><Relationship Id="rId20" Type="http://schemas.openxmlformats.org/officeDocument/2006/relationships/customXml" Target="../ink/ink112.xml"/><Relationship Id="rId41" Type="http://schemas.openxmlformats.org/officeDocument/2006/relationships/image" Target="../media/image291.emf"/><Relationship Id="rId54" Type="http://schemas.openxmlformats.org/officeDocument/2006/relationships/customXml" Target="../ink/ink129.xml"/><Relationship Id="rId62" Type="http://schemas.openxmlformats.org/officeDocument/2006/relationships/customXml" Target="../ink/ink133.xml"/><Relationship Id="rId70" Type="http://schemas.openxmlformats.org/officeDocument/2006/relationships/customXml" Target="../ink/ink136.xml"/><Relationship Id="rId75" Type="http://schemas.openxmlformats.org/officeDocument/2006/relationships/image" Target="../media/image308.emf"/><Relationship Id="rId1" Type="http://schemas.openxmlformats.org/officeDocument/2006/relationships/slideLayout" Target="../slideLayouts/slideLayout2.xml"/><Relationship Id="rId6" Type="http://schemas.openxmlformats.org/officeDocument/2006/relationships/customXml" Target="../ink/ink105.xml"/><Relationship Id="rId15" Type="http://schemas.openxmlformats.org/officeDocument/2006/relationships/image" Target="../media/image278.emf"/><Relationship Id="rId23" Type="http://schemas.openxmlformats.org/officeDocument/2006/relationships/image" Target="../media/image282.emf"/><Relationship Id="rId28" Type="http://schemas.openxmlformats.org/officeDocument/2006/relationships/customXml" Target="../ink/ink116.xml"/><Relationship Id="rId36" Type="http://schemas.openxmlformats.org/officeDocument/2006/relationships/customXml" Target="../ink/ink120.xml"/><Relationship Id="rId49" Type="http://schemas.openxmlformats.org/officeDocument/2006/relationships/image" Target="../media/image295.emf"/><Relationship Id="rId57" Type="http://schemas.openxmlformats.org/officeDocument/2006/relationships/image" Target="../media/image299.emf"/><Relationship Id="rId10" Type="http://schemas.openxmlformats.org/officeDocument/2006/relationships/customXml" Target="../ink/ink107.xml"/><Relationship Id="rId31" Type="http://schemas.openxmlformats.org/officeDocument/2006/relationships/image" Target="../media/image286.emf"/><Relationship Id="rId44" Type="http://schemas.openxmlformats.org/officeDocument/2006/relationships/customXml" Target="../ink/ink124.xml"/><Relationship Id="rId52" Type="http://schemas.openxmlformats.org/officeDocument/2006/relationships/customXml" Target="../ink/ink128.xml"/><Relationship Id="rId60" Type="http://schemas.openxmlformats.org/officeDocument/2006/relationships/customXml" Target="../ink/ink132.xml"/><Relationship Id="rId73" Type="http://schemas.openxmlformats.org/officeDocument/2006/relationships/image" Target="../media/image307.emf"/><Relationship Id="rId78" Type="http://schemas.openxmlformats.org/officeDocument/2006/relationships/customXml" Target="../ink/ink140.xml"/><Relationship Id="rId81" Type="http://schemas.openxmlformats.org/officeDocument/2006/relationships/image" Target="../media/image311.emf"/><Relationship Id="rId4" Type="http://schemas.openxmlformats.org/officeDocument/2006/relationships/customXml" Target="../ink/ink104.xml"/><Relationship Id="rId9" Type="http://schemas.openxmlformats.org/officeDocument/2006/relationships/image" Target="../media/image275.emf"/><Relationship Id="rId13" Type="http://schemas.openxmlformats.org/officeDocument/2006/relationships/image" Target="../media/image277.emf"/><Relationship Id="rId18" Type="http://schemas.openxmlformats.org/officeDocument/2006/relationships/customXml" Target="../ink/ink111.xml"/><Relationship Id="rId39" Type="http://schemas.openxmlformats.org/officeDocument/2006/relationships/image" Target="../media/image290.emf"/><Relationship Id="rId34" Type="http://schemas.openxmlformats.org/officeDocument/2006/relationships/customXml" Target="../ink/ink119.xml"/><Relationship Id="rId50" Type="http://schemas.openxmlformats.org/officeDocument/2006/relationships/customXml" Target="../ink/ink127.xml"/><Relationship Id="rId55" Type="http://schemas.openxmlformats.org/officeDocument/2006/relationships/image" Target="../media/image298.emf"/><Relationship Id="rId76" Type="http://schemas.openxmlformats.org/officeDocument/2006/relationships/customXml" Target="../ink/ink139.xml"/><Relationship Id="rId7" Type="http://schemas.openxmlformats.org/officeDocument/2006/relationships/image" Target="../media/image274.emf"/><Relationship Id="rId71" Type="http://schemas.openxmlformats.org/officeDocument/2006/relationships/image" Target="../media/image306.emf"/><Relationship Id="rId2" Type="http://schemas.openxmlformats.org/officeDocument/2006/relationships/notesSlide" Target="../notesSlides/notesSlide6.xml"/><Relationship Id="rId29" Type="http://schemas.openxmlformats.org/officeDocument/2006/relationships/image" Target="../media/image285.emf"/></Relationships>
</file>

<file path=ppt/slides/_rels/slide7.xml.rels><?xml version="1.0" encoding="UTF-8" standalone="yes"?>
<Relationships xmlns="http://schemas.openxmlformats.org/package/2006/relationships"><Relationship Id="rId13" Type="http://schemas.openxmlformats.org/officeDocument/2006/relationships/image" Target="../media/image316.emf"/><Relationship Id="rId26" Type="http://schemas.openxmlformats.org/officeDocument/2006/relationships/customXml" Target="../ink/ink150.xml"/><Relationship Id="rId39" Type="http://schemas.openxmlformats.org/officeDocument/2006/relationships/image" Target="../media/image329.emf"/><Relationship Id="rId34" Type="http://schemas.openxmlformats.org/officeDocument/2006/relationships/customXml" Target="../ink/ink154.xml"/><Relationship Id="rId42" Type="http://schemas.openxmlformats.org/officeDocument/2006/relationships/customXml" Target="../ink/ink157.xml"/><Relationship Id="rId47" Type="http://schemas.openxmlformats.org/officeDocument/2006/relationships/image" Target="../media/image333.emf"/><Relationship Id="rId50" Type="http://schemas.openxmlformats.org/officeDocument/2006/relationships/customXml" Target="../ink/ink161.xml"/><Relationship Id="rId55" Type="http://schemas.openxmlformats.org/officeDocument/2006/relationships/image" Target="../media/image337.emf"/><Relationship Id="rId63" Type="http://schemas.openxmlformats.org/officeDocument/2006/relationships/image" Target="../media/image341.emf"/><Relationship Id="rId7" Type="http://schemas.openxmlformats.org/officeDocument/2006/relationships/image" Target="../media/image313.emf"/><Relationship Id="rId2" Type="http://schemas.openxmlformats.org/officeDocument/2006/relationships/notesSlide" Target="../notesSlides/notesSlide7.xml"/><Relationship Id="rId16" Type="http://schemas.openxmlformats.org/officeDocument/2006/relationships/customXml" Target="../ink/ink147.xml"/><Relationship Id="rId29" Type="http://schemas.openxmlformats.org/officeDocument/2006/relationships/image" Target="../media/image324.emf"/><Relationship Id="rId11" Type="http://schemas.openxmlformats.org/officeDocument/2006/relationships/image" Target="../media/image315.emf"/><Relationship Id="rId24" Type="http://schemas.openxmlformats.org/officeDocument/2006/relationships/customXml" Target="../ink/ink149.xml"/><Relationship Id="rId32" Type="http://schemas.openxmlformats.org/officeDocument/2006/relationships/customXml" Target="../ink/ink153.xml"/><Relationship Id="rId37" Type="http://schemas.openxmlformats.org/officeDocument/2006/relationships/image" Target="../media/image328.emf"/><Relationship Id="rId40" Type="http://schemas.openxmlformats.org/officeDocument/2006/relationships/customXml" Target="../ink/ink156.xml"/><Relationship Id="rId45" Type="http://schemas.openxmlformats.org/officeDocument/2006/relationships/image" Target="../media/image332.emf"/><Relationship Id="rId53" Type="http://schemas.openxmlformats.org/officeDocument/2006/relationships/image" Target="../media/image336.emf"/><Relationship Id="rId58" Type="http://schemas.openxmlformats.org/officeDocument/2006/relationships/customXml" Target="../ink/ink165.xml"/><Relationship Id="rId5" Type="http://schemas.openxmlformats.org/officeDocument/2006/relationships/image" Target="../media/image3.wmf"/><Relationship Id="rId61" Type="http://schemas.openxmlformats.org/officeDocument/2006/relationships/image" Target="../media/image340.emf"/><Relationship Id="rId19" Type="http://schemas.openxmlformats.org/officeDocument/2006/relationships/image" Target="../media/image319.emf"/><Relationship Id="rId4" Type="http://schemas.openxmlformats.org/officeDocument/2006/relationships/image" Target="../media/image4.wmf"/><Relationship Id="rId9" Type="http://schemas.openxmlformats.org/officeDocument/2006/relationships/image" Target="../media/image314.emf"/><Relationship Id="rId14" Type="http://schemas.openxmlformats.org/officeDocument/2006/relationships/customXml" Target="../ink/ink146.xml"/><Relationship Id="rId27" Type="http://schemas.openxmlformats.org/officeDocument/2006/relationships/image" Target="../media/image323.emf"/><Relationship Id="rId30" Type="http://schemas.openxmlformats.org/officeDocument/2006/relationships/customXml" Target="../ink/ink152.xml"/><Relationship Id="rId43" Type="http://schemas.openxmlformats.org/officeDocument/2006/relationships/image" Target="../media/image331.emf"/><Relationship Id="rId48" Type="http://schemas.openxmlformats.org/officeDocument/2006/relationships/customXml" Target="../ink/ink160.xml"/><Relationship Id="rId56" Type="http://schemas.openxmlformats.org/officeDocument/2006/relationships/customXml" Target="../ink/ink164.xml"/><Relationship Id="rId64" Type="http://schemas.openxmlformats.org/officeDocument/2006/relationships/customXml" Target="../ink/ink168.xml"/><Relationship Id="rId8" Type="http://schemas.openxmlformats.org/officeDocument/2006/relationships/customXml" Target="../ink/ink143.xml"/><Relationship Id="rId51" Type="http://schemas.openxmlformats.org/officeDocument/2006/relationships/image" Target="../media/image335.emf"/><Relationship Id="rId3" Type="http://schemas.openxmlformats.org/officeDocument/2006/relationships/image" Target="../media/image1.wmf"/><Relationship Id="rId12" Type="http://schemas.openxmlformats.org/officeDocument/2006/relationships/customXml" Target="../ink/ink145.xml"/><Relationship Id="rId25" Type="http://schemas.openxmlformats.org/officeDocument/2006/relationships/image" Target="../media/image322.emf"/><Relationship Id="rId33" Type="http://schemas.openxmlformats.org/officeDocument/2006/relationships/image" Target="../media/image326.emf"/><Relationship Id="rId38" Type="http://schemas.openxmlformats.org/officeDocument/2006/relationships/customXml" Target="../ink/ink155.xml"/><Relationship Id="rId46" Type="http://schemas.openxmlformats.org/officeDocument/2006/relationships/customXml" Target="../ink/ink159.xml"/><Relationship Id="rId59" Type="http://schemas.openxmlformats.org/officeDocument/2006/relationships/image" Target="../media/image339.emf"/><Relationship Id="rId20" Type="http://schemas.openxmlformats.org/officeDocument/2006/relationships/customXml" Target="../ink/ink148.xml"/><Relationship Id="rId41" Type="http://schemas.openxmlformats.org/officeDocument/2006/relationships/image" Target="../media/image330.emf"/><Relationship Id="rId54" Type="http://schemas.openxmlformats.org/officeDocument/2006/relationships/customXml" Target="../ink/ink163.xml"/><Relationship Id="rId62" Type="http://schemas.openxmlformats.org/officeDocument/2006/relationships/customXml" Target="../ink/ink167.xml"/><Relationship Id="rId1" Type="http://schemas.openxmlformats.org/officeDocument/2006/relationships/slideLayout" Target="../slideLayouts/slideLayout2.xml"/><Relationship Id="rId6" Type="http://schemas.openxmlformats.org/officeDocument/2006/relationships/customXml" Target="../ink/ink142.xml"/><Relationship Id="rId15" Type="http://schemas.openxmlformats.org/officeDocument/2006/relationships/image" Target="../media/image317.emf"/><Relationship Id="rId23" Type="http://schemas.openxmlformats.org/officeDocument/2006/relationships/image" Target="../media/image321.emf"/><Relationship Id="rId28" Type="http://schemas.openxmlformats.org/officeDocument/2006/relationships/customXml" Target="../ink/ink151.xml"/><Relationship Id="rId49" Type="http://schemas.openxmlformats.org/officeDocument/2006/relationships/image" Target="../media/image334.emf"/><Relationship Id="rId57" Type="http://schemas.openxmlformats.org/officeDocument/2006/relationships/image" Target="../media/image338.emf"/><Relationship Id="rId10" Type="http://schemas.openxmlformats.org/officeDocument/2006/relationships/customXml" Target="../ink/ink144.xml"/><Relationship Id="rId31" Type="http://schemas.openxmlformats.org/officeDocument/2006/relationships/image" Target="../media/image325.emf"/><Relationship Id="rId44" Type="http://schemas.openxmlformats.org/officeDocument/2006/relationships/customXml" Target="../ink/ink158.xml"/><Relationship Id="rId52" Type="http://schemas.openxmlformats.org/officeDocument/2006/relationships/customXml" Target="../ink/ink162.xml"/><Relationship Id="rId60" Type="http://schemas.openxmlformats.org/officeDocument/2006/relationships/customXml" Target="../ink/ink166.xml"/><Relationship Id="rId65" Type="http://schemas.openxmlformats.org/officeDocument/2006/relationships/image" Target="../media/image342.emf"/></Relationships>
</file>

<file path=ppt/slides/_rels/slide8.xml.rels><?xml version="1.0" encoding="UTF-8" standalone="yes"?>
<Relationships xmlns="http://schemas.openxmlformats.org/package/2006/relationships"><Relationship Id="rId3" Type="http://schemas.openxmlformats.org/officeDocument/2006/relationships/customXml" Target="../ink/ink16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3.emf"/></Relationships>
</file>

<file path=ppt/slides/_rels/slide9.xml.rels><?xml version="1.0" encoding="UTF-8" standalone="yes"?>
<Relationships xmlns="http://schemas.openxmlformats.org/package/2006/relationships"><Relationship Id="rId3" Type="http://schemas.openxmlformats.org/officeDocument/2006/relationships/customXml" Target="../ink/ink17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0" name="Slide Number Placeholder 5"/>
          <p:cNvSpPr>
            <a:spLocks noGrp="1"/>
          </p:cNvSpPr>
          <p:nvPr>
            <p:ph type="sldNum" sz="quarter" idx="12"/>
          </p:nvPr>
        </p:nvSpPr>
        <p:spPr/>
        <p:txBody>
          <a:bodyPr/>
          <a:lstStyle/>
          <a:p>
            <a:pPr>
              <a:defRPr/>
            </a:pPr>
            <a:r>
              <a:rPr lang="en-US"/>
              <a:t>Slide </a:t>
            </a:r>
            <a:fld id="{80AF311C-2F39-4B7C-B7CA-36338279CCCB}" type="slidenum">
              <a:rPr lang="en-US"/>
              <a:pPr>
                <a:defRPr/>
              </a:pPr>
              <a:t>1</a:t>
            </a:fld>
            <a:endParaRPr lang="en-US"/>
          </a:p>
        </p:txBody>
      </p:sp>
      <p:sp>
        <p:nvSpPr>
          <p:cNvPr id="6157" name="Rectangle 2"/>
          <p:cNvSpPr>
            <a:spLocks noGrp="1" noChangeArrowheads="1"/>
          </p:cNvSpPr>
          <p:nvPr>
            <p:ph type="title"/>
          </p:nvPr>
        </p:nvSpPr>
        <p:spPr>
          <a:xfrm>
            <a:off x="-158750" y="188913"/>
            <a:ext cx="9396413" cy="685800"/>
          </a:xfrm>
        </p:spPr>
        <p:txBody>
          <a:bodyPr/>
          <a:lstStyle/>
          <a:p>
            <a:pPr eaLnBrk="1" hangingPunct="1"/>
            <a:r>
              <a:rPr lang="en-US" smtClean="0"/>
              <a:t>Example: </a:t>
            </a:r>
            <a:r>
              <a:rPr lang="en-US" sz="3200" smtClean="0"/>
              <a:t>Localization for “Pushed around” Robot</a:t>
            </a:r>
          </a:p>
        </p:txBody>
      </p:sp>
      <p:sp>
        <p:nvSpPr>
          <p:cNvPr id="6158" name="Rectangle 3"/>
          <p:cNvSpPr>
            <a:spLocks noGrp="1" noChangeArrowheads="1"/>
          </p:cNvSpPr>
          <p:nvPr>
            <p:ph type="body" idx="1"/>
          </p:nvPr>
        </p:nvSpPr>
        <p:spPr>
          <a:xfrm>
            <a:off x="0" y="1071563"/>
            <a:ext cx="9144000" cy="2911475"/>
          </a:xfrm>
        </p:spPr>
        <p:txBody>
          <a:bodyPr/>
          <a:lstStyle/>
          <a:p>
            <a:pPr eaLnBrk="1" hangingPunct="1">
              <a:buFontTx/>
              <a:buChar char="•"/>
            </a:pPr>
            <a:r>
              <a:rPr lang="en-US" b="1" dirty="0" smtClean="0"/>
              <a:t>Localization</a:t>
            </a:r>
            <a:r>
              <a:rPr lang="en-US" dirty="0" smtClean="0"/>
              <a:t> (where am I?) is a fundamental problem in </a:t>
            </a:r>
            <a:r>
              <a:rPr lang="en-US" b="1" dirty="0" smtClean="0"/>
              <a:t>robotics</a:t>
            </a:r>
          </a:p>
          <a:p>
            <a:pPr eaLnBrk="1" hangingPunct="1">
              <a:buFontTx/>
              <a:buChar char="•"/>
            </a:pPr>
            <a:r>
              <a:rPr lang="en-US" dirty="0" smtClean="0"/>
              <a:t>Suppose a robot is in a circular corridor with 16 locations</a:t>
            </a:r>
          </a:p>
        </p:txBody>
      </p:sp>
      <p:sp>
        <p:nvSpPr>
          <p:cNvPr id="30726" name="Rectangle 6"/>
          <p:cNvSpPr>
            <a:spLocks noChangeArrowheads="1"/>
          </p:cNvSpPr>
          <p:nvPr/>
        </p:nvSpPr>
        <p:spPr bwMode="auto">
          <a:xfrm>
            <a:off x="285750" y="3714750"/>
            <a:ext cx="8429625" cy="2071688"/>
          </a:xfrm>
          <a:prstGeom prst="rect">
            <a:avLst/>
          </a:prstGeom>
          <a:noFill/>
          <a:ln w="9525">
            <a:noFill/>
            <a:miter lim="800000"/>
            <a:headEnd/>
            <a:tailEnd/>
          </a:ln>
        </p:spPr>
        <p:txBody>
          <a:bodyPr/>
          <a:lstStyle/>
          <a:p>
            <a:pPr marL="342900" indent="-342900">
              <a:spcBef>
                <a:spcPct val="20000"/>
              </a:spcBef>
              <a:buFontTx/>
              <a:buChar char="•"/>
            </a:pPr>
            <a:r>
              <a:rPr lang="en-US" sz="2400" b="0" dirty="0">
                <a:latin typeface="Arial Unicode MS" pitchFamily="34" charset="-128"/>
              </a:rPr>
              <a:t>There are </a:t>
            </a:r>
            <a:r>
              <a:rPr lang="en-US" sz="2400" dirty="0">
                <a:latin typeface="Arial Unicode MS" pitchFamily="34" charset="-128"/>
              </a:rPr>
              <a:t>four doors </a:t>
            </a:r>
            <a:r>
              <a:rPr lang="en-US" sz="2400" b="0" dirty="0">
                <a:latin typeface="Arial Unicode MS" pitchFamily="34" charset="-128"/>
              </a:rPr>
              <a:t>at positions: 2, 4, 7, 11</a:t>
            </a:r>
          </a:p>
          <a:p>
            <a:pPr marL="342900" indent="-342900">
              <a:spcBef>
                <a:spcPct val="20000"/>
              </a:spcBef>
              <a:buFontTx/>
              <a:buChar char="•"/>
            </a:pPr>
            <a:r>
              <a:rPr lang="en-US" sz="2400" b="0" dirty="0">
                <a:latin typeface="Arial Unicode MS" pitchFamily="34" charset="-128"/>
              </a:rPr>
              <a:t>The Robot initially doesn’t know where it is</a:t>
            </a:r>
          </a:p>
          <a:p>
            <a:pPr marL="342900" indent="-342900">
              <a:spcBef>
                <a:spcPct val="20000"/>
              </a:spcBef>
              <a:buFontTx/>
              <a:buChar char="•"/>
            </a:pPr>
            <a:r>
              <a:rPr lang="en-US" sz="2400" b="0" dirty="0">
                <a:latin typeface="Arial Unicode MS" pitchFamily="34" charset="-128"/>
              </a:rPr>
              <a:t>The Robot is </a:t>
            </a:r>
            <a:r>
              <a:rPr lang="en-US" sz="2400" dirty="0">
                <a:latin typeface="Arial Unicode MS" pitchFamily="34" charset="-128"/>
              </a:rPr>
              <a:t>pushed around</a:t>
            </a:r>
            <a:r>
              <a:rPr lang="en-US" sz="2400" b="0" dirty="0">
                <a:latin typeface="Arial Unicode MS" pitchFamily="34" charset="-128"/>
              </a:rPr>
              <a:t>. After a push it can stay in the same location, move left or right.</a:t>
            </a:r>
          </a:p>
          <a:p>
            <a:pPr marL="342900" indent="-342900">
              <a:spcBef>
                <a:spcPct val="20000"/>
              </a:spcBef>
              <a:buFontTx/>
              <a:buChar char="•"/>
            </a:pPr>
            <a:r>
              <a:rPr lang="en-US" sz="2400" b="0" dirty="0">
                <a:latin typeface="Arial Unicode MS" pitchFamily="34" charset="-128"/>
              </a:rPr>
              <a:t>The Robot has </a:t>
            </a:r>
            <a:r>
              <a:rPr lang="en-US" sz="2400" b="0" dirty="0" smtClean="0">
                <a:latin typeface="Arial Unicode MS" pitchFamily="34" charset="-128"/>
              </a:rPr>
              <a:t>a </a:t>
            </a:r>
            <a:r>
              <a:rPr lang="en-US" sz="2400" dirty="0" smtClean="0">
                <a:latin typeface="Arial Unicode MS" pitchFamily="34" charset="-128"/>
              </a:rPr>
              <a:t>Noisy </a:t>
            </a:r>
            <a:r>
              <a:rPr lang="en-US" sz="2400" dirty="0">
                <a:latin typeface="Arial Unicode MS" pitchFamily="34" charset="-128"/>
              </a:rPr>
              <a:t>sensor  </a:t>
            </a:r>
            <a:r>
              <a:rPr lang="en-US" sz="2400" b="0" dirty="0">
                <a:latin typeface="Arial Unicode MS" pitchFamily="34" charset="-128"/>
              </a:rPr>
              <a:t>telling whether it is in front of a door </a:t>
            </a:r>
          </a:p>
          <a:p>
            <a:pPr marL="342900" indent="-342900">
              <a:spcBef>
                <a:spcPct val="20000"/>
              </a:spcBef>
            </a:pPr>
            <a:endParaRPr lang="en-US" sz="2400" b="0" dirty="0">
              <a:latin typeface="Arial Unicode MS" pitchFamily="34" charset="-128"/>
            </a:endParaRPr>
          </a:p>
        </p:txBody>
      </p:sp>
      <p:pic>
        <p:nvPicPr>
          <p:cNvPr id="6160" name="Picture 7"/>
          <p:cNvPicPr>
            <a:picLocks noChangeAspect="1" noChangeArrowheads="1"/>
          </p:cNvPicPr>
          <p:nvPr/>
        </p:nvPicPr>
        <p:blipFill>
          <a:blip r:embed="rId3" cstate="print"/>
          <a:srcRect/>
          <a:stretch>
            <a:fillRect/>
          </a:stretch>
        </p:blipFill>
        <p:spPr bwMode="auto">
          <a:xfrm>
            <a:off x="2078038" y="2643188"/>
            <a:ext cx="7065962" cy="811212"/>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4">
            <p14:nvContentPartPr>
              <p14:cNvPr id="6161" name="Ink 17"/>
              <p14:cNvContentPartPr>
                <a14:cpLocks xmlns:a14="http://schemas.microsoft.com/office/drawing/2010/main" noRot="1" noChangeAspect="1" noEditPoints="1" noChangeArrowheads="1" noChangeShapeType="1"/>
              </p14:cNvContentPartPr>
              <p14:nvPr/>
            </p14:nvContentPartPr>
            <p14:xfrm>
              <a:off x="1795463" y="2844800"/>
              <a:ext cx="336550" cy="239713"/>
            </p14:xfrm>
          </p:contentPart>
        </mc:Choice>
        <mc:Fallback xmlns="">
          <p:pic>
            <p:nvPicPr>
              <p:cNvPr id="6161" name="Ink 17"/>
              <p:cNvPicPr>
                <a:picLocks noRot="1" noChangeAspect="1" noEditPoints="1" noChangeArrowheads="1" noChangeShapeType="1"/>
              </p:cNvPicPr>
              <p:nvPr/>
            </p:nvPicPr>
            <p:blipFill>
              <a:blip r:embed="rId5"/>
              <a:stretch>
                <a:fillRect/>
              </a:stretch>
            </p:blipFill>
            <p:spPr>
              <a:xfrm>
                <a:off x="1788624" y="2835788"/>
                <a:ext cx="352028" cy="25845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62" name="Ink 18"/>
              <p14:cNvContentPartPr>
                <a14:cpLocks xmlns:a14="http://schemas.microsoft.com/office/drawing/2010/main" noRot="1" noChangeAspect="1" noEditPoints="1" noChangeArrowheads="1" noChangeShapeType="1"/>
              </p14:cNvContentPartPr>
              <p14:nvPr/>
            </p14:nvContentPartPr>
            <p14:xfrm>
              <a:off x="3044825" y="2767013"/>
              <a:ext cx="377825" cy="385762"/>
            </p14:xfrm>
          </p:contentPart>
        </mc:Choice>
        <mc:Fallback xmlns="">
          <p:pic>
            <p:nvPicPr>
              <p:cNvPr id="6162" name="Ink 18"/>
              <p:cNvPicPr>
                <a:picLocks noRot="1" noChangeAspect="1" noEditPoints="1" noChangeArrowheads="1" noChangeShapeType="1"/>
              </p:cNvPicPr>
              <p:nvPr/>
            </p:nvPicPr>
            <p:blipFill>
              <a:blip r:embed="rId7"/>
              <a:stretch>
                <a:fillRect/>
              </a:stretch>
            </p:blipFill>
            <p:spPr>
              <a:xfrm>
                <a:off x="3041227" y="2763414"/>
                <a:ext cx="385022" cy="39547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63" name="Ink 19"/>
              <p14:cNvContentPartPr>
                <a14:cpLocks xmlns:a14="http://schemas.microsoft.com/office/drawing/2010/main" noRot="1" noChangeAspect="1" noEditPoints="1" noChangeArrowheads="1" noChangeShapeType="1"/>
              </p14:cNvContentPartPr>
              <p14:nvPr/>
            </p14:nvContentPartPr>
            <p14:xfrm>
              <a:off x="3922713" y="2805113"/>
              <a:ext cx="388937" cy="366712"/>
            </p14:xfrm>
          </p:contentPart>
        </mc:Choice>
        <mc:Fallback xmlns="">
          <p:pic>
            <p:nvPicPr>
              <p:cNvPr id="6163" name="Ink 19"/>
              <p:cNvPicPr>
                <a:picLocks noRot="1" noChangeAspect="1" noEditPoints="1" noChangeArrowheads="1" noChangeShapeType="1"/>
              </p:cNvPicPr>
              <p:nvPr/>
            </p:nvPicPr>
            <p:blipFill>
              <a:blip r:embed="rId9"/>
              <a:stretch>
                <a:fillRect/>
              </a:stretch>
            </p:blipFill>
            <p:spPr>
              <a:xfrm>
                <a:off x="3918391" y="2801874"/>
                <a:ext cx="396860" cy="37498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64" name="Ink 20"/>
              <p14:cNvContentPartPr>
                <a14:cpLocks xmlns:a14="http://schemas.microsoft.com/office/drawing/2010/main" noRot="1" noChangeAspect="1" noEditPoints="1" noChangeArrowheads="1" noChangeShapeType="1"/>
              </p14:cNvContentPartPr>
              <p14:nvPr/>
            </p14:nvContentPartPr>
            <p14:xfrm>
              <a:off x="5237163" y="2797175"/>
              <a:ext cx="346075" cy="301625"/>
            </p14:xfrm>
          </p:contentPart>
        </mc:Choice>
        <mc:Fallback xmlns="">
          <p:pic>
            <p:nvPicPr>
              <p:cNvPr id="6164" name="Ink 20"/>
              <p:cNvPicPr>
                <a:picLocks noRot="1" noChangeAspect="1" noEditPoints="1" noChangeArrowheads="1" noChangeShapeType="1"/>
              </p:cNvPicPr>
              <p:nvPr/>
            </p:nvPicPr>
            <p:blipFill>
              <a:blip r:embed="rId11"/>
              <a:stretch>
                <a:fillRect/>
              </a:stretch>
            </p:blipFill>
            <p:spPr>
              <a:xfrm>
                <a:off x="5233202" y="2793576"/>
                <a:ext cx="353638" cy="31278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65" name="Ink 21"/>
              <p14:cNvContentPartPr>
                <a14:cpLocks xmlns:a14="http://schemas.microsoft.com/office/drawing/2010/main" noRot="1" noChangeAspect="1" noEditPoints="1" noChangeArrowheads="1" noChangeShapeType="1"/>
              </p14:cNvContentPartPr>
              <p14:nvPr/>
            </p14:nvContentPartPr>
            <p14:xfrm>
              <a:off x="8877300" y="2743200"/>
              <a:ext cx="260350" cy="247650"/>
            </p14:xfrm>
          </p:contentPart>
        </mc:Choice>
        <mc:Fallback xmlns="">
          <p:pic>
            <p:nvPicPr>
              <p:cNvPr id="6165" name="Ink 21"/>
              <p:cNvPicPr>
                <a:picLocks noRot="1" noChangeAspect="1" noEditPoints="1" noChangeArrowheads="1" noChangeShapeType="1"/>
              </p:cNvPicPr>
              <p:nvPr/>
            </p:nvPicPr>
            <p:blipFill>
              <a:blip r:embed="rId13"/>
              <a:stretch>
                <a:fillRect/>
              </a:stretch>
            </p:blipFill>
            <p:spPr>
              <a:xfrm>
                <a:off x="8868658" y="2735281"/>
                <a:ext cx="277275" cy="26564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67" name="Ink 23"/>
              <p14:cNvContentPartPr>
                <a14:cpLocks xmlns:a14="http://schemas.microsoft.com/office/drawing/2010/main" noRot="1" noChangeAspect="1" noEditPoints="1" noChangeArrowheads="1" noChangeShapeType="1"/>
              </p14:cNvContentPartPr>
              <p14:nvPr/>
            </p14:nvContentPartPr>
            <p14:xfrm>
              <a:off x="6954838" y="2781300"/>
              <a:ext cx="238125" cy="301625"/>
            </p14:xfrm>
          </p:contentPart>
        </mc:Choice>
        <mc:Fallback xmlns="">
          <p:pic>
            <p:nvPicPr>
              <p:cNvPr id="6167" name="Ink 23"/>
              <p:cNvPicPr>
                <a:picLocks noRot="1" noChangeAspect="1" noEditPoints="1" noChangeArrowheads="1" noChangeShapeType="1"/>
              </p:cNvPicPr>
              <p:nvPr/>
            </p:nvPicPr>
            <p:blipFill>
              <a:blip r:embed="rId17"/>
              <a:stretch>
                <a:fillRect/>
              </a:stretch>
            </p:blipFill>
            <p:spPr>
              <a:xfrm>
                <a:off x="6947633" y="2777341"/>
                <a:ext cx="253976" cy="312063"/>
              </a:xfrm>
              <a:prstGeom prst="rect">
                <a:avLst/>
              </a:prstGeom>
            </p:spPr>
          </p:pic>
        </mc:Fallback>
      </mc:AlternateContent>
    </p:spTree>
    <p:extLst>
      <p:ext uri="{BB962C8B-B14F-4D97-AF65-F5344CB8AC3E}">
        <p14:creationId xmlns:p14="http://schemas.microsoft.com/office/powerpoint/2010/main" val="28601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557338"/>
            <a:ext cx="8763000" cy="3810000"/>
          </a:xfrm>
          <a:prstGeom prst="rect">
            <a:avLst/>
          </a:prstGeom>
          <a:noFill/>
          <a:ln w="9525">
            <a:noFill/>
            <a:miter lim="800000"/>
            <a:headEnd/>
            <a:tailEnd/>
          </a:ln>
        </p:spPr>
        <p:txBody>
          <a:bodyPr>
            <a:spAutoFit/>
          </a:bodyPr>
          <a:lstStyle/>
          <a:p>
            <a:pPr algn="ctr">
              <a:spcBef>
                <a:spcPct val="50000"/>
              </a:spcBef>
            </a:pPr>
            <a:r>
              <a:rPr lang="en-US" sz="4400" b="1" dirty="0">
                <a:solidFill>
                  <a:schemeClr val="accent2"/>
                </a:solidFill>
                <a:latin typeface="Arial Unicode MS" pitchFamily="34" charset="-128"/>
              </a:rPr>
              <a:t>Decision Theory: Single Stage Decisions</a:t>
            </a:r>
          </a:p>
          <a:p>
            <a:pPr algn="ctr">
              <a:spcBef>
                <a:spcPct val="50000"/>
              </a:spcBef>
            </a:pPr>
            <a:r>
              <a:rPr lang="en-US" sz="2800" b="1" dirty="0">
                <a:latin typeface="Arial Unicode MS" pitchFamily="34" charset="-128"/>
              </a:rPr>
              <a:t>Computer Science cpsc322, Lecture 33</a:t>
            </a:r>
          </a:p>
          <a:p>
            <a:pPr algn="ctr">
              <a:spcBef>
                <a:spcPct val="50000"/>
              </a:spcBef>
            </a:pPr>
            <a:r>
              <a:rPr lang="en-US" sz="2800" b="1" i="1" dirty="0">
                <a:latin typeface="Arial Unicode MS" pitchFamily="34" charset="-128"/>
              </a:rPr>
              <a:t>(Textbook </a:t>
            </a:r>
            <a:r>
              <a:rPr lang="en-US" sz="2800" b="1" i="1" dirty="0" err="1">
                <a:latin typeface="Arial Unicode MS" pitchFamily="34" charset="-128"/>
              </a:rPr>
              <a:t>Chpt</a:t>
            </a:r>
            <a:r>
              <a:rPr lang="en-US" sz="2800" b="1" i="1" dirty="0">
                <a:latin typeface="Arial Unicode MS" pitchFamily="34" charset="-128"/>
              </a:rPr>
              <a:t> 9.2)</a:t>
            </a: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June 22, 2017</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Lecture Overview</a:t>
            </a:r>
          </a:p>
        </p:txBody>
      </p:sp>
      <p:sp>
        <p:nvSpPr>
          <p:cNvPr id="21507"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smtClean="0"/>
              <a:t>Intro </a:t>
            </a:r>
          </a:p>
          <a:p>
            <a:pPr eaLnBrk="1" hangingPunct="1">
              <a:buFontTx/>
              <a:buChar char="•"/>
            </a:pPr>
            <a:r>
              <a:rPr lang="en-US" sz="4000" smtClean="0">
                <a:solidFill>
                  <a:schemeClr val="folHlink"/>
                </a:solidFill>
              </a:rPr>
              <a:t>One-Off Decision Example</a:t>
            </a:r>
          </a:p>
          <a:p>
            <a:pPr eaLnBrk="1" hangingPunct="1">
              <a:buFontTx/>
              <a:buChar char="•"/>
            </a:pPr>
            <a:r>
              <a:rPr lang="en-US" sz="4000" smtClean="0">
                <a:solidFill>
                  <a:schemeClr val="folHlink"/>
                </a:solidFill>
              </a:rPr>
              <a:t>Utilities / Preferences and optimal Decision</a:t>
            </a:r>
          </a:p>
          <a:p>
            <a:pPr eaLnBrk="1" hangingPunct="1">
              <a:buFontTx/>
              <a:buChar char="•"/>
            </a:pPr>
            <a:r>
              <a:rPr lang="en-US" sz="4000" smtClean="0">
                <a:solidFill>
                  <a:schemeClr val="bg2"/>
                </a:solidFill>
              </a:rPr>
              <a:t>Single stage Decision Networks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12</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smtClean="0"/>
              <a:t>Planning in Stochastic Environments</a:t>
            </a:r>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a:latin typeface="Arial Unicode MS" pitchFamily="34" charset="-128"/>
              </a:rPr>
              <a:t>Markov Chains and HMMs</a:t>
            </a:r>
          </a:p>
        </p:txBody>
      </p:sp>
      <mc:AlternateContent xmlns:mc="http://schemas.openxmlformats.org/markup-compatibility/2006" xmlns:p14="http://schemas.microsoft.com/office/powerpoint/2010/main">
        <mc:Choice Requires="p14">
          <p:contentPart p14:bwMode="auto" r:id="rId3">
            <p14:nvContentPartPr>
              <p14:cNvPr id="1026"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1026"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1027"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8"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1028"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9"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1029"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0"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1030"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31" name="Ink 8"/>
              <p14:cNvContentPartPr>
                <a14:cpLocks xmlns:a14="http://schemas.microsoft.com/office/drawing/2010/main" noRot="1" noChangeAspect="1" noEditPoints="1" noChangeArrowheads="1" noChangeShapeType="1"/>
              </p14:cNvContentPartPr>
              <p14:nvPr/>
            </p14:nvContentPartPr>
            <p14:xfrm>
              <a:off x="976313" y="2781300"/>
              <a:ext cx="3487737" cy="2719388"/>
            </p14:xfrm>
          </p:contentPart>
        </mc:Choice>
        <mc:Fallback xmlns="">
          <p:pic>
            <p:nvPicPr>
              <p:cNvPr id="1031"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2"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1032"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3"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1033"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4" name="Ink 18"/>
              <p14:cNvContentPartPr>
                <a14:cpLocks xmlns:a14="http://schemas.microsoft.com/office/drawing/2010/main" noRot="1" noChangeAspect="1" noEditPoints="1" noChangeArrowheads="1" noChangeShapeType="1"/>
              </p14:cNvContentPartPr>
              <p14:nvPr/>
            </p14:nvContentPartPr>
            <p14:xfrm>
              <a:off x="944563" y="5122863"/>
              <a:ext cx="1266825" cy="53975"/>
            </p14:xfrm>
          </p:contentPart>
        </mc:Choice>
        <mc:Fallback xmlns="">
          <p:pic>
            <p:nvPicPr>
              <p:cNvPr id="1034" name="Ink 18"/>
              <p:cNvPicPr>
                <a:picLocks noRot="1" noChangeAspect="1" noEditPoints="1" noChangeArrowheads="1" noChangeShapeType="1"/>
              </p:cNvPicPr>
              <p:nvPr/>
            </p:nvPicPr>
            <p:blipFill>
              <a:blip r:embed="rId20"/>
              <a:stretch>
                <a:fillRect/>
              </a:stretch>
            </p:blipFill>
            <p:spPr>
              <a:xfrm>
                <a:off x="928655" y="5059172"/>
                <a:ext cx="1298640" cy="1809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35" name="Ink 19"/>
              <p14:cNvContentPartPr>
                <a14:cpLocks xmlns:a14="http://schemas.microsoft.com/office/drawing/2010/main" noRot="1" noChangeAspect="1" noEditPoints="1" noChangeArrowheads="1" noChangeShapeType="1"/>
              </p14:cNvContentPartPr>
              <p14:nvPr/>
            </p14:nvContentPartPr>
            <p14:xfrm>
              <a:off x="933450" y="5202238"/>
              <a:ext cx="1238250" cy="77787"/>
            </p14:xfrm>
          </p:contentPart>
        </mc:Choice>
        <mc:Fallback xmlns="">
          <p:pic>
            <p:nvPicPr>
              <p:cNvPr id="1035" name="Ink 19"/>
              <p:cNvPicPr>
                <a:picLocks noRot="1" noChangeAspect="1" noEditPoints="1" noChangeArrowheads="1" noChangeShapeType="1"/>
              </p:cNvPicPr>
              <p:nvPr/>
            </p:nvPicPr>
            <p:blipFill>
              <a:blip r:embed="rId22"/>
              <a:stretch>
                <a:fillRect/>
              </a:stretch>
            </p:blipFill>
            <p:spPr>
              <a:xfrm>
                <a:off x="917612" y="5138496"/>
                <a:ext cx="1269926" cy="20491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36" name="Ink 20"/>
              <p14:cNvContentPartPr>
                <a14:cpLocks xmlns:a14="http://schemas.microsoft.com/office/drawing/2010/main" noRot="1" noChangeAspect="1" noEditPoints="1" noChangeArrowheads="1" noChangeShapeType="1"/>
              </p14:cNvContentPartPr>
              <p14:nvPr/>
            </p14:nvContentPartPr>
            <p14:xfrm>
              <a:off x="895350" y="5387975"/>
              <a:ext cx="1174750" cy="44450"/>
            </p14:xfrm>
          </p:contentPart>
        </mc:Choice>
        <mc:Fallback xmlns="">
          <p:pic>
            <p:nvPicPr>
              <p:cNvPr id="1036" name="Ink 20"/>
              <p:cNvPicPr>
                <a:picLocks noRot="1" noChangeAspect="1" noEditPoints="1" noChangeArrowheads="1" noChangeShapeType="1"/>
              </p:cNvPicPr>
              <p:nvPr/>
            </p:nvPicPr>
            <p:blipFill>
              <a:blip r:embed="rId24"/>
              <a:stretch>
                <a:fillRect/>
              </a:stretch>
            </p:blipFill>
            <p:spPr>
              <a:xfrm>
                <a:off x="879509" y="5324010"/>
                <a:ext cx="1206432" cy="17201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7" name="Ink 65"/>
              <p14:cNvContentPartPr>
                <a14:cpLocks xmlns:a14="http://schemas.microsoft.com/office/drawing/2010/main" noRot="1" noChangeAspect="1" noEditPoints="1" noChangeArrowheads="1" noChangeShapeType="1"/>
              </p14:cNvContentPartPr>
              <p14:nvPr/>
            </p14:nvContentPartPr>
            <p14:xfrm>
              <a:off x="150813" y="4889500"/>
              <a:ext cx="1374775" cy="19050"/>
            </p14:xfrm>
          </p:contentPart>
        </mc:Choice>
        <mc:Fallback xmlns="">
          <p:pic>
            <p:nvPicPr>
              <p:cNvPr id="1037" name="Ink 65"/>
              <p:cNvPicPr>
                <a:picLocks noRot="1" noChangeAspect="1" noEditPoints="1" noChangeArrowheads="1" noChangeShapeType="1"/>
              </p:cNvPicPr>
              <p:nvPr/>
            </p:nvPicPr>
            <p:blipFill>
              <a:blip r:embed="rId26"/>
              <a:stretch>
                <a:fillRect/>
              </a:stretch>
            </p:blipFill>
            <p:spPr>
              <a:xfrm>
                <a:off x="145773" y="4879975"/>
                <a:ext cx="1386294" cy="3956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38" name="Ink 15"/>
              <p14:cNvContentPartPr>
                <a14:cpLocks xmlns:a14="http://schemas.microsoft.com/office/drawing/2010/main" noRot="1" noChangeAspect="1" noEditPoints="1" noChangeArrowheads="1" noChangeShapeType="1"/>
              </p14:cNvContentPartPr>
              <p14:nvPr/>
            </p14:nvContentPartPr>
            <p14:xfrm>
              <a:off x="6516688" y="1266825"/>
              <a:ext cx="1579562" cy="185738"/>
            </p14:xfrm>
          </p:contentPart>
        </mc:Choice>
        <mc:Fallback xmlns="">
          <p:pic>
            <p:nvPicPr>
              <p:cNvPr id="1038" name="Ink 15"/>
              <p:cNvPicPr>
                <a:picLocks noRot="1" noChangeAspect="1" noEditPoints="1" noChangeArrowheads="1" noChangeShapeType="1"/>
              </p:cNvPicPr>
              <p:nvPr/>
            </p:nvPicPr>
            <p:blipFill>
              <a:blip r:embed="rId28"/>
              <a:stretch>
                <a:fillRect/>
              </a:stretch>
            </p:blipFill>
            <p:spPr>
              <a:xfrm>
                <a:off x="6500489" y="1203113"/>
                <a:ext cx="1611600" cy="31280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40" name="Ink 17"/>
              <p14:cNvContentPartPr>
                <a14:cpLocks xmlns:a14="http://schemas.microsoft.com/office/drawing/2010/main" noRot="1" noChangeAspect="1" noEditPoints="1" noChangeArrowheads="1" noChangeShapeType="1"/>
              </p14:cNvContentPartPr>
              <p14:nvPr/>
            </p14:nvContentPartPr>
            <p14:xfrm>
              <a:off x="6875463" y="3867150"/>
              <a:ext cx="560387" cy="525463"/>
            </p14:xfrm>
          </p:contentPart>
        </mc:Choice>
        <mc:Fallback xmlns="">
          <p:pic>
            <p:nvPicPr>
              <p:cNvPr id="1040" name="Ink 17"/>
              <p:cNvPicPr>
                <a:picLocks noRot="1" noChangeAspect="1" noEditPoints="1" noChangeArrowheads="1" noChangeShapeType="1"/>
              </p:cNvPicPr>
              <p:nvPr/>
            </p:nvPicPr>
            <p:blipFill>
              <a:blip r:embed="rId30"/>
              <a:stretch>
                <a:fillRect/>
              </a:stretch>
            </p:blipFill>
            <p:spPr>
              <a:xfrm>
                <a:off x="6859627" y="3803447"/>
                <a:ext cx="592059" cy="6528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41" name="Ink 17"/>
              <p14:cNvContentPartPr>
                <a14:cpLocks xmlns:a14="http://schemas.microsoft.com/office/drawing/2010/main" noRot="1" noChangeAspect="1" noEditPoints="1" noChangeArrowheads="1" noChangeShapeType="1"/>
              </p14:cNvContentPartPr>
              <p14:nvPr/>
            </p14:nvContentPartPr>
            <p14:xfrm>
              <a:off x="5715000" y="4419600"/>
              <a:ext cx="3181350" cy="1858963"/>
            </p14:xfrm>
          </p:contentPart>
        </mc:Choice>
        <mc:Fallback xmlns="">
          <p:pic>
            <p:nvPicPr>
              <p:cNvPr id="1041" name="Ink 17"/>
              <p:cNvPicPr>
                <a:picLocks noRot="1" noChangeAspect="1" noEditPoints="1" noChangeArrowheads="1" noChangeShapeType="1"/>
              </p:cNvPicPr>
              <p:nvPr/>
            </p:nvPicPr>
            <p:blipFill>
              <a:blip r:embed="rId32"/>
              <a:stretch>
                <a:fillRect/>
              </a:stretch>
            </p:blipFill>
            <p:spPr>
              <a:xfrm>
                <a:off x="5699147" y="4356243"/>
                <a:ext cx="3213055" cy="198603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42" name="Ink 18"/>
              <p14:cNvContentPartPr>
                <a14:cpLocks xmlns:a14="http://schemas.microsoft.com/office/drawing/2010/main" noRot="1" noChangeAspect="1" noEditPoints="1" noChangeArrowheads="1" noChangeShapeType="1"/>
              </p14:cNvContentPartPr>
              <p14:nvPr/>
            </p14:nvContentPartPr>
            <p14:xfrm>
              <a:off x="7108825" y="3570288"/>
              <a:ext cx="53975" cy="638175"/>
            </p14:xfrm>
          </p:contentPart>
        </mc:Choice>
        <mc:Fallback xmlns="">
          <p:pic>
            <p:nvPicPr>
              <p:cNvPr id="1042" name="Ink 18"/>
              <p:cNvPicPr>
                <a:picLocks noRot="1" noChangeAspect="1" noEditPoints="1" noChangeArrowheads="1" noChangeShapeType="1"/>
              </p:cNvPicPr>
              <p:nvPr/>
            </p:nvPicPr>
            <p:blipFill>
              <a:blip r:embed="rId34"/>
              <a:stretch>
                <a:fillRect/>
              </a:stretch>
            </p:blipFill>
            <p:spPr>
              <a:xfrm>
                <a:off x="7092992" y="3506578"/>
                <a:ext cx="85640" cy="76523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44" name="Ink 21"/>
              <p14:cNvContentPartPr>
                <a14:cpLocks xmlns:a14="http://schemas.microsoft.com/office/drawing/2010/main" noRot="1" noChangeAspect="1" noEditPoints="1" noChangeArrowheads="1" noChangeShapeType="1"/>
              </p14:cNvContentPartPr>
              <p14:nvPr/>
            </p14:nvContentPartPr>
            <p14:xfrm>
              <a:off x="7883525" y="4576763"/>
              <a:ext cx="981075" cy="36512"/>
            </p14:xfrm>
          </p:contentPart>
        </mc:Choice>
        <mc:Fallback xmlns="">
          <p:pic>
            <p:nvPicPr>
              <p:cNvPr id="1044" name="Ink 21"/>
              <p:cNvPicPr>
                <a:picLocks noRot="1" noChangeAspect="1" noEditPoints="1" noChangeArrowheads="1" noChangeShapeType="1"/>
              </p:cNvPicPr>
              <p:nvPr/>
            </p:nvPicPr>
            <p:blipFill>
              <a:blip r:embed="rId36"/>
              <a:stretch>
                <a:fillRect/>
              </a:stretch>
            </p:blipFill>
            <p:spPr>
              <a:xfrm>
                <a:off x="7867324" y="4513138"/>
                <a:ext cx="1013117" cy="16412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45" name="Ink 22"/>
              <p14:cNvContentPartPr>
                <a14:cpLocks xmlns:a14="http://schemas.microsoft.com/office/drawing/2010/main" noRot="1" noChangeAspect="1" noEditPoints="1" noChangeArrowheads="1" noChangeShapeType="1"/>
              </p14:cNvContentPartPr>
              <p14:nvPr/>
            </p14:nvContentPartPr>
            <p14:xfrm>
              <a:off x="5865813" y="6080125"/>
              <a:ext cx="346075" cy="23813"/>
            </p14:xfrm>
          </p:contentPart>
        </mc:Choice>
        <mc:Fallback xmlns="">
          <p:pic>
            <p:nvPicPr>
              <p:cNvPr id="1045" name="Ink 22"/>
              <p:cNvPicPr>
                <a:picLocks noRot="1" noChangeAspect="1" noEditPoints="1" noChangeArrowheads="1" noChangeShapeType="1"/>
              </p:cNvPicPr>
              <p:nvPr/>
            </p:nvPicPr>
            <p:blipFill>
              <a:blip r:embed="rId38"/>
              <a:stretch>
                <a:fillRect/>
              </a:stretch>
            </p:blipFill>
            <p:spPr>
              <a:xfrm>
                <a:off x="5849968" y="6016624"/>
                <a:ext cx="377766" cy="15081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46" name="Ink 23"/>
              <p14:cNvContentPartPr>
                <a14:cpLocks xmlns:a14="http://schemas.microsoft.com/office/drawing/2010/main" noRot="1" noChangeAspect="1" noEditPoints="1" noChangeArrowheads="1" noChangeShapeType="1"/>
              </p14:cNvContentPartPr>
              <p14:nvPr/>
            </p14:nvContentPartPr>
            <p14:xfrm>
              <a:off x="5886450" y="5900738"/>
              <a:ext cx="123825" cy="103187"/>
            </p14:xfrm>
          </p:contentPart>
        </mc:Choice>
        <mc:Fallback xmlns="">
          <p:pic>
            <p:nvPicPr>
              <p:cNvPr id="1046" name="Ink 23"/>
              <p:cNvPicPr>
                <a:picLocks noRot="1" noChangeAspect="1" noEditPoints="1" noChangeArrowheads="1" noChangeShapeType="1"/>
              </p:cNvPicPr>
              <p:nvPr/>
            </p:nvPicPr>
            <p:blipFill>
              <a:blip r:embed="rId40"/>
              <a:stretch>
                <a:fillRect/>
              </a:stretch>
            </p:blipFill>
            <p:spPr>
              <a:xfrm>
                <a:off x="5870612" y="5837460"/>
                <a:ext cx="155501" cy="22974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47" name="Ink 24"/>
              <p14:cNvContentPartPr>
                <a14:cpLocks xmlns:a14="http://schemas.microsoft.com/office/drawing/2010/main" noRot="1" noChangeAspect="1" noEditPoints="1" noChangeArrowheads="1" noChangeShapeType="1"/>
              </p14:cNvContentPartPr>
              <p14:nvPr/>
            </p14:nvContentPartPr>
            <p14:xfrm>
              <a:off x="5880100" y="5794375"/>
              <a:ext cx="160338" cy="58738"/>
            </p14:xfrm>
          </p:contentPart>
        </mc:Choice>
        <mc:Fallback xmlns="">
          <p:pic>
            <p:nvPicPr>
              <p:cNvPr id="1047" name="Ink 24"/>
              <p:cNvPicPr>
                <a:picLocks noRot="1" noChangeAspect="1" noEditPoints="1" noChangeArrowheads="1" noChangeShapeType="1"/>
              </p:cNvPicPr>
              <p:nvPr/>
            </p:nvPicPr>
            <p:blipFill>
              <a:blip r:embed="rId42"/>
              <a:stretch>
                <a:fillRect/>
              </a:stretch>
            </p:blipFill>
            <p:spPr>
              <a:xfrm>
                <a:off x="5864246" y="5730952"/>
                <a:ext cx="192045" cy="185583"/>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48" name="Ink 25"/>
              <p14:cNvContentPartPr>
                <a14:cpLocks xmlns:a14="http://schemas.microsoft.com/office/drawing/2010/main" noRot="1" noChangeAspect="1" noEditPoints="1" noChangeArrowheads="1" noChangeShapeType="1"/>
              </p14:cNvContentPartPr>
              <p14:nvPr/>
            </p14:nvContentPartPr>
            <p14:xfrm>
              <a:off x="5919788" y="5340350"/>
              <a:ext cx="153987" cy="38100"/>
            </p14:xfrm>
          </p:contentPart>
        </mc:Choice>
        <mc:Fallback xmlns="">
          <p:pic>
            <p:nvPicPr>
              <p:cNvPr id="1048" name="Ink 25"/>
              <p:cNvPicPr>
                <a:picLocks noRot="1" noChangeAspect="1" noEditPoints="1" noChangeArrowheads="1" noChangeShapeType="1"/>
              </p:cNvPicPr>
              <p:nvPr/>
            </p:nvPicPr>
            <p:blipFill>
              <a:blip r:embed="rId44"/>
              <a:stretch>
                <a:fillRect/>
              </a:stretch>
            </p:blipFill>
            <p:spPr>
              <a:xfrm>
                <a:off x="5903958" y="5277090"/>
                <a:ext cx="185648" cy="164621"/>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49" name="Ink 26"/>
              <p14:cNvContentPartPr>
                <a14:cpLocks xmlns:a14="http://schemas.microsoft.com/office/drawing/2010/main" noRot="1" noChangeAspect="1" noEditPoints="1" noChangeArrowheads="1" noChangeShapeType="1"/>
              </p14:cNvContentPartPr>
              <p14:nvPr/>
            </p14:nvContentPartPr>
            <p14:xfrm>
              <a:off x="5921375" y="5041900"/>
              <a:ext cx="161925" cy="87313"/>
            </p14:xfrm>
          </p:contentPart>
        </mc:Choice>
        <mc:Fallback xmlns="">
          <p:pic>
            <p:nvPicPr>
              <p:cNvPr id="1049" name="Ink 26"/>
              <p:cNvPicPr>
                <a:picLocks noRot="1" noChangeAspect="1" noEditPoints="1" noChangeArrowheads="1" noChangeShapeType="1"/>
              </p:cNvPicPr>
              <p:nvPr/>
            </p:nvPicPr>
            <p:blipFill>
              <a:blip r:embed="rId46"/>
              <a:stretch>
                <a:fillRect/>
              </a:stretch>
            </p:blipFill>
            <p:spPr>
              <a:xfrm>
                <a:off x="5905542" y="4978661"/>
                <a:ext cx="193590" cy="21415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50" name="Ink 27"/>
              <p14:cNvContentPartPr>
                <a14:cpLocks xmlns:a14="http://schemas.microsoft.com/office/drawing/2010/main" noRot="1" noChangeAspect="1" noEditPoints="1" noChangeArrowheads="1" noChangeShapeType="1"/>
              </p14:cNvContentPartPr>
              <p14:nvPr/>
            </p14:nvContentPartPr>
            <p14:xfrm>
              <a:off x="5954713" y="4789488"/>
              <a:ext cx="96837" cy="47625"/>
            </p14:xfrm>
          </p:contentPart>
        </mc:Choice>
        <mc:Fallback xmlns="">
          <p:pic>
            <p:nvPicPr>
              <p:cNvPr id="1050" name="Ink 27"/>
              <p:cNvPicPr>
                <a:picLocks noRot="1" noChangeAspect="1" noEditPoints="1" noChangeArrowheads="1" noChangeShapeType="1"/>
              </p:cNvPicPr>
              <p:nvPr/>
            </p:nvPicPr>
            <p:blipFill>
              <a:blip r:embed="rId48"/>
              <a:stretch>
                <a:fillRect/>
              </a:stretch>
            </p:blipFill>
            <p:spPr>
              <a:xfrm>
                <a:off x="5938873" y="4725988"/>
                <a:ext cx="128516" cy="17462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51" name="Ink 28"/>
              <p14:cNvContentPartPr>
                <a14:cpLocks xmlns:a14="http://schemas.microsoft.com/office/drawing/2010/main" noRot="1" noChangeAspect="1" noEditPoints="1" noChangeArrowheads="1" noChangeShapeType="1"/>
              </p14:cNvContentPartPr>
              <p14:nvPr/>
            </p14:nvContentPartPr>
            <p14:xfrm>
              <a:off x="5967413" y="4725988"/>
              <a:ext cx="125412" cy="14287"/>
            </p14:xfrm>
          </p:contentPart>
        </mc:Choice>
        <mc:Fallback xmlns="">
          <p:pic>
            <p:nvPicPr>
              <p:cNvPr id="1051" name="Ink 28"/>
              <p:cNvPicPr>
                <a:picLocks noRot="1" noChangeAspect="1" noEditPoints="1" noChangeArrowheads="1" noChangeShapeType="1"/>
              </p:cNvPicPr>
              <p:nvPr/>
            </p:nvPicPr>
            <p:blipFill>
              <a:blip r:embed="rId50"/>
              <a:stretch>
                <a:fillRect/>
              </a:stretch>
            </p:blipFill>
            <p:spPr>
              <a:xfrm>
                <a:off x="5951196" y="4661147"/>
                <a:ext cx="157486" cy="14360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52" name="Ink 29"/>
              <p14:cNvContentPartPr>
                <a14:cpLocks xmlns:a14="http://schemas.microsoft.com/office/drawing/2010/main" noRot="1" noChangeAspect="1" noEditPoints="1" noChangeArrowheads="1" noChangeShapeType="1"/>
              </p14:cNvContentPartPr>
              <p14:nvPr/>
            </p14:nvContentPartPr>
            <p14:xfrm>
              <a:off x="8721725" y="4989513"/>
              <a:ext cx="182563" cy="50800"/>
            </p14:xfrm>
          </p:contentPart>
        </mc:Choice>
        <mc:Fallback xmlns="">
          <p:pic>
            <p:nvPicPr>
              <p:cNvPr id="1052" name="Ink 29"/>
              <p:cNvPicPr>
                <a:picLocks noRot="1" noChangeAspect="1" noEditPoints="1" noChangeArrowheads="1" noChangeShapeType="1"/>
              </p:cNvPicPr>
              <p:nvPr/>
            </p:nvPicPr>
            <p:blipFill>
              <a:blip r:embed="rId52"/>
              <a:stretch>
                <a:fillRect/>
              </a:stretch>
            </p:blipFill>
            <p:spPr>
              <a:xfrm>
                <a:off x="8705881" y="4925743"/>
                <a:ext cx="214250" cy="1783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53" name="Ink 30"/>
              <p14:cNvContentPartPr>
                <a14:cpLocks xmlns:a14="http://schemas.microsoft.com/office/drawing/2010/main" noRot="1" noChangeAspect="1" noEditPoints="1" noChangeArrowheads="1" noChangeShapeType="1"/>
              </p14:cNvContentPartPr>
              <p14:nvPr/>
            </p14:nvContentPartPr>
            <p14:xfrm>
              <a:off x="8721725" y="5140325"/>
              <a:ext cx="150813" cy="47625"/>
            </p14:xfrm>
          </p:contentPart>
        </mc:Choice>
        <mc:Fallback xmlns="">
          <p:pic>
            <p:nvPicPr>
              <p:cNvPr id="1053" name="Ink 30"/>
              <p:cNvPicPr>
                <a:picLocks noRot="1" noChangeAspect="1" noEditPoints="1" noChangeArrowheads="1" noChangeShapeType="1"/>
              </p:cNvPicPr>
              <p:nvPr/>
            </p:nvPicPr>
            <p:blipFill>
              <a:blip r:embed="rId54"/>
              <a:stretch>
                <a:fillRect/>
              </a:stretch>
            </p:blipFill>
            <p:spPr>
              <a:xfrm>
                <a:off x="8705489" y="5076825"/>
                <a:ext cx="182924" cy="17498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54" name="Ink 31"/>
              <p14:cNvContentPartPr>
                <a14:cpLocks xmlns:a14="http://schemas.microsoft.com/office/drawing/2010/main" noRot="1" noChangeAspect="1" noEditPoints="1" noChangeArrowheads="1" noChangeShapeType="1"/>
              </p14:cNvContentPartPr>
              <p14:nvPr/>
            </p14:nvContentPartPr>
            <p14:xfrm>
              <a:off x="8694738" y="5318125"/>
              <a:ext cx="150812" cy="26988"/>
            </p14:xfrm>
          </p:contentPart>
        </mc:Choice>
        <mc:Fallback xmlns="">
          <p:pic>
            <p:nvPicPr>
              <p:cNvPr id="1054" name="Ink 31"/>
              <p:cNvPicPr>
                <a:picLocks noRot="1" noChangeAspect="1" noEditPoints="1" noChangeArrowheads="1" noChangeShapeType="1"/>
              </p:cNvPicPr>
              <p:nvPr/>
            </p:nvPicPr>
            <p:blipFill>
              <a:blip r:embed="rId56"/>
              <a:stretch>
                <a:fillRect/>
              </a:stretch>
            </p:blipFill>
            <p:spPr>
              <a:xfrm>
                <a:off x="8678901" y="5254793"/>
                <a:ext cx="182486" cy="153652"/>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55" name="Ink 32"/>
              <p14:cNvContentPartPr>
                <a14:cpLocks xmlns:a14="http://schemas.microsoft.com/office/drawing/2010/main" noRot="1" noChangeAspect="1" noEditPoints="1" noChangeArrowheads="1" noChangeShapeType="1"/>
              </p14:cNvContentPartPr>
              <p14:nvPr/>
            </p14:nvContentPartPr>
            <p14:xfrm>
              <a:off x="8694738" y="5491163"/>
              <a:ext cx="147637" cy="12700"/>
            </p14:xfrm>
          </p:contentPart>
        </mc:Choice>
        <mc:Fallback xmlns="">
          <p:pic>
            <p:nvPicPr>
              <p:cNvPr id="1055" name="Ink 32"/>
              <p:cNvPicPr>
                <a:picLocks noRot="1" noChangeAspect="1" noEditPoints="1" noChangeArrowheads="1" noChangeShapeType="1"/>
              </p:cNvPicPr>
              <p:nvPr/>
            </p:nvPicPr>
            <p:blipFill>
              <a:blip r:embed="rId58"/>
              <a:stretch>
                <a:fillRect/>
              </a:stretch>
            </p:blipFill>
            <p:spPr>
              <a:xfrm>
                <a:off x="8678894" y="5427300"/>
                <a:ext cx="179325" cy="14078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56" name="Ink 33"/>
              <p14:cNvContentPartPr>
                <a14:cpLocks xmlns:a14="http://schemas.microsoft.com/office/drawing/2010/main" noRot="1" noChangeAspect="1" noEditPoints="1" noChangeArrowheads="1" noChangeShapeType="1"/>
              </p14:cNvContentPartPr>
              <p14:nvPr/>
            </p14:nvContentPartPr>
            <p14:xfrm>
              <a:off x="8669338" y="5768975"/>
              <a:ext cx="190500" cy="22225"/>
            </p14:xfrm>
          </p:contentPart>
        </mc:Choice>
        <mc:Fallback xmlns="">
          <p:pic>
            <p:nvPicPr>
              <p:cNvPr id="1056" name="Ink 33"/>
              <p:cNvPicPr>
                <a:picLocks noRot="1" noChangeAspect="1" noEditPoints="1" noChangeArrowheads="1" noChangeShapeType="1"/>
              </p:cNvPicPr>
              <p:nvPr/>
            </p:nvPicPr>
            <p:blipFill>
              <a:blip r:embed="rId60"/>
              <a:stretch>
                <a:fillRect/>
              </a:stretch>
            </p:blipFill>
            <p:spPr>
              <a:xfrm>
                <a:off x="8653493" y="5705885"/>
                <a:ext cx="222190" cy="14876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7" name="Ink 34"/>
              <p14:cNvContentPartPr>
                <a14:cpLocks xmlns:a14="http://schemas.microsoft.com/office/drawing/2010/main" noRot="1" noChangeAspect="1" noEditPoints="1" noChangeArrowheads="1" noChangeShapeType="1"/>
              </p14:cNvContentPartPr>
              <p14:nvPr/>
            </p14:nvContentPartPr>
            <p14:xfrm>
              <a:off x="8628063" y="5919788"/>
              <a:ext cx="158750" cy="11112"/>
            </p14:xfrm>
          </p:contentPart>
        </mc:Choice>
        <mc:Fallback xmlns="">
          <p:pic>
            <p:nvPicPr>
              <p:cNvPr id="1057" name="Ink 34"/>
              <p:cNvPicPr>
                <a:picLocks noRot="1" noChangeAspect="1" noEditPoints="1" noChangeArrowheads="1" noChangeShapeType="1"/>
              </p:cNvPicPr>
              <p:nvPr/>
            </p:nvPicPr>
            <p:blipFill>
              <a:blip r:embed="rId62"/>
              <a:stretch>
                <a:fillRect/>
              </a:stretch>
            </p:blipFill>
            <p:spPr>
              <a:xfrm>
                <a:off x="8612224" y="5856342"/>
                <a:ext cx="190788" cy="13764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58" name="Ink 35"/>
              <p14:cNvContentPartPr>
                <a14:cpLocks xmlns:a14="http://schemas.microsoft.com/office/drawing/2010/main" noRot="1" noChangeAspect="1" noEditPoints="1" noChangeArrowheads="1" noChangeShapeType="1"/>
              </p14:cNvContentPartPr>
              <p14:nvPr/>
            </p14:nvContentPartPr>
            <p14:xfrm>
              <a:off x="8669338" y="5994400"/>
              <a:ext cx="152400" cy="7938"/>
            </p14:xfrm>
          </p:contentPart>
        </mc:Choice>
        <mc:Fallback xmlns="">
          <p:pic>
            <p:nvPicPr>
              <p:cNvPr id="1058" name="Ink 35"/>
              <p:cNvPicPr>
                <a:picLocks noRot="1" noChangeAspect="1" noEditPoints="1" noChangeArrowheads="1" noChangeShapeType="1"/>
              </p:cNvPicPr>
              <p:nvPr/>
            </p:nvPicPr>
            <p:blipFill>
              <a:blip r:embed="rId64"/>
              <a:stretch>
                <a:fillRect/>
              </a:stretch>
            </p:blipFill>
            <p:spPr>
              <a:xfrm>
                <a:off x="8653486" y="5930896"/>
                <a:ext cx="184105"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59" name="Ink 36"/>
              <p14:cNvContentPartPr>
                <a14:cpLocks xmlns:a14="http://schemas.microsoft.com/office/drawing/2010/main" noRot="1" noChangeAspect="1" noEditPoints="1" noChangeArrowheads="1" noChangeShapeType="1"/>
              </p14:cNvContentPartPr>
              <p14:nvPr/>
            </p14:nvContentPartPr>
            <p14:xfrm>
              <a:off x="784225" y="4954588"/>
              <a:ext cx="3433763" cy="558800"/>
            </p14:xfrm>
          </p:contentPart>
        </mc:Choice>
        <mc:Fallback xmlns="">
          <p:pic>
            <p:nvPicPr>
              <p:cNvPr id="1059" name="Ink 36"/>
              <p:cNvPicPr>
                <a:picLocks noRot="1" noChangeAspect="1" noEditPoints="1" noChangeArrowheads="1" noChangeShapeType="1"/>
              </p:cNvPicPr>
              <p:nvPr/>
            </p:nvPicPr>
            <p:blipFill>
              <a:blip r:embed="rId66"/>
              <a:stretch>
                <a:fillRect/>
              </a:stretch>
            </p:blipFill>
            <p:spPr>
              <a:xfrm>
                <a:off x="773425" y="4949547"/>
                <a:ext cx="3449963" cy="570682"/>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152400"/>
            <a:ext cx="8534400" cy="900113"/>
          </a:xfrm>
        </p:spPr>
        <p:txBody>
          <a:bodyPr/>
          <a:lstStyle/>
          <a:p>
            <a:pPr eaLnBrk="1" hangingPunct="1"/>
            <a:r>
              <a:rPr lang="en-US" sz="3200" b="0" smtClean="0"/>
              <a:t>Planning Under Uncertainty: Intro</a:t>
            </a:r>
            <a:br>
              <a:rPr lang="en-US" sz="3200" b="0" smtClean="0"/>
            </a:br>
            <a:endParaRPr lang="en-US" sz="3200" b="0" smtClean="0"/>
          </a:p>
        </p:txBody>
      </p:sp>
      <p:sp>
        <p:nvSpPr>
          <p:cNvPr id="22531" name="Rectangle 3"/>
          <p:cNvSpPr>
            <a:spLocks noGrp="1" noChangeArrowheads="1"/>
          </p:cNvSpPr>
          <p:nvPr>
            <p:ph type="body" idx="1"/>
          </p:nvPr>
        </p:nvSpPr>
        <p:spPr>
          <a:xfrm>
            <a:off x="304800" y="908050"/>
            <a:ext cx="8458200" cy="2673350"/>
          </a:xfrm>
        </p:spPr>
        <p:txBody>
          <a:bodyPr/>
          <a:lstStyle/>
          <a:p>
            <a:pPr eaLnBrk="1" hangingPunct="1">
              <a:buFontTx/>
              <a:buChar char="•"/>
            </a:pPr>
            <a:r>
              <a:rPr lang="en-US" b="1" smtClean="0"/>
              <a:t>Planning</a:t>
            </a:r>
            <a:r>
              <a:rPr lang="en-US" smtClean="0"/>
              <a:t> how to select and organize a sequence of actions/decisions to achieve a given goal.</a:t>
            </a:r>
            <a:endParaRPr lang="en-US" b="1" smtClean="0"/>
          </a:p>
          <a:p>
            <a:pPr eaLnBrk="1" hangingPunct="1">
              <a:buFontTx/>
              <a:buChar char="•"/>
            </a:pPr>
            <a:r>
              <a:rPr lang="en-US" b="1" smtClean="0"/>
              <a:t>Deterministic Goal</a:t>
            </a:r>
            <a:r>
              <a:rPr lang="en-US" smtClean="0"/>
              <a:t>: A possible world in which some propositions are true</a:t>
            </a:r>
          </a:p>
          <a:p>
            <a:pPr eaLnBrk="1" hangingPunct="1">
              <a:buFontTx/>
              <a:buChar char="•"/>
            </a:pPr>
            <a:endParaRPr lang="en-US" sz="2400" smtClean="0"/>
          </a:p>
        </p:txBody>
      </p:sp>
      <p:sp>
        <p:nvSpPr>
          <p:cNvPr id="6" name="Rectangle 3"/>
          <p:cNvSpPr txBox="1">
            <a:spLocks noChangeArrowheads="1"/>
          </p:cNvSpPr>
          <p:nvPr/>
        </p:nvSpPr>
        <p:spPr bwMode="auto">
          <a:xfrm>
            <a:off x="228600" y="3124200"/>
            <a:ext cx="8915400" cy="3271838"/>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endParaRPr>
          </a:p>
          <a:p>
            <a:pPr marL="342900" indent="-342900">
              <a:spcBef>
                <a:spcPct val="20000"/>
              </a:spcBef>
              <a:buFontTx/>
              <a:buChar char="•"/>
              <a:defRPr/>
            </a:pPr>
            <a:r>
              <a:rPr lang="en-US" sz="2800" b="1" kern="0" dirty="0">
                <a:latin typeface="+mn-lt"/>
              </a:rPr>
              <a:t>Planning under Uncertainty</a:t>
            </a:r>
            <a:r>
              <a:rPr lang="en-US" sz="2800" kern="0" dirty="0">
                <a:latin typeface="+mn-lt"/>
              </a:rPr>
              <a:t>: how to select and organize a sequence of actions/decisions to “</a:t>
            </a:r>
            <a:r>
              <a:rPr lang="en-US" sz="2800" i="1" kern="0" dirty="0">
                <a:latin typeface="+mn-lt"/>
              </a:rPr>
              <a:t>maximize the probability”</a:t>
            </a:r>
            <a:r>
              <a:rPr lang="en-US" sz="2800" kern="0" dirty="0">
                <a:latin typeface="+mn-lt"/>
              </a:rPr>
              <a:t> of </a:t>
            </a:r>
            <a:r>
              <a:rPr lang="en-US" sz="2800" i="1" kern="0" dirty="0" smtClean="0">
                <a:latin typeface="+mn-lt"/>
              </a:rPr>
              <a:t>“achieving </a:t>
            </a:r>
            <a:r>
              <a:rPr lang="en-US" sz="2800" i="1" kern="0" dirty="0">
                <a:latin typeface="+mn-lt"/>
              </a:rPr>
              <a:t>a given </a:t>
            </a:r>
            <a:r>
              <a:rPr lang="en-US" sz="2800" i="1" kern="0" dirty="0" smtClean="0">
                <a:latin typeface="+mn-lt"/>
              </a:rPr>
              <a:t>goal”</a:t>
            </a:r>
            <a:endParaRPr lang="en-US" sz="2800" i="1" kern="0" dirty="0">
              <a:latin typeface="+mn-lt"/>
            </a:endParaRPr>
          </a:p>
          <a:p>
            <a:pPr marL="495300" indent="-381000">
              <a:lnSpc>
                <a:spcPct val="90000"/>
              </a:lnSpc>
              <a:spcBef>
                <a:spcPct val="20000"/>
              </a:spcBef>
              <a:buFont typeface="Arial" pitchFamily="34" charset="0"/>
              <a:buChar char="•"/>
              <a:defRPr/>
            </a:pPr>
            <a:r>
              <a:rPr lang="en-US" sz="2800" b="1" kern="0" dirty="0">
                <a:latin typeface="+mn-lt"/>
              </a:rPr>
              <a:t>Goal under Uncertainty</a:t>
            </a:r>
            <a:r>
              <a:rPr lang="en-US" sz="2800" kern="0" dirty="0">
                <a:latin typeface="+mn-lt"/>
              </a:rPr>
              <a:t>:  </a:t>
            </a:r>
            <a:r>
              <a:rPr lang="en-US" sz="2800" kern="0" dirty="0">
                <a:latin typeface="Arial Unicode MS" pitchFamily="34" charset="-128"/>
              </a:rPr>
              <a:t>we'll move from all-or-nothing goals to a richer notion: rating how </a:t>
            </a:r>
            <a:r>
              <a:rPr lang="en-US" sz="2800" i="1" kern="0" dirty="0">
                <a:solidFill>
                  <a:schemeClr val="accent4"/>
                </a:solidFill>
                <a:latin typeface="Arial Unicode MS" pitchFamily="34" charset="-128"/>
              </a:rPr>
              <a:t>happy</a:t>
            </a:r>
            <a:r>
              <a:rPr lang="en-US" sz="2800" kern="0" dirty="0">
                <a:solidFill>
                  <a:schemeClr val="accent4"/>
                </a:solidFill>
                <a:latin typeface="Arial Unicode MS" pitchFamily="34" charset="-128"/>
              </a:rPr>
              <a:t> </a:t>
            </a:r>
            <a:r>
              <a:rPr lang="en-US" sz="2800" kern="0" dirty="0">
                <a:latin typeface="Arial Unicode MS" pitchFamily="34" charset="-128"/>
              </a:rPr>
              <a:t>the agent is in different possible worlds.</a:t>
            </a:r>
          </a:p>
          <a:p>
            <a:pPr marL="342900" indent="-342900">
              <a:spcBef>
                <a:spcPct val="20000"/>
              </a:spcBef>
              <a:buFontTx/>
              <a:buChar char="•"/>
              <a:defRPr/>
            </a:pPr>
            <a:endParaRPr lang="en-US" sz="2800" kern="0" dirty="0">
              <a:latin typeface="+mn-lt"/>
            </a:endParaRPr>
          </a:p>
          <a:p>
            <a:pPr marL="342900" indent="-342900">
              <a:spcBef>
                <a:spcPct val="20000"/>
              </a:spcBef>
              <a:buFontTx/>
              <a:buChar char="•"/>
              <a:defRPr/>
            </a:pPr>
            <a:endParaRPr lang="en-US" sz="2800" kern="0" dirty="0">
              <a:solidFill>
                <a:schemeClr val="accent2"/>
              </a:solidFill>
              <a:latin typeface="+mn-lt"/>
            </a:endParaRPr>
          </a:p>
          <a:p>
            <a:pPr marL="742950" lvl="1" indent="-285750">
              <a:spcBef>
                <a:spcPct val="20000"/>
              </a:spcBef>
              <a:buClr>
                <a:schemeClr val="tx1"/>
              </a:buClr>
              <a:buSzPct val="120000"/>
              <a:defRPr/>
            </a:pPr>
            <a:endParaRPr lang="en-US" sz="2000" kern="0" dirty="0">
              <a:latin typeface="+mn-lt"/>
            </a:endParaRPr>
          </a:p>
          <a:p>
            <a:pPr marL="742950" lvl="1" indent="-285750">
              <a:spcBef>
                <a:spcPct val="20000"/>
              </a:spcBef>
              <a:buClr>
                <a:schemeClr val="tx1"/>
              </a:buClr>
              <a:buSzPct val="120000"/>
              <a:buFontTx/>
              <a:buChar char="•"/>
              <a:defRPr/>
            </a:pPr>
            <a:endParaRPr lang="en-US" sz="2000" kern="0" dirty="0">
              <a:latin typeface="+mn-lt"/>
            </a:endParaRPr>
          </a:p>
          <a:p>
            <a:pPr marL="342900" indent="-342900">
              <a:spcBef>
                <a:spcPct val="20000"/>
              </a:spcBef>
              <a:buFontTx/>
              <a:buChar char="•"/>
              <a:defRPr/>
            </a:pPr>
            <a:endParaRPr lang="en-US" sz="24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056"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“Single” Action vs. Sequence of Actions</a:t>
            </a:r>
            <a:endParaRPr lang="en-US" sz="3200" b="1" i="1" baseline="30000">
              <a:solidFill>
                <a:schemeClr val="accent2"/>
              </a:solidFill>
              <a:latin typeface="Arial Unicode MS" pitchFamily="34" charset="-128"/>
            </a:endParaRPr>
          </a:p>
        </p:txBody>
      </p:sp>
      <p:sp>
        <p:nvSpPr>
          <p:cNvPr id="2057"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latin typeface="Arial Unicode MS" pitchFamily="34" charset="-128"/>
            </a:endParaRPr>
          </a:p>
        </p:txBody>
      </p:sp>
      <p:sp>
        <p:nvSpPr>
          <p:cNvPr id="61456" name="Rectangle 16"/>
          <p:cNvSpPr>
            <a:spLocks noChangeArrowheads="1"/>
          </p:cNvSpPr>
          <p:nvPr/>
        </p:nvSpPr>
        <p:spPr bwMode="auto">
          <a:xfrm>
            <a:off x="990600" y="1524000"/>
            <a:ext cx="7239000" cy="2209800"/>
          </a:xfrm>
          <a:prstGeom prst="rect">
            <a:avLst/>
          </a:prstGeom>
          <a:noFill/>
          <a:ln w="9525">
            <a:noFill/>
            <a:miter lim="800000"/>
            <a:headEnd/>
            <a:tailEnd/>
          </a:ln>
        </p:spPr>
        <p:txBody>
          <a:bodyPr/>
          <a:lstStyle/>
          <a:p>
            <a:pPr marL="342900" indent="-342900">
              <a:lnSpc>
                <a:spcPct val="80000"/>
              </a:lnSpc>
              <a:spcBef>
                <a:spcPct val="20000"/>
              </a:spcBef>
            </a:pPr>
            <a:r>
              <a:rPr lang="en-US" sz="2800">
                <a:latin typeface="Arial Unicode MS" pitchFamily="34" charset="-128"/>
              </a:rPr>
              <a:t>Set of primitive decisions that can be treated as </a:t>
            </a:r>
            <a:r>
              <a:rPr lang="en-US" sz="2800">
                <a:solidFill>
                  <a:schemeClr val="accent2"/>
                </a:solidFill>
                <a:latin typeface="Arial Unicode MS" pitchFamily="34" charset="-128"/>
              </a:rPr>
              <a:t>a</a:t>
            </a:r>
            <a:r>
              <a:rPr lang="en-US" sz="2800">
                <a:latin typeface="Arial Unicode MS" pitchFamily="34" charset="-128"/>
              </a:rPr>
              <a:t> </a:t>
            </a:r>
            <a:r>
              <a:rPr lang="en-US" sz="2800">
                <a:solidFill>
                  <a:schemeClr val="accent2"/>
                </a:solidFill>
                <a:latin typeface="Arial Unicode MS" pitchFamily="34" charset="-128"/>
              </a:rPr>
              <a:t>single macro decision </a:t>
            </a:r>
            <a:r>
              <a:rPr lang="en-US" sz="2800">
                <a:latin typeface="Arial Unicode MS" pitchFamily="34" charset="-128"/>
              </a:rPr>
              <a:t>to be made </a:t>
            </a:r>
            <a:r>
              <a:rPr lang="en-US" sz="2800" i="1">
                <a:latin typeface="Arial Unicode MS" pitchFamily="34" charset="-128"/>
              </a:rPr>
              <a:t>before acting</a:t>
            </a:r>
          </a:p>
        </p:txBody>
      </p:sp>
      <p:sp>
        <p:nvSpPr>
          <p:cNvPr id="61457" name="Rectangle 17"/>
          <p:cNvSpPr>
            <a:spLocks noChangeArrowheads="1"/>
          </p:cNvSpPr>
          <p:nvPr/>
        </p:nvSpPr>
        <p:spPr bwMode="auto">
          <a:xfrm>
            <a:off x="1066800" y="3733800"/>
            <a:ext cx="7162800" cy="19431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Arial Unicode MS" pitchFamily="34" charset="-128"/>
              </a:rPr>
              <a:t>Agents makes observations</a:t>
            </a:r>
          </a:p>
          <a:p>
            <a:pPr marL="342900" indent="-342900">
              <a:lnSpc>
                <a:spcPct val="80000"/>
              </a:lnSpc>
              <a:spcBef>
                <a:spcPct val="20000"/>
              </a:spcBef>
              <a:buFontTx/>
              <a:buChar char="•"/>
            </a:pPr>
            <a:r>
              <a:rPr lang="en-US" sz="2800">
                <a:latin typeface="Arial Unicode MS" pitchFamily="34" charset="-128"/>
              </a:rPr>
              <a:t>Decides on an action</a:t>
            </a:r>
          </a:p>
          <a:p>
            <a:pPr marL="342900" indent="-342900">
              <a:lnSpc>
                <a:spcPct val="80000"/>
              </a:lnSpc>
              <a:spcBef>
                <a:spcPct val="20000"/>
              </a:spcBef>
              <a:buFontTx/>
              <a:buChar char="•"/>
            </a:pPr>
            <a:r>
              <a:rPr lang="en-US" sz="2800">
                <a:latin typeface="Arial Unicode MS" pitchFamily="34" charset="-128"/>
              </a:rPr>
              <a:t>Carries out the action</a:t>
            </a:r>
            <a:endParaRPr lang="en-US" sz="2800" i="1">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3558" name="Ink 6"/>
              <p14:cNvContentPartPr>
                <a14:cpLocks xmlns:a14="http://schemas.microsoft.com/office/drawing/2010/main" noRot="1" noChangeAspect="1" noEditPoints="1" noChangeArrowheads="1" noChangeShapeType="1"/>
              </p14:cNvContentPartPr>
              <p14:nvPr/>
            </p14:nvContentPartPr>
            <p14:xfrm>
              <a:off x="6883400" y="3540125"/>
              <a:ext cx="1606550" cy="520700"/>
            </p14:xfrm>
          </p:contentPart>
        </mc:Choice>
        <mc:Fallback xmlns="">
          <p:pic>
            <p:nvPicPr>
              <p:cNvPr id="23558" name="Ink 6"/>
              <p:cNvPicPr>
                <a:picLocks noRot="1" noChangeAspect="1" noEditPoints="1" noChangeArrowheads="1" noChangeShapeType="1"/>
              </p:cNvPicPr>
              <p:nvPr/>
            </p:nvPicPr>
            <p:blipFill>
              <a:blip r:embed="rId14"/>
              <a:stretch>
                <a:fillRect/>
              </a:stretch>
            </p:blipFill>
            <p:spPr>
              <a:xfrm>
                <a:off x="6873681" y="3532933"/>
                <a:ext cx="1625628" cy="5354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559" name="Ink 7"/>
              <p14:cNvContentPartPr>
                <a14:cpLocks xmlns:a14="http://schemas.microsoft.com/office/drawing/2010/main" noRot="1" noChangeAspect="1" noEditPoints="1" noChangeArrowheads="1" noChangeShapeType="1"/>
              </p14:cNvContentPartPr>
              <p14:nvPr/>
            </p14:nvContentPartPr>
            <p14:xfrm>
              <a:off x="6948488" y="4232275"/>
              <a:ext cx="1539875" cy="338138"/>
            </p14:xfrm>
          </p:contentPart>
        </mc:Choice>
        <mc:Fallback xmlns="">
          <p:pic>
            <p:nvPicPr>
              <p:cNvPr id="23559" name="Ink 7"/>
              <p:cNvPicPr>
                <a:picLocks noRot="1" noChangeAspect="1" noEditPoints="1" noChangeArrowheads="1" noChangeShapeType="1"/>
              </p:cNvPicPr>
              <p:nvPr/>
            </p:nvPicPr>
            <p:blipFill>
              <a:blip r:embed="rId16"/>
              <a:stretch>
                <a:fillRect/>
              </a:stretch>
            </p:blipFill>
            <p:spPr>
              <a:xfrm>
                <a:off x="6941287" y="4224353"/>
                <a:ext cx="1556437" cy="35578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560" name="Ink 8"/>
              <p14:cNvContentPartPr>
                <a14:cpLocks xmlns:a14="http://schemas.microsoft.com/office/drawing/2010/main" noRot="1" noChangeAspect="1" noEditPoints="1" noChangeArrowheads="1" noChangeShapeType="1"/>
              </p14:cNvContentPartPr>
              <p14:nvPr/>
            </p14:nvContentPartPr>
            <p14:xfrm>
              <a:off x="3741738" y="2325688"/>
              <a:ext cx="1411287" cy="376237"/>
            </p14:xfrm>
          </p:contentPart>
        </mc:Choice>
        <mc:Fallback xmlns="">
          <p:pic>
            <p:nvPicPr>
              <p:cNvPr id="23560" name="Ink 8"/>
              <p:cNvPicPr>
                <a:picLocks noRot="1" noChangeAspect="1" noEditPoints="1" noChangeArrowheads="1" noChangeShapeType="1"/>
              </p:cNvPicPr>
              <p:nvPr/>
            </p:nvPicPr>
            <p:blipFill>
              <a:blip r:embed="rId18"/>
              <a:stretch>
                <a:fillRect/>
              </a:stretch>
            </p:blipFill>
            <p:spPr>
              <a:xfrm>
                <a:off x="3739218" y="2321368"/>
                <a:ext cx="1419568" cy="38811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P spid="614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Lecture Overview</a:t>
            </a:r>
          </a:p>
        </p:txBody>
      </p:sp>
      <p:sp>
        <p:nvSpPr>
          <p:cNvPr id="23555"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smtClean="0">
                <a:solidFill>
                  <a:schemeClr val="bg2"/>
                </a:solidFill>
              </a:rPr>
              <a:t>Intro </a:t>
            </a:r>
          </a:p>
          <a:p>
            <a:pPr eaLnBrk="1" hangingPunct="1">
              <a:buFontTx/>
              <a:buChar char="•"/>
            </a:pPr>
            <a:r>
              <a:rPr lang="en-US" sz="4000" smtClean="0">
                <a:solidFill>
                  <a:schemeClr val="tx2"/>
                </a:solidFill>
              </a:rPr>
              <a:t>One-Off Decision Example</a:t>
            </a:r>
          </a:p>
          <a:p>
            <a:pPr eaLnBrk="1" hangingPunct="1">
              <a:buFontTx/>
              <a:buChar char="•"/>
            </a:pPr>
            <a:r>
              <a:rPr lang="en-US" sz="4000" smtClean="0">
                <a:solidFill>
                  <a:schemeClr val="folHlink"/>
                </a:solidFill>
              </a:rPr>
              <a:t>Utilities / Preferences and Optimal Decision</a:t>
            </a:r>
          </a:p>
          <a:p>
            <a:pPr eaLnBrk="1" hangingPunct="1">
              <a:buFontTx/>
              <a:buChar char="•"/>
            </a:pPr>
            <a:r>
              <a:rPr lang="en-US" sz="4000" smtClean="0">
                <a:solidFill>
                  <a:schemeClr val="bg2"/>
                </a:solidFill>
              </a:rPr>
              <a:t>Single stage Decision Networks</a:t>
            </a:r>
          </a:p>
        </p:txBody>
      </p:sp>
      <mc:AlternateContent xmlns:mc="http://schemas.openxmlformats.org/markup-compatibility/2006" xmlns:p14="http://schemas.microsoft.com/office/powerpoint/2010/main">
        <mc:Choice Requires="p14">
          <p:contentPart p14:bwMode="auto" r:id="rId3">
            <p14:nvContentPartPr>
              <p14:cNvPr id="21505" name="Ink 1"/>
              <p14:cNvContentPartPr>
                <a14:cpLocks xmlns:a14="http://schemas.microsoft.com/office/drawing/2010/main" noRot="1" noChangeAspect="1" noEditPoints="1" noChangeArrowheads="1" noChangeShapeType="1"/>
              </p14:cNvContentPartPr>
              <p14:nvPr/>
            </p14:nvContentPartPr>
            <p14:xfrm>
              <a:off x="7872413" y="4052888"/>
              <a:ext cx="923925" cy="847725"/>
            </p14:xfrm>
          </p:contentPart>
        </mc:Choice>
        <mc:Fallback xmlns="">
          <p:pic>
            <p:nvPicPr>
              <p:cNvPr id="21505" name="Ink 1"/>
              <p:cNvPicPr>
                <a:picLocks noRot="1" noChangeAspect="1" noEditPoints="1" noChangeArrowheads="1" noChangeShapeType="1"/>
              </p:cNvPicPr>
              <p:nvPr/>
            </p:nvPicPr>
            <p:blipFill>
              <a:blip r:embed="rId4"/>
              <a:stretch>
                <a:fillRect/>
              </a:stretch>
            </p:blipFill>
            <p:spPr>
              <a:xfrm>
                <a:off x="7869532" y="4047129"/>
                <a:ext cx="937247" cy="861044"/>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Rectangle 2"/>
          <p:cNvSpPr>
            <a:spLocks noGrp="1" noChangeArrowheads="1"/>
          </p:cNvSpPr>
          <p:nvPr>
            <p:ph type="title"/>
          </p:nvPr>
        </p:nvSpPr>
        <p:spPr>
          <a:xfrm>
            <a:off x="304800" y="152400"/>
            <a:ext cx="8515350" cy="900113"/>
          </a:xfrm>
        </p:spPr>
        <p:txBody>
          <a:bodyPr/>
          <a:lstStyle/>
          <a:p>
            <a:pPr eaLnBrk="1" hangingPunct="1"/>
            <a:r>
              <a:rPr lang="en-US" sz="3200" b="0" dirty="0" smtClean="0"/>
              <a:t>One-off decision example</a:t>
            </a:r>
            <a:br>
              <a:rPr lang="en-US" sz="3200" b="0" dirty="0" smtClean="0"/>
            </a:br>
            <a:endParaRPr lang="en-US" sz="3200" b="0" dirty="0" smtClean="0"/>
          </a:p>
        </p:txBody>
      </p:sp>
      <p:sp>
        <p:nvSpPr>
          <p:cNvPr id="3092" name="Rectangle 3"/>
          <p:cNvSpPr>
            <a:spLocks noChangeArrowheads="1"/>
          </p:cNvSpPr>
          <p:nvPr/>
        </p:nvSpPr>
        <p:spPr bwMode="auto">
          <a:xfrm>
            <a:off x="250825" y="765175"/>
            <a:ext cx="8497888" cy="3311525"/>
          </a:xfrm>
          <a:prstGeom prst="rect">
            <a:avLst/>
          </a:prstGeom>
          <a:noFill/>
          <a:ln w="9525">
            <a:noFill/>
            <a:miter lim="800000"/>
            <a:headEnd/>
            <a:tailEnd/>
          </a:ln>
        </p:spPr>
        <p:txBody>
          <a:bodyPr/>
          <a:lstStyle/>
          <a:p>
            <a:pPr marL="342900" indent="-342900">
              <a:spcBef>
                <a:spcPct val="20000"/>
              </a:spcBef>
            </a:pPr>
            <a:r>
              <a:rPr lang="en-US" sz="2800" b="1" dirty="0">
                <a:latin typeface="Arial Unicode MS" pitchFamily="34" charset="-128"/>
              </a:rPr>
              <a:t>Delivery Robot Example</a:t>
            </a:r>
          </a:p>
          <a:p>
            <a:pPr marL="342900" indent="-342900">
              <a:spcBef>
                <a:spcPct val="20000"/>
              </a:spcBef>
              <a:buFontTx/>
              <a:buChar char="•"/>
            </a:pPr>
            <a:r>
              <a:rPr lang="en-US" sz="2400" dirty="0">
                <a:latin typeface="Arial Unicode MS" pitchFamily="34" charset="-128"/>
              </a:rPr>
              <a:t>Robot needs to reach a certain room</a:t>
            </a:r>
          </a:p>
          <a:p>
            <a:pPr marL="342900" indent="-342900">
              <a:spcBef>
                <a:spcPct val="20000"/>
              </a:spcBef>
              <a:buFontTx/>
              <a:buChar char="•"/>
            </a:pPr>
            <a:r>
              <a:rPr lang="en-US" sz="2400" dirty="0">
                <a:latin typeface="Arial Unicode MS" pitchFamily="34" charset="-128"/>
              </a:rPr>
              <a:t>Going through stairs may cause </a:t>
            </a:r>
            <a:r>
              <a:rPr lang="en-US" sz="2400" dirty="0">
                <a:solidFill>
                  <a:schemeClr val="accent2"/>
                </a:solidFill>
                <a:latin typeface="Arial Unicode MS" pitchFamily="34" charset="-128"/>
              </a:rPr>
              <a:t>an accident</a:t>
            </a:r>
            <a:r>
              <a:rPr lang="en-US" sz="2400" dirty="0">
                <a:latin typeface="Arial Unicode MS" pitchFamily="34" charset="-128"/>
              </a:rPr>
              <a:t>.</a:t>
            </a:r>
            <a:endParaRPr lang="en-US" sz="2400" dirty="0">
              <a:solidFill>
                <a:schemeClr val="accent2"/>
              </a:solidFill>
              <a:latin typeface="Arial Unicode MS" pitchFamily="34" charset="-128"/>
            </a:endParaRPr>
          </a:p>
          <a:p>
            <a:pPr marL="342900" indent="-342900">
              <a:spcBef>
                <a:spcPct val="20000"/>
              </a:spcBef>
              <a:buFontTx/>
              <a:buChar char="•"/>
            </a:pPr>
            <a:r>
              <a:rPr lang="en-US" sz="2400" dirty="0">
                <a:solidFill>
                  <a:schemeClr val="accent2"/>
                </a:solidFill>
                <a:latin typeface="Arial Unicode MS" pitchFamily="34" charset="-128"/>
              </a:rPr>
              <a:t>It can go</a:t>
            </a:r>
            <a:r>
              <a:rPr lang="en-US" sz="2400" dirty="0">
                <a:latin typeface="Arial Unicode MS" pitchFamily="34" charset="-128"/>
              </a:rPr>
              <a:t> the </a:t>
            </a:r>
            <a:r>
              <a:rPr lang="en-US" sz="2400" dirty="0">
                <a:solidFill>
                  <a:schemeClr val="accent2"/>
                </a:solidFill>
                <a:latin typeface="Arial Unicode MS" pitchFamily="34" charset="-128"/>
              </a:rPr>
              <a:t>short way</a:t>
            </a:r>
            <a:r>
              <a:rPr lang="en-US" sz="2400" dirty="0">
                <a:latin typeface="Arial Unicode MS" pitchFamily="34" charset="-128"/>
              </a:rPr>
              <a:t> through long stairs, or the </a:t>
            </a:r>
            <a:r>
              <a:rPr lang="en-US" sz="2400" dirty="0">
                <a:solidFill>
                  <a:schemeClr val="accent2"/>
                </a:solidFill>
                <a:latin typeface="Arial Unicode MS" pitchFamily="34" charset="-128"/>
              </a:rPr>
              <a:t>long way</a:t>
            </a:r>
            <a:r>
              <a:rPr lang="en-US" sz="2400" dirty="0">
                <a:latin typeface="Arial Unicode MS" pitchFamily="34" charset="-128"/>
              </a:rPr>
              <a:t> through short stairs (that reduces the chance of an accident but takes more time)</a:t>
            </a:r>
          </a:p>
          <a:p>
            <a:pPr marL="342900" indent="-342900">
              <a:spcBef>
                <a:spcPct val="20000"/>
              </a:spcBef>
              <a:buFontTx/>
              <a:buChar char="•"/>
            </a:pPr>
            <a:endParaRPr lang="en-US" sz="2400" dirty="0">
              <a:latin typeface="Arial Unicode MS" pitchFamily="34" charset="-128"/>
            </a:endParaRPr>
          </a:p>
          <a:p>
            <a:pPr marL="342900" indent="-342900">
              <a:spcBef>
                <a:spcPct val="20000"/>
              </a:spcBef>
              <a:buFontTx/>
              <a:buChar char="•"/>
            </a:pPr>
            <a:endParaRPr lang="en-US" sz="2400" dirty="0">
              <a:latin typeface="Arial Unicode MS" pitchFamily="34" charset="-128"/>
            </a:endParaRPr>
          </a:p>
          <a:p>
            <a:pPr marL="342900" indent="-342900">
              <a:spcBef>
                <a:spcPct val="20000"/>
              </a:spcBef>
              <a:buFontTx/>
              <a:buChar char="•"/>
            </a:pPr>
            <a:r>
              <a:rPr lang="en-US" sz="2400" dirty="0">
                <a:latin typeface="Arial Unicode MS" pitchFamily="34" charset="-128"/>
              </a:rPr>
              <a:t>The Robot can </a:t>
            </a:r>
            <a:r>
              <a:rPr lang="en-US" sz="2400" dirty="0">
                <a:solidFill>
                  <a:schemeClr val="accent2"/>
                </a:solidFill>
                <a:latin typeface="Arial Unicode MS" pitchFamily="34" charset="-128"/>
              </a:rPr>
              <a:t>choose to wear pads</a:t>
            </a:r>
            <a:r>
              <a:rPr lang="en-US" sz="2400" dirty="0">
                <a:latin typeface="Arial Unicode MS" pitchFamily="34" charset="-128"/>
              </a:rPr>
              <a:t> to protect itself </a:t>
            </a:r>
            <a:r>
              <a:rPr lang="en-US" sz="2400" dirty="0">
                <a:solidFill>
                  <a:schemeClr val="accent2"/>
                </a:solidFill>
                <a:latin typeface="Arial Unicode MS" pitchFamily="34" charset="-128"/>
              </a:rPr>
              <a:t>or not </a:t>
            </a:r>
          </a:p>
          <a:p>
            <a:pPr marL="342900" indent="-342900">
              <a:spcBef>
                <a:spcPct val="20000"/>
              </a:spcBef>
            </a:pPr>
            <a:r>
              <a:rPr lang="en-US" sz="2400" dirty="0">
                <a:latin typeface="Arial Unicode MS" pitchFamily="34" charset="-128"/>
              </a:rPr>
              <a:t>(to protect itself in case of an accident) but pads slow it down</a:t>
            </a:r>
          </a:p>
          <a:p>
            <a:pPr marL="342900" indent="-342900">
              <a:spcBef>
                <a:spcPct val="20000"/>
              </a:spcBef>
              <a:buFontTx/>
              <a:buChar char="•"/>
            </a:pPr>
            <a:endParaRPr lang="en-US" sz="2400" dirty="0">
              <a:latin typeface="Arial Unicode MS" pitchFamily="34" charset="-128"/>
            </a:endParaRPr>
          </a:p>
          <a:p>
            <a:pPr marL="342900" indent="-342900">
              <a:spcBef>
                <a:spcPct val="20000"/>
              </a:spcBef>
              <a:buFontTx/>
              <a:buChar char="•"/>
            </a:pPr>
            <a:endParaRPr lang="en-US" sz="2400" dirty="0">
              <a:latin typeface="Arial Unicode MS" pitchFamily="34" charset="-128"/>
            </a:endParaRPr>
          </a:p>
          <a:p>
            <a:pPr marL="342900" indent="-342900">
              <a:spcBef>
                <a:spcPct val="20000"/>
              </a:spcBef>
              <a:buFontTx/>
              <a:buChar char="•"/>
            </a:pPr>
            <a:r>
              <a:rPr lang="en-US" sz="2400" dirty="0">
                <a:latin typeface="Arial Unicode MS" pitchFamily="34" charset="-128"/>
              </a:rPr>
              <a:t>If there is an accident the Robot does not get to the room</a:t>
            </a:r>
          </a:p>
          <a:p>
            <a:pPr marL="342900" indent="-342900">
              <a:spcBef>
                <a:spcPct val="20000"/>
              </a:spcBef>
              <a:buFontTx/>
              <a:buChar char="•"/>
            </a:pPr>
            <a:endParaRPr lang="en-US" sz="2400" dirty="0">
              <a:latin typeface="Arial Unicode MS" pitchFamily="34" charset="-128"/>
            </a:endParaRPr>
          </a:p>
          <a:p>
            <a:pPr marL="342900" indent="-342900">
              <a:spcBef>
                <a:spcPct val="20000"/>
              </a:spcBef>
            </a:pPr>
            <a:endParaRPr lang="en-US" sz="240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3074" name="Ink 37"/>
              <p14:cNvContentPartPr>
                <a14:cpLocks xmlns:a14="http://schemas.microsoft.com/office/drawing/2010/main" noRot="1" noChangeAspect="1" noEditPoints="1" noChangeArrowheads="1" noChangeShapeType="1"/>
              </p14:cNvContentPartPr>
              <p14:nvPr/>
            </p14:nvContentPartPr>
            <p14:xfrm>
              <a:off x="114892138" y="25207913"/>
              <a:ext cx="0" cy="0"/>
            </p14:xfrm>
          </p:contentPart>
        </mc:Choice>
        <mc:Fallback xmlns="">
          <p:pic>
            <p:nvPicPr>
              <p:cNvPr id="3074" name="Ink 37"/>
              <p:cNvPicPr>
                <a:picLocks noRot="1" noChangeAspect="1" noEditPoints="1" noChangeArrowheads="1" noChangeShapeType="1"/>
              </p:cNvPicPr>
              <p:nvPr/>
            </p:nvPicPr>
            <p:blipFill>
              <a:blip r:embed="rId4"/>
              <a:stretch>
                <a:fillRect/>
              </a:stretch>
            </p:blipFill>
            <p:spPr>
              <a:xfrm>
                <a:off x="114892138" y="2520791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75" name="Ink 38"/>
              <p14:cNvContentPartPr>
                <a14:cpLocks xmlns:a14="http://schemas.microsoft.com/office/drawing/2010/main" noRot="1" noChangeAspect="1" noEditPoints="1" noChangeArrowheads="1" noChangeShapeType="1"/>
              </p14:cNvContentPartPr>
              <p14:nvPr/>
            </p14:nvContentPartPr>
            <p14:xfrm>
              <a:off x="1073150" y="3519488"/>
              <a:ext cx="9525" cy="7937"/>
            </p14:xfrm>
          </p:contentPart>
        </mc:Choice>
        <mc:Fallback xmlns="">
          <p:pic>
            <p:nvPicPr>
              <p:cNvPr id="3075" name="Ink 38"/>
              <p:cNvPicPr>
                <a:picLocks noRot="1" noChangeAspect="1" noEditPoints="1" noChangeArrowheads="1" noChangeShapeType="1"/>
              </p:cNvPicPr>
              <p:nvPr/>
            </p:nvPicPr>
            <p:blipFill>
              <a:blip r:embed="rId6"/>
              <a:stretch>
                <a:fillRect/>
              </a:stretch>
            </p:blipFill>
            <p:spPr>
              <a:xfrm>
                <a:off x="1064724" y="3511190"/>
                <a:ext cx="21614" cy="2164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6" name="Ink 39"/>
              <p14:cNvContentPartPr>
                <a14:cpLocks xmlns:a14="http://schemas.microsoft.com/office/drawing/2010/main" noRot="1" noChangeAspect="1" noEditPoints="1" noChangeArrowheads="1" noChangeShapeType="1"/>
              </p14:cNvContentPartPr>
              <p14:nvPr/>
            </p14:nvContentPartPr>
            <p14:xfrm>
              <a:off x="3449638" y="3357563"/>
              <a:ext cx="15875" cy="9525"/>
            </p14:xfrm>
          </p:contentPart>
        </mc:Choice>
        <mc:Fallback xmlns="">
          <p:pic>
            <p:nvPicPr>
              <p:cNvPr id="3076" name="Ink 39"/>
              <p:cNvPicPr>
                <a:picLocks noRot="1" noChangeAspect="1" noEditPoints="1" noChangeArrowheads="1" noChangeShapeType="1"/>
              </p:cNvPicPr>
              <p:nvPr/>
            </p:nvPicPr>
            <p:blipFill>
              <a:blip r:embed="rId8"/>
              <a:stretch>
                <a:fillRect/>
              </a:stretch>
            </p:blipFill>
            <p:spPr>
              <a:xfrm>
                <a:off x="3438702" y="3350236"/>
                <a:ext cx="31044" cy="219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7" name="Ink 40"/>
              <p14:cNvContentPartPr>
                <a14:cpLocks xmlns:a14="http://schemas.microsoft.com/office/drawing/2010/main" noRot="1" noChangeAspect="1" noEditPoints="1" noChangeArrowheads="1" noChangeShapeType="1"/>
              </p14:cNvContentPartPr>
              <p14:nvPr/>
            </p14:nvContentPartPr>
            <p14:xfrm>
              <a:off x="3573463" y="3346450"/>
              <a:ext cx="3175" cy="4763"/>
            </p14:xfrm>
          </p:contentPart>
        </mc:Choice>
        <mc:Fallback xmlns="">
          <p:pic>
            <p:nvPicPr>
              <p:cNvPr id="3077" name="Ink 40"/>
              <p:cNvPicPr>
                <a:picLocks noRot="1" noChangeAspect="1" noEditPoints="1" noChangeArrowheads="1" noChangeShapeType="1"/>
              </p:cNvPicPr>
              <p:nvPr/>
            </p:nvPicPr>
            <p:blipFill>
              <a:blip r:embed="rId10"/>
              <a:stretch>
                <a:fillRect/>
              </a:stretch>
            </p:blipFill>
            <p:spPr>
              <a:xfrm>
                <a:off x="3566407" y="3339122"/>
                <a:ext cx="17286" cy="19418"/>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
          <p:cNvSpPr>
            <a:spLocks noGrp="1" noChangeArrowheads="1"/>
          </p:cNvSpPr>
          <p:nvPr>
            <p:ph type="title"/>
          </p:nvPr>
        </p:nvSpPr>
        <p:spPr>
          <a:xfrm>
            <a:off x="179388" y="152400"/>
            <a:ext cx="8659812" cy="900113"/>
          </a:xfrm>
        </p:spPr>
        <p:txBody>
          <a:bodyPr/>
          <a:lstStyle/>
          <a:p>
            <a:pPr eaLnBrk="1" hangingPunct="1"/>
            <a:r>
              <a:rPr lang="en-US" sz="3200" b="0" smtClean="0"/>
              <a:t>Decision Tree for Delivery Robot</a:t>
            </a:r>
            <a:br>
              <a:rPr lang="en-US" sz="3200" b="0" smtClean="0"/>
            </a:br>
            <a:endParaRPr lang="en-US" sz="3200" b="0" smtClean="0"/>
          </a:p>
        </p:txBody>
      </p:sp>
      <p:sp>
        <p:nvSpPr>
          <p:cNvPr id="4108" name="Rectangle 3"/>
          <p:cNvSpPr>
            <a:spLocks noGrp="1" noChangeArrowheads="1"/>
          </p:cNvSpPr>
          <p:nvPr>
            <p:ph type="body" idx="1"/>
          </p:nvPr>
        </p:nvSpPr>
        <p:spPr>
          <a:xfrm>
            <a:off x="0" y="685800"/>
            <a:ext cx="9144000" cy="936625"/>
          </a:xfrm>
        </p:spPr>
        <p:txBody>
          <a:bodyPr/>
          <a:lstStyle/>
          <a:p>
            <a:pPr eaLnBrk="1" hangingPunct="1">
              <a:buFontTx/>
              <a:buChar char="•"/>
            </a:pPr>
            <a:r>
              <a:rPr lang="en-US" sz="2400" smtClean="0"/>
              <a:t>This scenario can be represented as the following </a:t>
            </a:r>
            <a:r>
              <a:rPr lang="en-US" sz="2400" smtClean="0">
                <a:solidFill>
                  <a:schemeClr val="accent2"/>
                </a:solidFill>
              </a:rPr>
              <a:t>decision tree</a:t>
            </a:r>
            <a:endParaRPr lang="en-US" smtClean="0">
              <a:solidFill>
                <a:schemeClr val="accent2"/>
              </a:solidFill>
            </a:endParaRPr>
          </a:p>
        </p:txBody>
      </p:sp>
      <p:pic>
        <p:nvPicPr>
          <p:cNvPr id="4109" name="Picture 4"/>
          <p:cNvPicPr>
            <a:picLocks noChangeAspect="1" noChangeArrowheads="1"/>
          </p:cNvPicPr>
          <p:nvPr/>
        </p:nvPicPr>
        <p:blipFill>
          <a:blip r:embed="rId3" cstate="print"/>
          <a:srcRect/>
          <a:stretch>
            <a:fillRect/>
          </a:stretch>
        </p:blipFill>
        <p:spPr bwMode="auto">
          <a:xfrm>
            <a:off x="-174625" y="1143000"/>
            <a:ext cx="9318625" cy="3908425"/>
          </a:xfrm>
          <a:prstGeom prst="rect">
            <a:avLst/>
          </a:prstGeom>
          <a:noFill/>
          <a:ln w="9525" algn="ctr">
            <a:noFill/>
            <a:miter lim="800000"/>
            <a:headEnd/>
            <a:tailEnd/>
          </a:ln>
        </p:spPr>
      </p:pic>
      <p:sp>
        <p:nvSpPr>
          <p:cNvPr id="4110" name="Rectangle 5"/>
          <p:cNvSpPr>
            <a:spLocks noChangeArrowheads="1"/>
          </p:cNvSpPr>
          <p:nvPr/>
        </p:nvSpPr>
        <p:spPr bwMode="auto">
          <a:xfrm>
            <a:off x="228600" y="4913313"/>
            <a:ext cx="8610600" cy="1944687"/>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agent has a set of decisions to make (a macro-action it can perform)</a:t>
            </a:r>
          </a:p>
          <a:p>
            <a:pPr marL="342900" indent="-342900">
              <a:spcBef>
                <a:spcPct val="20000"/>
              </a:spcBef>
              <a:buFontTx/>
              <a:buChar char="•"/>
            </a:pPr>
            <a:r>
              <a:rPr lang="en-US" sz="2400">
                <a:latin typeface="Arial Unicode MS" pitchFamily="34" charset="-128"/>
              </a:rPr>
              <a:t>Decisions can influence random variables</a:t>
            </a:r>
          </a:p>
          <a:p>
            <a:pPr marL="342900" indent="-342900">
              <a:spcBef>
                <a:spcPct val="20000"/>
              </a:spcBef>
              <a:buFontTx/>
              <a:buChar char="•"/>
            </a:pPr>
            <a:r>
              <a:rPr lang="en-US" sz="2400">
                <a:latin typeface="Arial Unicode MS" pitchFamily="34" charset="-128"/>
              </a:rPr>
              <a:t>Decisions have probability distributions over outcomes</a:t>
            </a:r>
          </a:p>
          <a:p>
            <a:pPr marL="342900" indent="-342900">
              <a:spcBef>
                <a:spcPct val="20000"/>
              </a:spcBef>
            </a:pPr>
            <a:endParaRPr lang="en-US" sz="2800">
              <a:latin typeface="Arial Unicode MS" pitchFamily="34" charset="-128"/>
            </a:endParaRPr>
          </a:p>
        </p:txBody>
      </p:sp>
      <p:graphicFrame>
        <p:nvGraphicFramePr>
          <p:cNvPr id="69638" name="Group 6"/>
          <p:cNvGraphicFramePr>
            <a:graphicFrameLocks noGrp="1"/>
          </p:cNvGraphicFramePr>
          <p:nvPr/>
        </p:nvGraphicFramePr>
        <p:xfrm>
          <a:off x="6477000" y="1295400"/>
          <a:ext cx="2514600" cy="2514600"/>
        </p:xfrm>
        <a:graphic>
          <a:graphicData uri="http://schemas.openxmlformats.org/drawingml/2006/table">
            <a:tbl>
              <a:tblPr/>
              <a:tblGrid>
                <a:gridCol w="837614">
                  <a:extLst>
                    <a:ext uri="{9D8B030D-6E8A-4147-A177-3AD203B41FA5}">
                      <a16:colId xmlns:a16="http://schemas.microsoft.com/office/drawing/2014/main" val="20000"/>
                    </a:ext>
                  </a:extLst>
                </a:gridCol>
                <a:gridCol w="1038218">
                  <a:extLst>
                    <a:ext uri="{9D8B030D-6E8A-4147-A177-3AD203B41FA5}">
                      <a16:colId xmlns:a16="http://schemas.microsoft.com/office/drawing/2014/main" val="20001"/>
                    </a:ext>
                  </a:extLst>
                </a:gridCol>
                <a:gridCol w="638768">
                  <a:extLst>
                    <a:ext uri="{9D8B030D-6E8A-4147-A177-3AD203B41FA5}">
                      <a16:colId xmlns:a16="http://schemas.microsoft.com/office/drawing/2014/main" val="20002"/>
                    </a:ext>
                  </a:extLst>
                </a:gridCol>
              </a:tblGrid>
              <a:tr h="74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Which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Accident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768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0.8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2" name="Rectangle 21"/>
          <p:cNvSpPr/>
          <p:nvPr/>
        </p:nvSpPr>
        <p:spPr>
          <a:xfrm>
            <a:off x="5638800" y="3810000"/>
            <a:ext cx="2819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5486400" y="1143000"/>
            <a:ext cx="10668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p14="http://schemas.microsoft.com/office/powerpoint/2010/main">
        <mc:Choice Requires="p14">
          <p:contentPart p14:bwMode="auto" r:id="rId4">
            <p14:nvContentPartPr>
              <p14:cNvPr id="4105" name="Ink 48"/>
              <p14:cNvContentPartPr>
                <a14:cpLocks xmlns:a14="http://schemas.microsoft.com/office/drawing/2010/main" noRot="1" noChangeAspect="1" noEditPoints="1" noChangeArrowheads="1" noChangeShapeType="1"/>
              </p14:cNvContentPartPr>
              <p14:nvPr/>
            </p14:nvContentPartPr>
            <p14:xfrm>
              <a:off x="2268538" y="3898900"/>
              <a:ext cx="382587" cy="357188"/>
            </p14:xfrm>
          </p:contentPart>
        </mc:Choice>
        <mc:Fallback xmlns="">
          <p:pic>
            <p:nvPicPr>
              <p:cNvPr id="4105" name="Ink 48"/>
              <p:cNvPicPr>
                <a:picLocks noRot="1" noChangeAspect="1" noEditPoints="1" noChangeArrowheads="1" noChangeShapeType="1"/>
              </p:cNvPicPr>
              <p:nvPr/>
            </p:nvPicPr>
            <p:blipFill>
              <a:blip r:embed="rId5"/>
              <a:stretch>
                <a:fillRect/>
              </a:stretch>
            </p:blipFill>
            <p:spPr>
              <a:xfrm>
                <a:off x="2259900" y="3893859"/>
                <a:ext cx="402022" cy="37303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6496050" y="4041775"/>
              <a:ext cx="25400" cy="20638"/>
            </p14:xfrm>
          </p:contentPart>
        </mc:Choice>
        <mc:Fallback>
          <p:pic>
            <p:nvPicPr>
              <p:cNvPr id="6" name="Ink 5"/>
              <p:cNvPicPr/>
              <p:nvPr/>
            </p:nvPicPr>
            <p:blipFill>
              <a:blip r:embed="rId7"/>
              <a:stretch>
                <a:fillRect/>
              </a:stretch>
            </p:blipFill>
            <p:spPr>
              <a:xfrm>
                <a:off x="6493546" y="4039241"/>
                <a:ext cx="32555" cy="27879"/>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2"/>
          <p:cNvSpPr>
            <a:spLocks noGrp="1" noChangeArrowheads="1"/>
          </p:cNvSpPr>
          <p:nvPr>
            <p:ph type="title"/>
          </p:nvPr>
        </p:nvSpPr>
        <p:spPr>
          <a:xfrm>
            <a:off x="0" y="333375"/>
            <a:ext cx="9163050" cy="468313"/>
          </a:xfrm>
        </p:spPr>
        <p:txBody>
          <a:bodyPr/>
          <a:lstStyle/>
          <a:p>
            <a:pPr eaLnBrk="1" hangingPunct="1"/>
            <a:r>
              <a:rPr lang="en-US" sz="3200" b="0" smtClean="0"/>
              <a:t>Decision Variables: Some general Considerations </a:t>
            </a:r>
            <a:br>
              <a:rPr lang="en-US" sz="3200" b="0" smtClean="0"/>
            </a:br>
            <a:endParaRPr lang="en-US" sz="3200" b="0" smtClean="0"/>
          </a:p>
        </p:txBody>
      </p:sp>
      <p:sp>
        <p:nvSpPr>
          <p:cNvPr id="71683" name="Rectangle 3"/>
          <p:cNvSpPr>
            <a:spLocks noGrp="1" noChangeArrowheads="1"/>
          </p:cNvSpPr>
          <p:nvPr>
            <p:ph type="body" idx="1"/>
          </p:nvPr>
        </p:nvSpPr>
        <p:spPr>
          <a:xfrm>
            <a:off x="0" y="762000"/>
            <a:ext cx="8839200" cy="2808288"/>
          </a:xfrm>
        </p:spPr>
        <p:txBody>
          <a:bodyPr/>
          <a:lstStyle/>
          <a:p>
            <a:pPr algn="just" eaLnBrk="1" hangingPunct="1">
              <a:buFontTx/>
              <a:buChar char="•"/>
            </a:pPr>
            <a:r>
              <a:rPr lang="en-US" smtClean="0"/>
              <a:t>A </a:t>
            </a:r>
            <a:r>
              <a:rPr lang="en-US" smtClean="0">
                <a:solidFill>
                  <a:schemeClr val="accent2"/>
                </a:solidFill>
              </a:rPr>
              <a:t>possible world</a:t>
            </a:r>
            <a:r>
              <a:rPr lang="en-US" smtClean="0"/>
              <a:t> specifies a value for each random variable and each decision variable.</a:t>
            </a:r>
          </a:p>
          <a:p>
            <a:pPr algn="just" eaLnBrk="1" hangingPunct="1">
              <a:buFontTx/>
              <a:buChar char="•"/>
            </a:pPr>
            <a:r>
              <a:rPr lang="en-US" smtClean="0"/>
              <a:t>For each assignment of values to all decision variables, the probabilities of the worlds satisfying that assignment sum to 1.</a:t>
            </a:r>
          </a:p>
          <a:p>
            <a:pPr lvl="1" algn="just" eaLnBrk="1" hangingPunct="1"/>
            <a:endParaRPr lang="en-US" smtClean="0"/>
          </a:p>
          <a:p>
            <a:pPr lvl="1" algn="just" eaLnBrk="1" hangingPunct="1"/>
            <a:endParaRPr lang="en-US" sz="2000" smtClean="0"/>
          </a:p>
          <a:p>
            <a:pPr algn="just" eaLnBrk="1" hangingPunct="1">
              <a:buFontTx/>
              <a:buChar char="•"/>
            </a:pPr>
            <a:endParaRPr lang="en-US" sz="2400" smtClean="0"/>
          </a:p>
          <a:p>
            <a:pPr algn="just" eaLnBrk="1" hangingPunct="1"/>
            <a:endParaRPr lang="en-US" smtClean="0"/>
          </a:p>
        </p:txBody>
      </p:sp>
      <p:pic>
        <p:nvPicPr>
          <p:cNvPr id="5133" name="Picture 4"/>
          <p:cNvPicPr>
            <a:picLocks noChangeAspect="1" noChangeArrowheads="1"/>
          </p:cNvPicPr>
          <p:nvPr/>
        </p:nvPicPr>
        <p:blipFill>
          <a:blip r:embed="rId3" cstate="print"/>
          <a:srcRect/>
          <a:stretch>
            <a:fillRect/>
          </a:stretch>
        </p:blipFill>
        <p:spPr bwMode="auto">
          <a:xfrm>
            <a:off x="242888" y="3124200"/>
            <a:ext cx="8901112" cy="3505200"/>
          </a:xfrm>
          <a:prstGeom prst="rect">
            <a:avLst/>
          </a:prstGeom>
          <a:noFill/>
          <a:ln w="9525" algn="ctr">
            <a:noFill/>
            <a:miter lim="800000"/>
            <a:headEnd/>
            <a:tailEnd/>
          </a:ln>
        </p:spPr>
      </p:pic>
      <p:sp>
        <p:nvSpPr>
          <p:cNvPr id="7" name="Rectangle 6"/>
          <p:cNvSpPr/>
          <p:nvPr/>
        </p:nvSpPr>
        <p:spPr>
          <a:xfrm>
            <a:off x="6324600" y="2743200"/>
            <a:ext cx="21336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mc:AlternateContent xmlns:mc="http://schemas.openxmlformats.org/markup-compatibility/2006" xmlns:p14="http://schemas.microsoft.com/office/powerpoint/2010/main">
        <mc:Choice Requires="p14">
          <p:contentPart p14:bwMode="auto" r:id="rId4">
            <p14:nvContentPartPr>
              <p14:cNvPr id="37889" name="Ink 1"/>
              <p14:cNvContentPartPr>
                <a14:cpLocks xmlns:a14="http://schemas.microsoft.com/office/drawing/2010/main" noRot="1" noChangeAspect="1" noEditPoints="1" noChangeArrowheads="1" noChangeShapeType="1"/>
              </p14:cNvContentPartPr>
              <p14:nvPr/>
            </p14:nvContentPartPr>
            <p14:xfrm>
              <a:off x="6378575" y="3243263"/>
              <a:ext cx="239713" cy="166687"/>
            </p14:xfrm>
          </p:contentPart>
        </mc:Choice>
        <mc:Fallback xmlns="">
          <p:pic>
            <p:nvPicPr>
              <p:cNvPr id="37889" name="Ink 1"/>
              <p:cNvPicPr>
                <a:picLocks noRot="1" noChangeAspect="1" noEditPoints="1" noChangeArrowheads="1" noChangeShapeType="1"/>
              </p:cNvPicPr>
              <p:nvPr/>
            </p:nvPicPr>
            <p:blipFill>
              <a:blip r:embed="rId5"/>
              <a:stretch>
                <a:fillRect/>
              </a:stretch>
            </p:blipFill>
            <p:spPr>
              <a:xfrm>
                <a:off x="6369217" y="3233543"/>
                <a:ext cx="259509" cy="18756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890" name="Ink 2"/>
              <p14:cNvContentPartPr>
                <a14:cpLocks xmlns:a14="http://schemas.microsoft.com/office/drawing/2010/main" noRot="1" noChangeAspect="1" noEditPoints="1" noChangeArrowheads="1" noChangeShapeType="1"/>
              </p14:cNvContentPartPr>
              <p14:nvPr/>
            </p14:nvContentPartPr>
            <p14:xfrm>
              <a:off x="6397625" y="3622675"/>
              <a:ext cx="260350" cy="180975"/>
            </p14:xfrm>
          </p:contentPart>
        </mc:Choice>
        <mc:Fallback xmlns="">
          <p:pic>
            <p:nvPicPr>
              <p:cNvPr id="37890" name="Ink 2"/>
              <p:cNvPicPr>
                <a:picLocks noRot="1" noChangeAspect="1" noEditPoints="1" noChangeArrowheads="1" noChangeShapeType="1"/>
              </p:cNvPicPr>
              <p:nvPr/>
            </p:nvPicPr>
            <p:blipFill>
              <a:blip r:embed="rId7"/>
              <a:stretch>
                <a:fillRect/>
              </a:stretch>
            </p:blipFill>
            <p:spPr>
              <a:xfrm>
                <a:off x="6390433" y="3611521"/>
                <a:ext cx="278330" cy="20184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891" name="Ink 3"/>
              <p14:cNvContentPartPr>
                <a14:cpLocks xmlns:a14="http://schemas.microsoft.com/office/drawing/2010/main" noRot="1" noChangeAspect="1" noEditPoints="1" noChangeArrowheads="1" noChangeShapeType="1"/>
              </p14:cNvContentPartPr>
              <p14:nvPr/>
            </p14:nvContentPartPr>
            <p14:xfrm>
              <a:off x="6356350" y="4151313"/>
              <a:ext cx="493713" cy="573087"/>
            </p14:xfrm>
          </p:contentPart>
        </mc:Choice>
        <mc:Fallback xmlns="">
          <p:pic>
            <p:nvPicPr>
              <p:cNvPr id="37891" name="Ink 3"/>
              <p:cNvPicPr>
                <a:picLocks noRot="1" noChangeAspect="1" noEditPoints="1" noChangeArrowheads="1" noChangeShapeType="1"/>
              </p:cNvPicPr>
              <p:nvPr/>
            </p:nvPicPr>
            <p:blipFill>
              <a:blip r:embed="rId9"/>
              <a:stretch>
                <a:fillRect/>
              </a:stretch>
            </p:blipFill>
            <p:spPr>
              <a:xfrm>
                <a:off x="6345907" y="4141234"/>
                <a:ext cx="511719" cy="5896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7892" name="Ink 4"/>
              <p14:cNvContentPartPr>
                <a14:cpLocks xmlns:a14="http://schemas.microsoft.com/office/drawing/2010/main" noRot="1" noChangeAspect="1" noEditPoints="1" noChangeArrowheads="1" noChangeShapeType="1"/>
              </p14:cNvContentPartPr>
              <p14:nvPr/>
            </p14:nvContentPartPr>
            <p14:xfrm>
              <a:off x="6376988" y="4983163"/>
              <a:ext cx="209550" cy="187325"/>
            </p14:xfrm>
          </p:contentPart>
        </mc:Choice>
        <mc:Fallback xmlns="">
          <p:pic>
            <p:nvPicPr>
              <p:cNvPr id="37892" name="Ink 4"/>
              <p:cNvPicPr>
                <a:picLocks noRot="1" noChangeAspect="1" noEditPoints="1" noChangeArrowheads="1" noChangeShapeType="1"/>
              </p:cNvPicPr>
              <p:nvPr/>
            </p:nvPicPr>
            <p:blipFill>
              <a:blip r:embed="rId11"/>
              <a:stretch>
                <a:fillRect/>
              </a:stretch>
            </p:blipFill>
            <p:spPr>
              <a:xfrm>
                <a:off x="6367216" y="4973797"/>
                <a:ext cx="228732" cy="20821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893" name="Ink 5"/>
              <p14:cNvContentPartPr>
                <a14:cpLocks xmlns:a14="http://schemas.microsoft.com/office/drawing/2010/main" noRot="1" noChangeAspect="1" noEditPoints="1" noChangeArrowheads="1" noChangeShapeType="1"/>
              </p14:cNvContentPartPr>
              <p14:nvPr/>
            </p14:nvContentPartPr>
            <p14:xfrm>
              <a:off x="6392863" y="5314950"/>
              <a:ext cx="263525" cy="212725"/>
            </p14:xfrm>
          </p:contentPart>
        </mc:Choice>
        <mc:Fallback xmlns="">
          <p:pic>
            <p:nvPicPr>
              <p:cNvPr id="37893" name="Ink 5"/>
              <p:cNvPicPr>
                <a:picLocks noRot="1" noChangeAspect="1" noEditPoints="1" noChangeArrowheads="1" noChangeShapeType="1"/>
              </p:cNvPicPr>
              <p:nvPr/>
            </p:nvPicPr>
            <p:blipFill>
              <a:blip r:embed="rId13"/>
              <a:stretch>
                <a:fillRect/>
              </a:stretch>
            </p:blipFill>
            <p:spPr>
              <a:xfrm>
                <a:off x="6382423" y="5303072"/>
                <a:ext cx="285485" cy="23576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894" name="Ink 6"/>
              <p14:cNvContentPartPr>
                <a14:cpLocks xmlns:a14="http://schemas.microsoft.com/office/drawing/2010/main" noRot="1" noChangeAspect="1" noEditPoints="1" noChangeArrowheads="1" noChangeShapeType="1"/>
              </p14:cNvContentPartPr>
              <p14:nvPr/>
            </p14:nvContentPartPr>
            <p14:xfrm>
              <a:off x="6396038" y="5867400"/>
              <a:ext cx="455612" cy="555625"/>
            </p14:xfrm>
          </p:contentPart>
        </mc:Choice>
        <mc:Fallback xmlns="">
          <p:pic>
            <p:nvPicPr>
              <p:cNvPr id="37894" name="Ink 6"/>
              <p:cNvPicPr>
                <a:picLocks noRot="1" noChangeAspect="1" noEditPoints="1" noChangeArrowheads="1" noChangeShapeType="1"/>
              </p:cNvPicPr>
              <p:nvPr/>
            </p:nvPicPr>
            <p:blipFill>
              <a:blip r:embed="rId15"/>
              <a:stretch>
                <a:fillRect/>
              </a:stretch>
            </p:blipFill>
            <p:spPr>
              <a:xfrm>
                <a:off x="6384162" y="5856957"/>
                <a:ext cx="472167" cy="57471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898" name="Ink 10"/>
              <p14:cNvContentPartPr>
                <a14:cpLocks xmlns:a14="http://schemas.microsoft.com/office/drawing/2010/main" noRot="1" noChangeAspect="1" noEditPoints="1" noChangeArrowheads="1" noChangeShapeType="1"/>
              </p14:cNvContentPartPr>
              <p14:nvPr/>
            </p14:nvContentPartPr>
            <p14:xfrm>
              <a:off x="6659563" y="5819775"/>
              <a:ext cx="357187" cy="244475"/>
            </p14:xfrm>
          </p:contentPart>
        </mc:Choice>
        <mc:Fallback xmlns="">
          <p:pic>
            <p:nvPicPr>
              <p:cNvPr id="37898" name="Ink 10"/>
              <p:cNvPicPr>
                <a:picLocks noRot="1" noChangeAspect="1" noEditPoints="1" noChangeArrowheads="1" noChangeShapeType="1"/>
              </p:cNvPicPr>
              <p:nvPr/>
            </p:nvPicPr>
            <p:blipFill>
              <a:blip r:embed="rId23"/>
              <a:stretch>
                <a:fillRect/>
              </a:stretch>
            </p:blipFill>
            <p:spPr>
              <a:xfrm>
                <a:off x="6651642" y="5808253"/>
                <a:ext cx="370870" cy="26823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899" name="Ink 11"/>
              <p14:cNvContentPartPr>
                <a14:cpLocks xmlns:a14="http://schemas.microsoft.com/office/drawing/2010/main" noRot="1" noChangeAspect="1" noEditPoints="1" noChangeArrowheads="1" noChangeShapeType="1"/>
              </p14:cNvContentPartPr>
              <p14:nvPr/>
            </p14:nvContentPartPr>
            <p14:xfrm>
              <a:off x="6656388" y="4113213"/>
              <a:ext cx="134937" cy="273050"/>
            </p14:xfrm>
          </p:contentPart>
        </mc:Choice>
        <mc:Fallback xmlns="">
          <p:pic>
            <p:nvPicPr>
              <p:cNvPr id="37899" name="Ink 11"/>
              <p:cNvPicPr>
                <a:picLocks noRot="1" noChangeAspect="1" noEditPoints="1" noChangeArrowheads="1" noChangeShapeType="1"/>
              </p:cNvPicPr>
              <p:nvPr/>
            </p:nvPicPr>
            <p:blipFill>
              <a:blip r:embed="rId25"/>
              <a:stretch>
                <a:fillRect/>
              </a:stretch>
            </p:blipFill>
            <p:spPr>
              <a:xfrm>
                <a:off x="6647392" y="4102046"/>
                <a:ext cx="155447" cy="29538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900" name="Ink 12"/>
              <p14:cNvContentPartPr>
                <a14:cpLocks xmlns:a14="http://schemas.microsoft.com/office/drawing/2010/main" noRot="1" noChangeAspect="1" noEditPoints="1" noChangeArrowheads="1" noChangeShapeType="1"/>
              </p14:cNvContentPartPr>
              <p14:nvPr/>
            </p14:nvContentPartPr>
            <p14:xfrm>
              <a:off x="6946900" y="4135438"/>
              <a:ext cx="9525" cy="182562"/>
            </p14:xfrm>
          </p:contentPart>
        </mc:Choice>
        <mc:Fallback xmlns="">
          <p:pic>
            <p:nvPicPr>
              <p:cNvPr id="37900" name="Ink 12"/>
              <p:cNvPicPr>
                <a:picLocks noRot="1" noChangeAspect="1" noEditPoints="1" noChangeArrowheads="1" noChangeShapeType="1"/>
              </p:cNvPicPr>
              <p:nvPr/>
            </p:nvPicPr>
            <p:blipFill>
              <a:blip r:embed="rId27"/>
              <a:stretch>
                <a:fillRect/>
              </a:stretch>
            </p:blipFill>
            <p:spPr>
              <a:xfrm>
                <a:off x="6942137" y="4127156"/>
                <a:ext cx="24179" cy="19552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Lecture Overview</a:t>
            </a:r>
          </a:p>
        </p:txBody>
      </p:sp>
      <p:sp>
        <p:nvSpPr>
          <p:cNvPr id="24579"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smtClean="0">
                <a:solidFill>
                  <a:schemeClr val="bg2"/>
                </a:solidFill>
              </a:rPr>
              <a:t>Intro </a:t>
            </a:r>
          </a:p>
          <a:p>
            <a:pPr eaLnBrk="1" hangingPunct="1">
              <a:buFontTx/>
              <a:buChar char="•"/>
            </a:pPr>
            <a:r>
              <a:rPr lang="en-US" sz="4000" smtClean="0">
                <a:solidFill>
                  <a:schemeClr val="folHlink"/>
                </a:solidFill>
              </a:rPr>
              <a:t>One-Off Decision Problems</a:t>
            </a:r>
          </a:p>
          <a:p>
            <a:pPr eaLnBrk="1" hangingPunct="1">
              <a:buFontTx/>
              <a:buChar char="•"/>
            </a:pPr>
            <a:r>
              <a:rPr lang="en-US" sz="4000" smtClean="0"/>
              <a:t>Utilities / Preferences and </a:t>
            </a:r>
            <a:r>
              <a:rPr lang="en-US" sz="4000" smtClean="0">
                <a:solidFill>
                  <a:schemeClr val="tx2"/>
                </a:solidFill>
              </a:rPr>
              <a:t>Optimal Decision</a:t>
            </a:r>
          </a:p>
          <a:p>
            <a:pPr eaLnBrk="1" hangingPunct="1">
              <a:buFontTx/>
              <a:buChar char="•"/>
            </a:pPr>
            <a:r>
              <a:rPr lang="en-US" sz="4000" smtClean="0">
                <a:solidFill>
                  <a:schemeClr val="bg2"/>
                </a:solidFill>
              </a:rPr>
              <a:t>Single stage Decision Networks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1" name="Slide Number Placeholder 5"/>
          <p:cNvSpPr>
            <a:spLocks noGrp="1"/>
          </p:cNvSpPr>
          <p:nvPr>
            <p:ph type="sldNum" sz="quarter" idx="12"/>
          </p:nvPr>
        </p:nvSpPr>
        <p:spPr/>
        <p:txBody>
          <a:bodyPr/>
          <a:lstStyle/>
          <a:p>
            <a:pPr>
              <a:defRPr/>
            </a:pPr>
            <a:r>
              <a:rPr lang="en-US"/>
              <a:t>Slide </a:t>
            </a:r>
            <a:fld id="{C7D86EBB-2287-41DA-BD2A-8D58E8542CBE}" type="slidenum">
              <a:rPr lang="en-US"/>
              <a:pPr>
                <a:defRPr/>
              </a:pPr>
              <a:t>2</a:t>
            </a:fld>
            <a:endParaRPr lang="en-US"/>
          </a:p>
        </p:txBody>
      </p:sp>
      <p:sp>
        <p:nvSpPr>
          <p:cNvPr id="7207"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7208" name="Rectangle 6"/>
          <p:cNvSpPr>
            <a:spLocks noChangeArrowheads="1"/>
          </p:cNvSpPr>
          <p:nvPr/>
        </p:nvSpPr>
        <p:spPr bwMode="auto">
          <a:xfrm>
            <a:off x="0" y="2643188"/>
            <a:ext cx="9144000" cy="10001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Example Stochastic Dynamics</a:t>
            </a:r>
            <a:r>
              <a:rPr lang="en-US" sz="2400" b="0">
                <a:latin typeface="Arial Unicode MS" pitchFamily="34" charset="-128"/>
              </a:rPr>
              <a:t>: when pushed, it stays in the same location p=0.2, moves left or right with equal probability</a:t>
            </a:r>
          </a:p>
          <a:p>
            <a:pPr marL="342900" indent="-342900">
              <a:spcBef>
                <a:spcPct val="20000"/>
              </a:spcBef>
            </a:pPr>
            <a:endParaRPr lang="en-US" sz="2400" b="0">
              <a:latin typeface="Arial Unicode MS" pitchFamily="34" charset="-128"/>
            </a:endParaRPr>
          </a:p>
        </p:txBody>
      </p:sp>
      <p:pic>
        <p:nvPicPr>
          <p:cNvPr id="7209" name="Picture 7"/>
          <p:cNvPicPr>
            <a:picLocks noChangeAspect="1" noChangeArrowheads="1"/>
          </p:cNvPicPr>
          <p:nvPr/>
        </p:nvPicPr>
        <p:blipFill>
          <a:blip r:embed="rId3" cstate="print"/>
          <a:srcRect/>
          <a:stretch>
            <a:fillRect/>
          </a:stretch>
        </p:blipFill>
        <p:spPr bwMode="auto">
          <a:xfrm>
            <a:off x="4959350" y="1285875"/>
            <a:ext cx="4184650" cy="481013"/>
          </a:xfrm>
          <a:prstGeom prst="rect">
            <a:avLst/>
          </a:prstGeom>
          <a:noFill/>
          <a:ln w="9525" algn="ctr">
            <a:noFill/>
            <a:miter lim="800000"/>
            <a:headEnd/>
            <a:tailEnd/>
          </a:ln>
        </p:spPr>
      </p:pic>
      <p:sp>
        <p:nvSpPr>
          <p:cNvPr id="7210" name="Rectangle 12"/>
          <p:cNvSpPr>
            <a:spLocks noChangeArrowheads="1"/>
          </p:cNvSpPr>
          <p:nvPr/>
        </p:nvSpPr>
        <p:spPr bwMode="auto">
          <a:xfrm>
            <a:off x="214313" y="3714750"/>
            <a:ext cx="2449512" cy="56197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P(Loc</a:t>
            </a:r>
            <a:r>
              <a:rPr lang="en-US" sz="2400" b="0" i="1" baseline="-25000">
                <a:latin typeface="Arial Unicode MS" pitchFamily="34" charset="-128"/>
              </a:rPr>
              <a:t>t + 1 </a:t>
            </a:r>
            <a:r>
              <a:rPr lang="en-US" sz="2400" b="0" i="1">
                <a:latin typeface="Arial Unicode MS" pitchFamily="34" charset="-128"/>
              </a:rPr>
              <a:t>|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7211"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b="0">
              <a:latin typeface="Arial Unicode MS" pitchFamily="34" charset="-128"/>
            </a:endParaRPr>
          </a:p>
        </p:txBody>
      </p:sp>
      <p:sp>
        <p:nvSpPr>
          <p:cNvPr id="7212" name="Rectangle 12"/>
          <p:cNvSpPr>
            <a:spLocks noChangeArrowheads="1"/>
          </p:cNvSpPr>
          <p:nvPr/>
        </p:nvSpPr>
        <p:spPr bwMode="auto">
          <a:xfrm>
            <a:off x="285750" y="5572125"/>
            <a:ext cx="2449513" cy="561975"/>
          </a:xfrm>
          <a:prstGeom prst="rect">
            <a:avLst/>
          </a:prstGeom>
          <a:noFill/>
          <a:ln w="9525">
            <a:noFill/>
            <a:miter lim="800000"/>
            <a:headEnd/>
            <a:tailEnd/>
          </a:ln>
        </p:spPr>
        <p:txBody>
          <a:bodyPr/>
          <a:lstStyle/>
          <a:p>
            <a:pPr marL="342900" indent="-342900">
              <a:spcBef>
                <a:spcPct val="20000"/>
              </a:spcBef>
            </a:pPr>
            <a:r>
              <a:rPr lang="en-US" sz="2400" b="0" i="1" dirty="0" smtClean="0">
                <a:latin typeface="Arial Unicode MS" pitchFamily="34" charset="-128"/>
              </a:rPr>
              <a:t>P(Loc</a:t>
            </a:r>
            <a:r>
              <a:rPr lang="en-US" sz="2400" b="0" i="1" baseline="-25000" dirty="0" smtClean="0">
                <a:latin typeface="Arial Unicode MS" pitchFamily="34" charset="-128"/>
              </a:rPr>
              <a:t>1</a:t>
            </a:r>
            <a:r>
              <a:rPr lang="en-US" sz="2400" b="0" i="1" dirty="0" smtClean="0">
                <a:latin typeface="Arial Unicode MS" pitchFamily="34" charset="-128"/>
              </a:rPr>
              <a:t>)</a:t>
            </a:r>
            <a:endParaRPr lang="en-US" sz="2400" b="0" i="1" dirty="0">
              <a:latin typeface="Arial Unicode MS" pitchFamily="34" charset="-128"/>
            </a:endParaRPr>
          </a:p>
          <a:p>
            <a:pPr marL="342900" indent="-342900">
              <a:spcBef>
                <a:spcPct val="20000"/>
              </a:spcBef>
            </a:pPr>
            <a:endParaRPr lang="en-US" sz="2400" b="0" i="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7170" name="Ink 74"/>
              <p14:cNvContentPartPr>
                <a14:cpLocks xmlns:a14="http://schemas.microsoft.com/office/drawing/2010/main" noRot="1" noChangeAspect="1" noEditPoints="1" noChangeArrowheads="1" noChangeShapeType="1"/>
              </p14:cNvContentPartPr>
              <p14:nvPr/>
            </p14:nvContentPartPr>
            <p14:xfrm>
              <a:off x="525463" y="877888"/>
              <a:ext cx="5627687" cy="622300"/>
            </p14:xfrm>
          </p:contentPart>
        </mc:Choice>
        <mc:Fallback xmlns="">
          <p:pic>
            <p:nvPicPr>
              <p:cNvPr id="7170" name="Ink 74"/>
              <p:cNvPicPr>
                <a:picLocks noRot="1" noChangeAspect="1" noEditPoints="1" noChangeArrowheads="1" noChangeShapeType="1"/>
              </p:cNvPicPr>
              <p:nvPr/>
            </p:nvPicPr>
            <p:blipFill>
              <a:blip r:embed="rId5"/>
              <a:stretch>
                <a:fillRect/>
              </a:stretch>
            </p:blipFill>
            <p:spPr>
              <a:xfrm>
                <a:off x="516823" y="867109"/>
                <a:ext cx="5639927" cy="64313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71" name="Ink 75"/>
              <p14:cNvContentPartPr>
                <a14:cpLocks xmlns:a14="http://schemas.microsoft.com/office/drawing/2010/main" noRot="1" noChangeAspect="1" noEditPoints="1" noChangeArrowheads="1" noChangeShapeType="1"/>
              </p14:cNvContentPartPr>
              <p14:nvPr/>
            </p14:nvContentPartPr>
            <p14:xfrm>
              <a:off x="730250" y="1512888"/>
              <a:ext cx="184150" cy="466725"/>
            </p14:xfrm>
          </p:contentPart>
        </mc:Choice>
        <mc:Fallback xmlns="">
          <p:pic>
            <p:nvPicPr>
              <p:cNvPr id="7171" name="Ink 75"/>
              <p:cNvPicPr>
                <a:picLocks noRot="1" noChangeAspect="1" noEditPoints="1" noChangeArrowheads="1" noChangeShapeType="1"/>
              </p:cNvPicPr>
              <p:nvPr/>
            </p:nvPicPr>
            <p:blipFill>
              <a:blip r:embed="rId7"/>
              <a:stretch>
                <a:fillRect/>
              </a:stretch>
            </p:blipFill>
            <p:spPr>
              <a:xfrm>
                <a:off x="723776" y="1506406"/>
                <a:ext cx="194221" cy="48041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72" name="Ink 76"/>
              <p14:cNvContentPartPr>
                <a14:cpLocks xmlns:a14="http://schemas.microsoft.com/office/drawing/2010/main" noRot="1" noChangeAspect="1" noEditPoints="1" noChangeArrowheads="1" noChangeShapeType="1"/>
              </p14:cNvContentPartPr>
              <p14:nvPr/>
            </p14:nvContentPartPr>
            <p14:xfrm>
              <a:off x="1992313" y="1476375"/>
              <a:ext cx="239712" cy="442913"/>
            </p14:xfrm>
          </p:contentPart>
        </mc:Choice>
        <mc:Fallback xmlns="">
          <p:pic>
            <p:nvPicPr>
              <p:cNvPr id="7172" name="Ink 76"/>
              <p:cNvPicPr>
                <a:picLocks noRot="1" noChangeAspect="1" noEditPoints="1" noChangeArrowheads="1" noChangeShapeType="1"/>
              </p:cNvPicPr>
              <p:nvPr/>
            </p:nvPicPr>
            <p:blipFill>
              <a:blip r:embed="rId9"/>
              <a:stretch>
                <a:fillRect/>
              </a:stretch>
            </p:blipFill>
            <p:spPr>
              <a:xfrm>
                <a:off x="1989794" y="1472417"/>
                <a:ext cx="245831" cy="45334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173" name="Ink 77"/>
              <p14:cNvContentPartPr>
                <a14:cpLocks xmlns:a14="http://schemas.microsoft.com/office/drawing/2010/main" noRot="1" noChangeAspect="1" noEditPoints="1" noChangeArrowheads="1" noChangeShapeType="1"/>
              </p14:cNvContentPartPr>
              <p14:nvPr/>
            </p14:nvContentPartPr>
            <p14:xfrm>
              <a:off x="3106738" y="1506538"/>
              <a:ext cx="238125" cy="395287"/>
            </p14:xfrm>
          </p:contentPart>
        </mc:Choice>
        <mc:Fallback xmlns="">
          <p:pic>
            <p:nvPicPr>
              <p:cNvPr id="7173" name="Ink 77"/>
              <p:cNvPicPr>
                <a:picLocks noRot="1" noChangeAspect="1" noEditPoints="1" noChangeArrowheads="1" noChangeShapeType="1"/>
              </p:cNvPicPr>
              <p:nvPr/>
            </p:nvPicPr>
            <p:blipFill>
              <a:blip r:embed="rId11"/>
              <a:stretch>
                <a:fillRect/>
              </a:stretch>
            </p:blipFill>
            <p:spPr>
              <a:xfrm>
                <a:off x="3103856" y="1501858"/>
                <a:ext cx="244970" cy="4078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174" name="Ink 78"/>
              <p14:cNvContentPartPr>
                <a14:cpLocks xmlns:a14="http://schemas.microsoft.com/office/drawing/2010/main" noRot="1" noChangeAspect="1" noEditPoints="1" noChangeArrowheads="1" noChangeShapeType="1"/>
              </p14:cNvContentPartPr>
              <p14:nvPr/>
            </p14:nvContentPartPr>
            <p14:xfrm>
              <a:off x="4168775" y="1514475"/>
              <a:ext cx="228600" cy="469900"/>
            </p14:xfrm>
          </p:contentPart>
        </mc:Choice>
        <mc:Fallback xmlns="">
          <p:pic>
            <p:nvPicPr>
              <p:cNvPr id="7174" name="Ink 78"/>
              <p:cNvPicPr>
                <a:picLocks noRot="1" noChangeAspect="1" noEditPoints="1" noChangeArrowheads="1" noChangeShapeType="1"/>
              </p:cNvPicPr>
              <p:nvPr/>
            </p:nvPicPr>
            <p:blipFill>
              <a:blip r:embed="rId13"/>
              <a:stretch>
                <a:fillRect/>
              </a:stretch>
            </p:blipFill>
            <p:spPr>
              <a:xfrm>
                <a:off x="4166255" y="1507999"/>
                <a:ext cx="235800" cy="4846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75" name="Ink 79"/>
              <p14:cNvContentPartPr>
                <a14:cpLocks xmlns:a14="http://schemas.microsoft.com/office/drawing/2010/main" noRot="1" noChangeAspect="1" noEditPoints="1" noChangeArrowheads="1" noChangeShapeType="1"/>
              </p14:cNvContentPartPr>
              <p14:nvPr/>
            </p14:nvContentPartPr>
            <p14:xfrm>
              <a:off x="419100" y="1992313"/>
              <a:ext cx="860425" cy="503237"/>
            </p14:xfrm>
          </p:contentPart>
        </mc:Choice>
        <mc:Fallback xmlns="">
          <p:pic>
            <p:nvPicPr>
              <p:cNvPr id="7175" name="Ink 79"/>
              <p:cNvPicPr>
                <a:picLocks noRot="1" noChangeAspect="1" noEditPoints="1" noChangeArrowheads="1" noChangeShapeType="1"/>
              </p:cNvPicPr>
              <p:nvPr/>
            </p:nvPicPr>
            <p:blipFill>
              <a:blip r:embed="rId15"/>
              <a:stretch>
                <a:fillRect/>
              </a:stretch>
            </p:blipFill>
            <p:spPr>
              <a:xfrm>
                <a:off x="411180" y="1982234"/>
                <a:ext cx="879506" cy="52375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76" name="Ink 80"/>
              <p14:cNvContentPartPr>
                <a14:cpLocks xmlns:a14="http://schemas.microsoft.com/office/drawing/2010/main" noRot="1" noChangeAspect="1" noEditPoints="1" noChangeArrowheads="1" noChangeShapeType="1"/>
              </p14:cNvContentPartPr>
              <p14:nvPr/>
            </p14:nvContentPartPr>
            <p14:xfrm>
              <a:off x="1803400" y="1925638"/>
              <a:ext cx="793750" cy="536575"/>
            </p14:xfrm>
          </p:contentPart>
        </mc:Choice>
        <mc:Fallback xmlns="">
          <p:pic>
            <p:nvPicPr>
              <p:cNvPr id="7176" name="Ink 80"/>
              <p:cNvPicPr>
                <a:picLocks noRot="1" noChangeAspect="1" noEditPoints="1" noChangeArrowheads="1" noChangeShapeType="1"/>
              </p:cNvPicPr>
              <p:nvPr/>
            </p:nvPicPr>
            <p:blipFill>
              <a:blip r:embed="rId17"/>
              <a:stretch>
                <a:fillRect/>
              </a:stretch>
            </p:blipFill>
            <p:spPr>
              <a:xfrm>
                <a:off x="1795480" y="1914842"/>
                <a:ext cx="812109" cy="55744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77" name="Ink 81"/>
              <p14:cNvContentPartPr>
                <a14:cpLocks xmlns:a14="http://schemas.microsoft.com/office/drawing/2010/main" noRot="1" noChangeAspect="1" noEditPoints="1" noChangeArrowheads="1" noChangeShapeType="1"/>
              </p14:cNvContentPartPr>
              <p14:nvPr/>
            </p14:nvContentPartPr>
            <p14:xfrm>
              <a:off x="2963863" y="1874838"/>
              <a:ext cx="636587" cy="568325"/>
            </p14:xfrm>
          </p:contentPart>
        </mc:Choice>
        <mc:Fallback xmlns="">
          <p:pic>
            <p:nvPicPr>
              <p:cNvPr id="7177" name="Ink 81"/>
              <p:cNvPicPr>
                <a:picLocks noRot="1" noChangeAspect="1" noEditPoints="1" noChangeArrowheads="1" noChangeShapeType="1"/>
              </p:cNvPicPr>
              <p:nvPr/>
            </p:nvPicPr>
            <p:blipFill>
              <a:blip r:embed="rId19"/>
              <a:stretch>
                <a:fillRect/>
              </a:stretch>
            </p:blipFill>
            <p:spPr>
              <a:xfrm>
                <a:off x="2954846" y="1864374"/>
                <a:ext cx="656424" cy="58925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78" name="Ink 82"/>
              <p14:cNvContentPartPr>
                <a14:cpLocks xmlns:a14="http://schemas.microsoft.com/office/drawing/2010/main" noRot="1" noChangeAspect="1" noEditPoints="1" noChangeArrowheads="1" noChangeShapeType="1"/>
              </p14:cNvContentPartPr>
              <p14:nvPr/>
            </p14:nvContentPartPr>
            <p14:xfrm>
              <a:off x="4010025" y="1928813"/>
              <a:ext cx="615950" cy="573087"/>
            </p14:xfrm>
          </p:contentPart>
        </mc:Choice>
        <mc:Fallback xmlns="">
          <p:pic>
            <p:nvPicPr>
              <p:cNvPr id="7178" name="Ink 82"/>
              <p:cNvPicPr>
                <a:picLocks noRot="1" noChangeAspect="1" noEditPoints="1" noChangeArrowheads="1" noChangeShapeType="1"/>
              </p:cNvPicPr>
              <p:nvPr/>
            </p:nvPicPr>
            <p:blipFill>
              <a:blip r:embed="rId21"/>
              <a:stretch>
                <a:fillRect/>
              </a:stretch>
            </p:blipFill>
            <p:spPr>
              <a:xfrm>
                <a:off x="4001385" y="1918374"/>
                <a:ext cx="635390" cy="58784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179" name="Ink 150"/>
              <p14:cNvContentPartPr>
                <a14:cpLocks xmlns:a14="http://schemas.microsoft.com/office/drawing/2010/main" noRot="1" noChangeAspect="1" noEditPoints="1" noChangeArrowheads="1" noChangeShapeType="1"/>
              </p14:cNvContentPartPr>
              <p14:nvPr/>
            </p14:nvContentPartPr>
            <p14:xfrm>
              <a:off x="1490663" y="5815013"/>
              <a:ext cx="88900" cy="87312"/>
            </p14:xfrm>
          </p:contentPart>
        </mc:Choice>
        <mc:Fallback xmlns="">
          <p:pic>
            <p:nvPicPr>
              <p:cNvPr id="7179" name="Ink 150"/>
              <p:cNvPicPr>
                <a:picLocks noRot="1" noChangeAspect="1" noEditPoints="1" noChangeArrowheads="1" noChangeShapeType="1"/>
              </p:cNvPicPr>
              <p:nvPr/>
            </p:nvPicPr>
            <p:blipFill>
              <a:blip r:embed="rId23"/>
              <a:stretch>
                <a:fillRect/>
              </a:stretch>
            </p:blipFill>
            <p:spPr>
              <a:xfrm>
                <a:off x="1483465" y="5808905"/>
                <a:ext cx="100057" cy="10096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04" name="Ink 44"/>
              <p14:cNvContentPartPr>
                <a14:cpLocks xmlns:a14="http://schemas.microsoft.com/office/drawing/2010/main" noRot="1" noChangeAspect="1" noEditPoints="1" noChangeArrowheads="1" noChangeShapeType="1"/>
              </p14:cNvContentPartPr>
              <p14:nvPr/>
            </p14:nvContentPartPr>
            <p14:xfrm>
              <a:off x="215900" y="1498600"/>
              <a:ext cx="311150" cy="215900"/>
            </p14:xfrm>
          </p:contentPart>
        </mc:Choice>
        <mc:Fallback xmlns="">
          <p:pic>
            <p:nvPicPr>
              <p:cNvPr id="7204" name="Ink 44"/>
              <p:cNvPicPr>
                <a:picLocks noRot="1" noChangeAspect="1" noEditPoints="1" noChangeArrowheads="1" noChangeShapeType="1"/>
              </p:cNvPicPr>
              <p:nvPr/>
            </p:nvPicPr>
            <p:blipFill>
              <a:blip r:embed="rId25"/>
              <a:stretch>
                <a:fillRect/>
              </a:stretch>
            </p:blipFill>
            <p:spPr>
              <a:xfrm>
                <a:off x="209778" y="1489964"/>
                <a:ext cx="326275" cy="23065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213" name="Ink 45"/>
              <p14:cNvContentPartPr>
                <a14:cpLocks xmlns:a14="http://schemas.microsoft.com/office/drawing/2010/main" noRot="1" noChangeAspect="1" noEditPoints="1" noChangeArrowheads="1" noChangeShapeType="1"/>
              </p14:cNvContentPartPr>
              <p14:nvPr/>
            </p14:nvContentPartPr>
            <p14:xfrm>
              <a:off x="153988" y="760413"/>
              <a:ext cx="433387" cy="300037"/>
            </p14:xfrm>
          </p:contentPart>
        </mc:Choice>
        <mc:Fallback xmlns="">
          <p:pic>
            <p:nvPicPr>
              <p:cNvPr id="7213" name="Ink 45"/>
              <p:cNvPicPr>
                <a:picLocks noRot="1" noChangeAspect="1" noEditPoints="1" noChangeArrowheads="1" noChangeShapeType="1"/>
              </p:cNvPicPr>
              <p:nvPr/>
            </p:nvPicPr>
            <p:blipFill>
              <a:blip r:embed="rId27"/>
              <a:stretch>
                <a:fillRect/>
              </a:stretch>
            </p:blipFill>
            <p:spPr>
              <a:xfrm>
                <a:off x="146429" y="752858"/>
                <a:ext cx="443826" cy="31478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14" name="Ink 46"/>
              <p14:cNvContentPartPr>
                <a14:cpLocks xmlns:a14="http://schemas.microsoft.com/office/drawing/2010/main" noRot="1" noChangeAspect="1" noEditPoints="1" noChangeArrowheads="1" noChangeShapeType="1"/>
              </p14:cNvContentPartPr>
              <p14:nvPr/>
            </p14:nvContentPartPr>
            <p14:xfrm>
              <a:off x="1447800" y="1023938"/>
              <a:ext cx="133350" cy="401637"/>
            </p14:xfrm>
          </p:contentPart>
        </mc:Choice>
        <mc:Fallback xmlns="">
          <p:pic>
            <p:nvPicPr>
              <p:cNvPr id="7214" name="Ink 46"/>
              <p:cNvPicPr>
                <a:picLocks noRot="1" noChangeAspect="1" noEditPoints="1" noChangeArrowheads="1" noChangeShapeType="1"/>
              </p:cNvPicPr>
              <p:nvPr/>
            </p:nvPicPr>
            <p:blipFill>
              <a:blip r:embed="rId29"/>
              <a:stretch>
                <a:fillRect/>
              </a:stretch>
            </p:blipFill>
            <p:spPr>
              <a:xfrm>
                <a:off x="1443836" y="1020708"/>
                <a:ext cx="145243" cy="41527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15" name="Ink 47"/>
              <p14:cNvContentPartPr>
                <a14:cpLocks xmlns:a14="http://schemas.microsoft.com/office/drawing/2010/main" noRot="1" noChangeAspect="1" noEditPoints="1" noChangeArrowheads="1" noChangeShapeType="1"/>
              </p14:cNvContentPartPr>
              <p14:nvPr/>
            </p14:nvContentPartPr>
            <p14:xfrm>
              <a:off x="2682875" y="1001713"/>
              <a:ext cx="138113" cy="350837"/>
            </p14:xfrm>
          </p:contentPart>
        </mc:Choice>
        <mc:Fallback xmlns="">
          <p:pic>
            <p:nvPicPr>
              <p:cNvPr id="7215" name="Ink 47"/>
              <p:cNvPicPr>
                <a:picLocks noRot="1" noChangeAspect="1" noEditPoints="1" noChangeArrowheads="1" noChangeShapeType="1"/>
              </p:cNvPicPr>
              <p:nvPr/>
            </p:nvPicPr>
            <p:blipFill>
              <a:blip r:embed="rId31"/>
              <a:stretch>
                <a:fillRect/>
              </a:stretch>
            </p:blipFill>
            <p:spPr>
              <a:xfrm>
                <a:off x="2678559" y="996665"/>
                <a:ext cx="150701" cy="36201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216" name="Ink 48"/>
              <p14:cNvContentPartPr>
                <a14:cpLocks xmlns:a14="http://schemas.microsoft.com/office/drawing/2010/main" noRot="1" noChangeAspect="1" noEditPoints="1" noChangeArrowheads="1" noChangeShapeType="1"/>
              </p14:cNvContentPartPr>
              <p14:nvPr/>
            </p14:nvContentPartPr>
            <p14:xfrm>
              <a:off x="3803650" y="979488"/>
              <a:ext cx="115888" cy="457200"/>
            </p14:xfrm>
          </p:contentPart>
        </mc:Choice>
        <mc:Fallback xmlns="">
          <p:pic>
            <p:nvPicPr>
              <p:cNvPr id="7216" name="Ink 48"/>
              <p:cNvPicPr>
                <a:picLocks noRot="1" noChangeAspect="1" noEditPoints="1" noChangeArrowheads="1" noChangeShapeType="1"/>
              </p:cNvPicPr>
              <p:nvPr/>
            </p:nvPicPr>
            <p:blipFill>
              <a:blip r:embed="rId33"/>
              <a:stretch>
                <a:fillRect/>
              </a:stretch>
            </p:blipFill>
            <p:spPr>
              <a:xfrm>
                <a:off x="3799331" y="975528"/>
                <a:ext cx="126685"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217" name="Ink 49"/>
              <p14:cNvContentPartPr>
                <a14:cpLocks xmlns:a14="http://schemas.microsoft.com/office/drawing/2010/main" noRot="1" noChangeAspect="1" noEditPoints="1" noChangeArrowheads="1" noChangeShapeType="1"/>
              </p14:cNvContentPartPr>
              <p14:nvPr/>
            </p14:nvContentPartPr>
            <p14:xfrm>
              <a:off x="371475" y="1912938"/>
              <a:ext cx="2284413" cy="620712"/>
            </p14:xfrm>
          </p:contentPart>
        </mc:Choice>
        <mc:Fallback xmlns="">
          <p:pic>
            <p:nvPicPr>
              <p:cNvPr id="7217" name="Ink 49"/>
              <p:cNvPicPr>
                <a:picLocks noRot="1" noChangeAspect="1" noEditPoints="1" noChangeArrowheads="1" noChangeShapeType="1"/>
              </p:cNvPicPr>
              <p:nvPr/>
            </p:nvPicPr>
            <p:blipFill>
              <a:blip r:embed="rId35"/>
              <a:stretch>
                <a:fillRect/>
              </a:stretch>
            </p:blipFill>
            <p:spPr>
              <a:xfrm>
                <a:off x="363556" y="1908982"/>
                <a:ext cx="2300972" cy="63509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220" name="Ink 52"/>
              <p14:cNvContentPartPr>
                <a14:cpLocks xmlns:a14="http://schemas.microsoft.com/office/drawing/2010/main" noRot="1" noChangeAspect="1" noEditPoints="1" noChangeArrowheads="1" noChangeShapeType="1"/>
              </p14:cNvContentPartPr>
              <p14:nvPr/>
            </p14:nvContentPartPr>
            <p14:xfrm>
              <a:off x="2978150" y="3609975"/>
              <a:ext cx="144463" cy="111125"/>
            </p14:xfrm>
          </p:contentPart>
        </mc:Choice>
        <mc:Fallback xmlns="">
          <p:pic>
            <p:nvPicPr>
              <p:cNvPr id="7220" name="Ink 52"/>
              <p:cNvPicPr>
                <a:picLocks noRot="1" noChangeAspect="1" noEditPoints="1" noChangeArrowheads="1" noChangeShapeType="1"/>
              </p:cNvPicPr>
              <p:nvPr/>
            </p:nvPicPr>
            <p:blipFill>
              <a:blip r:embed="rId41"/>
              <a:stretch>
                <a:fillRect/>
              </a:stretch>
            </p:blipFill>
            <p:spPr>
              <a:xfrm>
                <a:off x="2971665" y="3601677"/>
                <a:ext cx="159234" cy="12880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21" name="Ink 53"/>
              <p14:cNvContentPartPr>
                <a14:cpLocks xmlns:a14="http://schemas.microsoft.com/office/drawing/2010/main" noRot="1" noChangeAspect="1" noEditPoints="1" noChangeArrowheads="1" noChangeShapeType="1"/>
              </p14:cNvContentPartPr>
              <p14:nvPr/>
            </p14:nvContentPartPr>
            <p14:xfrm>
              <a:off x="3473450" y="3552825"/>
              <a:ext cx="176213" cy="161925"/>
            </p14:xfrm>
          </p:contentPart>
        </mc:Choice>
        <mc:Fallback xmlns="">
          <p:pic>
            <p:nvPicPr>
              <p:cNvPr id="7221" name="Ink 53"/>
              <p:cNvPicPr>
                <a:picLocks noRot="1" noChangeAspect="1" noEditPoints="1" noChangeArrowheads="1" noChangeShapeType="1"/>
              </p:cNvPicPr>
              <p:nvPr/>
            </p:nvPicPr>
            <p:blipFill>
              <a:blip r:embed="rId43"/>
              <a:stretch>
                <a:fillRect/>
              </a:stretch>
            </p:blipFill>
            <p:spPr>
              <a:xfrm>
                <a:off x="3469126" y="3543829"/>
                <a:ext cx="184861" cy="18099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222" name="Ink 54"/>
              <p14:cNvContentPartPr>
                <a14:cpLocks xmlns:a14="http://schemas.microsoft.com/office/drawing/2010/main" noRot="1" noChangeAspect="1" noEditPoints="1" noChangeArrowheads="1" noChangeShapeType="1"/>
              </p14:cNvContentPartPr>
              <p14:nvPr/>
            </p14:nvContentPartPr>
            <p14:xfrm>
              <a:off x="3932238" y="3576638"/>
              <a:ext cx="166687" cy="149225"/>
            </p14:xfrm>
          </p:contentPart>
        </mc:Choice>
        <mc:Fallback xmlns="">
          <p:pic>
            <p:nvPicPr>
              <p:cNvPr id="7222" name="Ink 54"/>
              <p:cNvPicPr>
                <a:picLocks noRot="1" noChangeAspect="1" noEditPoints="1" noChangeArrowheads="1" noChangeShapeType="1"/>
              </p:cNvPicPr>
              <p:nvPr/>
            </p:nvPicPr>
            <p:blipFill>
              <a:blip r:embed="rId45"/>
              <a:stretch>
                <a:fillRect/>
              </a:stretch>
            </p:blipFill>
            <p:spPr>
              <a:xfrm>
                <a:off x="3929358" y="3570885"/>
                <a:ext cx="173527" cy="16181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223" name="Ink 55"/>
              <p14:cNvContentPartPr>
                <a14:cpLocks xmlns:a14="http://schemas.microsoft.com/office/drawing/2010/main" noRot="1" noChangeAspect="1" noEditPoints="1" noChangeArrowheads="1" noChangeShapeType="1"/>
              </p14:cNvContentPartPr>
              <p14:nvPr/>
            </p14:nvContentPartPr>
            <p14:xfrm>
              <a:off x="4359275" y="3635375"/>
              <a:ext cx="481013" cy="19050"/>
            </p14:xfrm>
          </p:contentPart>
        </mc:Choice>
        <mc:Fallback xmlns="">
          <p:pic>
            <p:nvPicPr>
              <p:cNvPr id="7223" name="Ink 55"/>
              <p:cNvPicPr>
                <a:picLocks noRot="1" noChangeAspect="1" noEditPoints="1" noChangeArrowheads="1" noChangeShapeType="1"/>
              </p:cNvPicPr>
              <p:nvPr/>
            </p:nvPicPr>
            <p:blipFill>
              <a:blip r:embed="rId47"/>
              <a:stretch>
                <a:fillRect/>
              </a:stretch>
            </p:blipFill>
            <p:spPr>
              <a:xfrm>
                <a:off x="4354234" y="3628186"/>
                <a:ext cx="490014" cy="3594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224" name="Ink 56"/>
              <p14:cNvContentPartPr>
                <a14:cpLocks xmlns:a14="http://schemas.microsoft.com/office/drawing/2010/main" noRot="1" noChangeAspect="1" noEditPoints="1" noChangeArrowheads="1" noChangeShapeType="1"/>
              </p14:cNvContentPartPr>
              <p14:nvPr/>
            </p14:nvContentPartPr>
            <p14:xfrm>
              <a:off x="4975225" y="3541713"/>
              <a:ext cx="158750" cy="193675"/>
            </p14:xfrm>
          </p:contentPart>
        </mc:Choice>
        <mc:Fallback xmlns="">
          <p:pic>
            <p:nvPicPr>
              <p:cNvPr id="7224" name="Ink 56"/>
              <p:cNvPicPr>
                <a:picLocks noRot="1" noChangeAspect="1" noEditPoints="1" noChangeArrowheads="1" noChangeShapeType="1"/>
              </p:cNvPicPr>
              <p:nvPr/>
            </p:nvPicPr>
            <p:blipFill>
              <a:blip r:embed="rId49"/>
              <a:stretch>
                <a:fillRect/>
              </a:stretch>
            </p:blipFill>
            <p:spPr>
              <a:xfrm>
                <a:off x="4967648" y="3535593"/>
                <a:ext cx="171378" cy="21059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225" name="Ink 57"/>
              <p14:cNvContentPartPr>
                <a14:cpLocks xmlns:a14="http://schemas.microsoft.com/office/drawing/2010/main" noRot="1" noChangeAspect="1" noEditPoints="1" noChangeArrowheads="1" noChangeShapeType="1"/>
              </p14:cNvContentPartPr>
              <p14:nvPr/>
            </p14:nvContentPartPr>
            <p14:xfrm>
              <a:off x="2895600" y="3765550"/>
              <a:ext cx="2359025" cy="420688"/>
            </p14:xfrm>
          </p:contentPart>
        </mc:Choice>
        <mc:Fallback xmlns="">
          <p:pic>
            <p:nvPicPr>
              <p:cNvPr id="7225" name="Ink 57"/>
              <p:cNvPicPr>
                <a:picLocks noRot="1" noChangeAspect="1" noEditPoints="1" noChangeArrowheads="1" noChangeShapeType="1"/>
              </p:cNvPicPr>
              <p:nvPr/>
            </p:nvPicPr>
            <p:blipFill>
              <a:blip r:embed="rId51"/>
              <a:stretch>
                <a:fillRect/>
              </a:stretch>
            </p:blipFill>
            <p:spPr>
              <a:xfrm>
                <a:off x="2885879" y="3759792"/>
                <a:ext cx="2377027" cy="42896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226" name="Ink 58"/>
              <p14:cNvContentPartPr>
                <a14:cpLocks xmlns:a14="http://schemas.microsoft.com/office/drawing/2010/main" noRot="1" noChangeAspect="1" noEditPoints="1" noChangeArrowheads="1" noChangeShapeType="1"/>
              </p14:cNvContentPartPr>
              <p14:nvPr/>
            </p14:nvContentPartPr>
            <p14:xfrm>
              <a:off x="2662238" y="3886200"/>
              <a:ext cx="103187" cy="134938"/>
            </p14:xfrm>
          </p:contentPart>
        </mc:Choice>
        <mc:Fallback xmlns="">
          <p:pic>
            <p:nvPicPr>
              <p:cNvPr id="7226" name="Ink 58"/>
              <p:cNvPicPr>
                <a:picLocks noRot="1" noChangeAspect="1" noEditPoints="1" noChangeArrowheads="1" noChangeShapeType="1"/>
              </p:cNvPicPr>
              <p:nvPr/>
            </p:nvPicPr>
            <p:blipFill>
              <a:blip r:embed="rId53"/>
              <a:stretch>
                <a:fillRect/>
              </a:stretch>
            </p:blipFill>
            <p:spPr>
              <a:xfrm>
                <a:off x="2654328" y="3874685"/>
                <a:ext cx="121883" cy="15472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27" name="Ink 59"/>
              <p14:cNvContentPartPr>
                <a14:cpLocks xmlns:a14="http://schemas.microsoft.com/office/drawing/2010/main" noRot="1" noChangeAspect="1" noEditPoints="1" noChangeArrowheads="1" noChangeShapeType="1"/>
              </p14:cNvContentPartPr>
              <p14:nvPr/>
            </p14:nvContentPartPr>
            <p14:xfrm>
              <a:off x="2662238" y="4289425"/>
              <a:ext cx="9525" cy="146050"/>
            </p14:xfrm>
          </p:contentPart>
        </mc:Choice>
        <mc:Fallback xmlns="">
          <p:pic>
            <p:nvPicPr>
              <p:cNvPr id="7227" name="Ink 59"/>
              <p:cNvPicPr>
                <a:picLocks noRot="1" noChangeAspect="1" noEditPoints="1" noChangeArrowheads="1" noChangeShapeType="1"/>
              </p:cNvPicPr>
              <p:nvPr/>
            </p:nvPicPr>
            <p:blipFill>
              <a:blip r:embed="rId55"/>
              <a:stretch>
                <a:fillRect/>
              </a:stretch>
            </p:blipFill>
            <p:spPr>
              <a:xfrm>
                <a:off x="2653446" y="4281511"/>
                <a:ext cx="26377" cy="15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28" name="Ink 60"/>
              <p14:cNvContentPartPr>
                <a14:cpLocks xmlns:a14="http://schemas.microsoft.com/office/drawing/2010/main" noRot="1" noChangeAspect="1" noEditPoints="1" noChangeArrowheads="1" noChangeShapeType="1"/>
              </p14:cNvContentPartPr>
              <p14:nvPr/>
            </p14:nvContentPartPr>
            <p14:xfrm>
              <a:off x="2589213" y="4640263"/>
              <a:ext cx="95250" cy="180975"/>
            </p14:xfrm>
          </p:contentPart>
        </mc:Choice>
        <mc:Fallback xmlns="">
          <p:pic>
            <p:nvPicPr>
              <p:cNvPr id="7228" name="Ink 60"/>
              <p:cNvPicPr>
                <a:picLocks noRot="1" noChangeAspect="1" noEditPoints="1" noChangeArrowheads="1" noChangeShapeType="1"/>
              </p:cNvPicPr>
              <p:nvPr/>
            </p:nvPicPr>
            <p:blipFill>
              <a:blip r:embed="rId57"/>
              <a:stretch>
                <a:fillRect/>
              </a:stretch>
            </p:blipFill>
            <p:spPr>
              <a:xfrm>
                <a:off x="2579149" y="4630549"/>
                <a:ext cx="109627" cy="19824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229" name="Ink 61"/>
              <p14:cNvContentPartPr>
                <a14:cpLocks xmlns:a14="http://schemas.microsoft.com/office/drawing/2010/main" noRot="1" noChangeAspect="1" noEditPoints="1" noChangeArrowheads="1" noChangeShapeType="1"/>
              </p14:cNvContentPartPr>
              <p14:nvPr/>
            </p14:nvContentPartPr>
            <p14:xfrm>
              <a:off x="2538413" y="4995863"/>
              <a:ext cx="234950" cy="746125"/>
            </p14:xfrm>
          </p:contentPart>
        </mc:Choice>
        <mc:Fallback xmlns="">
          <p:pic>
            <p:nvPicPr>
              <p:cNvPr id="7229" name="Ink 61"/>
              <p:cNvPicPr>
                <a:picLocks noRot="1" noChangeAspect="1" noEditPoints="1" noChangeArrowheads="1" noChangeShapeType="1"/>
              </p:cNvPicPr>
              <p:nvPr/>
            </p:nvPicPr>
            <p:blipFill>
              <a:blip r:embed="rId59"/>
              <a:stretch>
                <a:fillRect/>
              </a:stretch>
            </p:blipFill>
            <p:spPr>
              <a:xfrm>
                <a:off x="2529058" y="4986145"/>
                <a:ext cx="253660" cy="768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230" name="Ink 62"/>
              <p14:cNvContentPartPr>
                <a14:cpLocks xmlns:a14="http://schemas.microsoft.com/office/drawing/2010/main" noRot="1" noChangeAspect="1" noEditPoints="1" noChangeArrowheads="1" noChangeShapeType="1"/>
              </p14:cNvContentPartPr>
              <p14:nvPr/>
            </p14:nvContentPartPr>
            <p14:xfrm>
              <a:off x="2868613" y="4006850"/>
              <a:ext cx="2736850" cy="1585913"/>
            </p14:xfrm>
          </p:contentPart>
        </mc:Choice>
        <mc:Fallback xmlns="">
          <p:pic>
            <p:nvPicPr>
              <p:cNvPr id="7230" name="Ink 62"/>
              <p:cNvPicPr>
                <a:picLocks noRot="1" noChangeAspect="1" noEditPoints="1" noChangeArrowheads="1" noChangeShapeType="1"/>
              </p:cNvPicPr>
              <p:nvPr/>
            </p:nvPicPr>
            <p:blipFill>
              <a:blip r:embed="rId61"/>
              <a:stretch>
                <a:fillRect/>
              </a:stretch>
            </p:blipFill>
            <p:spPr>
              <a:xfrm>
                <a:off x="2856390" y="4001812"/>
                <a:ext cx="2755903" cy="160318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231" name="Ink 63"/>
              <p14:cNvContentPartPr>
                <a14:cpLocks xmlns:a14="http://schemas.microsoft.com/office/drawing/2010/main" noRot="1" noChangeAspect="1" noEditPoints="1" noChangeArrowheads="1" noChangeShapeType="1"/>
              </p14:cNvContentPartPr>
              <p14:nvPr/>
            </p14:nvContentPartPr>
            <p14:xfrm>
              <a:off x="2965450" y="4156075"/>
              <a:ext cx="339725" cy="314325"/>
            </p14:xfrm>
          </p:contentPart>
        </mc:Choice>
        <mc:Fallback xmlns="">
          <p:pic>
            <p:nvPicPr>
              <p:cNvPr id="7231" name="Ink 63"/>
              <p:cNvPicPr>
                <a:picLocks noRot="1" noChangeAspect="1" noEditPoints="1" noChangeArrowheads="1" noChangeShapeType="1"/>
              </p:cNvPicPr>
              <p:nvPr/>
            </p:nvPicPr>
            <p:blipFill>
              <a:blip r:embed="rId63"/>
              <a:stretch>
                <a:fillRect/>
              </a:stretch>
            </p:blipFill>
            <p:spPr>
              <a:xfrm>
                <a:off x="2958612" y="4148514"/>
                <a:ext cx="350161" cy="326927"/>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232" name="Ink 64"/>
              <p14:cNvContentPartPr>
                <a14:cpLocks xmlns:a14="http://schemas.microsoft.com/office/drawing/2010/main" noRot="1" noChangeAspect="1" noEditPoints="1" noChangeArrowheads="1" noChangeShapeType="1"/>
              </p14:cNvContentPartPr>
              <p14:nvPr/>
            </p14:nvContentPartPr>
            <p14:xfrm>
              <a:off x="3402013" y="4276725"/>
              <a:ext cx="179387" cy="136525"/>
            </p14:xfrm>
          </p:contentPart>
        </mc:Choice>
        <mc:Fallback xmlns="">
          <p:pic>
            <p:nvPicPr>
              <p:cNvPr id="7232" name="Ink 64"/>
              <p:cNvPicPr>
                <a:picLocks noRot="1" noChangeAspect="1" noEditPoints="1" noChangeArrowheads="1" noChangeShapeType="1"/>
              </p:cNvPicPr>
              <p:nvPr/>
            </p:nvPicPr>
            <p:blipFill>
              <a:blip r:embed="rId65"/>
              <a:stretch>
                <a:fillRect/>
              </a:stretch>
            </p:blipFill>
            <p:spPr>
              <a:xfrm>
                <a:off x="3391567" y="4268440"/>
                <a:ext cx="193796" cy="15525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233" name="Ink 65"/>
              <p14:cNvContentPartPr>
                <a14:cpLocks xmlns:a14="http://schemas.microsoft.com/office/drawing/2010/main" noRot="1" noChangeAspect="1" noEditPoints="1" noChangeArrowheads="1" noChangeShapeType="1"/>
              </p14:cNvContentPartPr>
              <p14:nvPr/>
            </p14:nvContentPartPr>
            <p14:xfrm>
              <a:off x="3687763" y="4159250"/>
              <a:ext cx="115887" cy="358775"/>
            </p14:xfrm>
          </p:contentPart>
        </mc:Choice>
        <mc:Fallback xmlns="">
          <p:pic>
            <p:nvPicPr>
              <p:cNvPr id="7233" name="Ink 65"/>
              <p:cNvPicPr>
                <a:picLocks noRot="1" noChangeAspect="1" noEditPoints="1" noChangeArrowheads="1" noChangeShapeType="1"/>
              </p:cNvPicPr>
              <p:nvPr/>
            </p:nvPicPr>
            <p:blipFill>
              <a:blip r:embed="rId67"/>
              <a:stretch>
                <a:fillRect/>
              </a:stretch>
            </p:blipFill>
            <p:spPr>
              <a:xfrm>
                <a:off x="3678766" y="4152053"/>
                <a:ext cx="133882" cy="37568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234" name="Ink 66"/>
              <p14:cNvContentPartPr>
                <a14:cpLocks xmlns:a14="http://schemas.microsoft.com/office/drawing/2010/main" noRot="1" noChangeAspect="1" noEditPoints="1" noChangeArrowheads="1" noChangeShapeType="1"/>
              </p14:cNvContentPartPr>
              <p14:nvPr/>
            </p14:nvContentPartPr>
            <p14:xfrm>
              <a:off x="3913188" y="4243388"/>
              <a:ext cx="128587" cy="261937"/>
            </p14:xfrm>
          </p:contentPart>
        </mc:Choice>
        <mc:Fallback xmlns="">
          <p:pic>
            <p:nvPicPr>
              <p:cNvPr id="7234" name="Ink 66"/>
              <p:cNvPicPr>
                <a:picLocks noRot="1" noChangeAspect="1" noEditPoints="1" noChangeArrowheads="1" noChangeShapeType="1"/>
              </p:cNvPicPr>
              <p:nvPr/>
            </p:nvPicPr>
            <p:blipFill>
              <a:blip r:embed="rId69"/>
              <a:stretch>
                <a:fillRect/>
              </a:stretch>
            </p:blipFill>
            <p:spPr>
              <a:xfrm>
                <a:off x="3903490" y="4235832"/>
                <a:ext cx="142236" cy="27489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35" name="Ink 67"/>
              <p14:cNvContentPartPr>
                <a14:cpLocks xmlns:a14="http://schemas.microsoft.com/office/drawing/2010/main" noRot="1" noChangeAspect="1" noEditPoints="1" noChangeArrowheads="1" noChangeShapeType="1"/>
              </p14:cNvContentPartPr>
              <p14:nvPr/>
            </p14:nvContentPartPr>
            <p14:xfrm>
              <a:off x="4129088" y="4222750"/>
              <a:ext cx="22225" cy="311150"/>
            </p14:xfrm>
          </p:contentPart>
        </mc:Choice>
        <mc:Fallback xmlns="">
          <p:pic>
            <p:nvPicPr>
              <p:cNvPr id="7235" name="Ink 67"/>
              <p:cNvPicPr>
                <a:picLocks noRot="1" noChangeAspect="1" noEditPoints="1" noChangeArrowheads="1" noChangeShapeType="1"/>
              </p:cNvPicPr>
              <p:nvPr/>
            </p:nvPicPr>
            <p:blipFill>
              <a:blip r:embed="rId71"/>
              <a:stretch>
                <a:fillRect/>
              </a:stretch>
            </p:blipFill>
            <p:spPr>
              <a:xfrm>
                <a:off x="4120344" y="4215908"/>
                <a:ext cx="38256" cy="325915"/>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236" name="Ink 68"/>
              <p14:cNvContentPartPr>
                <a14:cpLocks xmlns:a14="http://schemas.microsoft.com/office/drawing/2010/main" noRot="1" noChangeAspect="1" noEditPoints="1" noChangeArrowheads="1" noChangeShapeType="1"/>
              </p14:cNvContentPartPr>
              <p14:nvPr/>
            </p14:nvContentPartPr>
            <p14:xfrm>
              <a:off x="4284663" y="4284663"/>
              <a:ext cx="188912" cy="127000"/>
            </p14:xfrm>
          </p:contentPart>
        </mc:Choice>
        <mc:Fallback xmlns="">
          <p:pic>
            <p:nvPicPr>
              <p:cNvPr id="7236" name="Ink 68"/>
              <p:cNvPicPr>
                <a:picLocks noRot="1" noChangeAspect="1" noEditPoints="1" noChangeArrowheads="1" noChangeShapeType="1"/>
              </p:cNvPicPr>
              <p:nvPr/>
            </p:nvPicPr>
            <p:blipFill>
              <a:blip r:embed="rId73"/>
              <a:stretch>
                <a:fillRect/>
              </a:stretch>
            </p:blipFill>
            <p:spPr>
              <a:xfrm>
                <a:off x="4273868" y="4273870"/>
                <a:ext cx="204025" cy="148946"/>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237" name="Ink 69"/>
              <p14:cNvContentPartPr>
                <a14:cpLocks xmlns:a14="http://schemas.microsoft.com/office/drawing/2010/main" noRot="1" noChangeAspect="1" noEditPoints="1" noChangeArrowheads="1" noChangeShapeType="1"/>
              </p14:cNvContentPartPr>
              <p14:nvPr/>
            </p14:nvContentPartPr>
            <p14:xfrm>
              <a:off x="4589463" y="4321175"/>
              <a:ext cx="246062" cy="33338"/>
            </p14:xfrm>
          </p:contentPart>
        </mc:Choice>
        <mc:Fallback xmlns="">
          <p:pic>
            <p:nvPicPr>
              <p:cNvPr id="7237" name="Ink 69"/>
              <p:cNvPicPr>
                <a:picLocks noRot="1" noChangeAspect="1" noEditPoints="1" noChangeArrowheads="1" noChangeShapeType="1"/>
              </p:cNvPicPr>
              <p:nvPr/>
            </p:nvPicPr>
            <p:blipFill>
              <a:blip r:embed="rId75"/>
              <a:stretch>
                <a:fillRect/>
              </a:stretch>
            </p:blipFill>
            <p:spPr>
              <a:xfrm>
                <a:off x="4585146" y="4316515"/>
                <a:ext cx="253257" cy="46243"/>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238" name="Ink 70"/>
              <p14:cNvContentPartPr>
                <a14:cpLocks xmlns:a14="http://schemas.microsoft.com/office/drawing/2010/main" noRot="1" noChangeAspect="1" noEditPoints="1" noChangeArrowheads="1" noChangeShapeType="1"/>
              </p14:cNvContentPartPr>
              <p14:nvPr/>
            </p14:nvContentPartPr>
            <p14:xfrm>
              <a:off x="4997450" y="4249738"/>
              <a:ext cx="153988" cy="119062"/>
            </p14:xfrm>
          </p:contentPart>
        </mc:Choice>
        <mc:Fallback xmlns="">
          <p:pic>
            <p:nvPicPr>
              <p:cNvPr id="7238" name="Ink 70"/>
              <p:cNvPicPr>
                <a:picLocks noRot="1" noChangeAspect="1" noEditPoints="1" noChangeArrowheads="1" noChangeShapeType="1"/>
              </p:cNvPicPr>
              <p:nvPr/>
            </p:nvPicPr>
            <p:blipFill>
              <a:blip r:embed="rId77"/>
              <a:stretch>
                <a:fillRect/>
              </a:stretch>
            </p:blipFill>
            <p:spPr>
              <a:xfrm>
                <a:off x="4992413" y="4238227"/>
                <a:ext cx="170538" cy="142083"/>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239" name="Ink 71"/>
              <p14:cNvContentPartPr>
                <a14:cpLocks xmlns:a14="http://schemas.microsoft.com/office/drawing/2010/main" noRot="1" noChangeAspect="1" noEditPoints="1" noChangeArrowheads="1" noChangeShapeType="1"/>
              </p14:cNvContentPartPr>
              <p14:nvPr/>
            </p14:nvContentPartPr>
            <p14:xfrm>
              <a:off x="1782763" y="4991100"/>
              <a:ext cx="588962" cy="271463"/>
            </p14:xfrm>
          </p:contentPart>
        </mc:Choice>
        <mc:Fallback xmlns="">
          <p:pic>
            <p:nvPicPr>
              <p:cNvPr id="7239" name="Ink 71"/>
              <p:cNvPicPr>
                <a:picLocks noRot="1" noChangeAspect="1" noEditPoints="1" noChangeArrowheads="1" noChangeShapeType="1"/>
              </p:cNvPicPr>
              <p:nvPr/>
            </p:nvPicPr>
            <p:blipFill>
              <a:blip r:embed="rId79"/>
              <a:stretch>
                <a:fillRect/>
              </a:stretch>
            </p:blipFill>
            <p:spPr>
              <a:xfrm>
                <a:off x="1772323" y="4981739"/>
                <a:ext cx="604442" cy="291985"/>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240" name="Ink 72"/>
              <p14:cNvContentPartPr>
                <a14:cpLocks xmlns:a14="http://schemas.microsoft.com/office/drawing/2010/main" noRot="1" noChangeAspect="1" noEditPoints="1" noChangeArrowheads="1" noChangeShapeType="1"/>
              </p14:cNvContentPartPr>
              <p14:nvPr/>
            </p14:nvContentPartPr>
            <p14:xfrm>
              <a:off x="2278063" y="5784850"/>
              <a:ext cx="833437" cy="319088"/>
            </p14:xfrm>
          </p:contentPart>
        </mc:Choice>
        <mc:Fallback xmlns="">
          <p:pic>
            <p:nvPicPr>
              <p:cNvPr id="7240" name="Ink 72"/>
              <p:cNvPicPr>
                <a:picLocks noRot="1" noChangeAspect="1" noEditPoints="1" noChangeArrowheads="1" noChangeShapeType="1"/>
              </p:cNvPicPr>
              <p:nvPr/>
            </p:nvPicPr>
            <p:blipFill>
              <a:blip r:embed="rId81"/>
              <a:stretch>
                <a:fillRect/>
              </a:stretch>
            </p:blipFill>
            <p:spPr>
              <a:xfrm>
                <a:off x="2273743" y="5778007"/>
                <a:ext cx="842437" cy="336735"/>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41" name="Ink 73"/>
              <p14:cNvContentPartPr>
                <a14:cpLocks xmlns:a14="http://schemas.microsoft.com/office/drawing/2010/main" noRot="1" noChangeAspect="1" noEditPoints="1" noChangeArrowheads="1" noChangeShapeType="1"/>
              </p14:cNvContentPartPr>
              <p14:nvPr/>
            </p14:nvContentPartPr>
            <p14:xfrm>
              <a:off x="3643313" y="5868988"/>
              <a:ext cx="92075" cy="7937"/>
            </p14:xfrm>
          </p:contentPart>
        </mc:Choice>
        <mc:Fallback xmlns="">
          <p:pic>
            <p:nvPicPr>
              <p:cNvPr id="7241" name="Ink 73"/>
              <p:cNvPicPr>
                <a:picLocks noRot="1" noChangeAspect="1" noEditPoints="1" noChangeArrowheads="1" noChangeShapeType="1"/>
              </p:cNvPicPr>
              <p:nvPr/>
            </p:nvPicPr>
            <p:blipFill>
              <a:blip r:embed="rId83"/>
              <a:stretch>
                <a:fillRect/>
              </a:stretch>
            </p:blipFill>
            <p:spPr>
              <a:xfrm>
                <a:off x="3639357" y="5865741"/>
                <a:ext cx="98909" cy="1551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242" name="Ink 74"/>
              <p14:cNvContentPartPr>
                <a14:cpLocks xmlns:a14="http://schemas.microsoft.com/office/drawing/2010/main" noRot="1" noChangeAspect="1" noEditPoints="1" noChangeArrowheads="1" noChangeShapeType="1"/>
              </p14:cNvContentPartPr>
              <p14:nvPr/>
            </p14:nvContentPartPr>
            <p14:xfrm>
              <a:off x="4056063" y="5800725"/>
              <a:ext cx="2630487" cy="98425"/>
            </p14:xfrm>
          </p:contentPart>
        </mc:Choice>
        <mc:Fallback xmlns="">
          <p:pic>
            <p:nvPicPr>
              <p:cNvPr id="7242" name="Ink 74"/>
              <p:cNvPicPr>
                <a:picLocks noRot="1" noChangeAspect="1" noEditPoints="1" noChangeArrowheads="1" noChangeShapeType="1"/>
              </p:cNvPicPr>
              <p:nvPr/>
            </p:nvPicPr>
            <p:blipFill>
              <a:blip r:embed="rId85"/>
              <a:stretch>
                <a:fillRect/>
              </a:stretch>
            </p:blipFill>
            <p:spPr>
              <a:xfrm>
                <a:off x="4049583" y="5796038"/>
                <a:ext cx="2641647" cy="112125"/>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45" name="Ink 77"/>
              <p14:cNvContentPartPr>
                <a14:cpLocks xmlns:a14="http://schemas.microsoft.com/office/drawing/2010/main" noRot="1" noChangeAspect="1" noEditPoints="1" noChangeArrowheads="1" noChangeShapeType="1"/>
              </p14:cNvContentPartPr>
              <p14:nvPr/>
            </p14:nvContentPartPr>
            <p14:xfrm>
              <a:off x="5221288" y="3502025"/>
              <a:ext cx="981075" cy="265113"/>
            </p14:xfrm>
          </p:contentPart>
        </mc:Choice>
        <mc:Fallback xmlns="">
          <p:pic>
            <p:nvPicPr>
              <p:cNvPr id="7245" name="Ink 77"/>
              <p:cNvPicPr>
                <a:picLocks noRot="1" noChangeAspect="1" noEditPoints="1" noChangeArrowheads="1" noChangeShapeType="1"/>
              </p:cNvPicPr>
              <p:nvPr/>
            </p:nvPicPr>
            <p:blipFill>
              <a:blip r:embed="rId91"/>
              <a:stretch>
                <a:fillRect/>
              </a:stretch>
            </p:blipFill>
            <p:spPr>
              <a:xfrm>
                <a:off x="5214087" y="3494821"/>
                <a:ext cx="1000156" cy="283123"/>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46" name="Ink 78"/>
              <p14:cNvContentPartPr>
                <a14:cpLocks xmlns:a14="http://schemas.microsoft.com/office/drawing/2010/main" noRot="1" noChangeAspect="1" noEditPoints="1" noChangeArrowheads="1" noChangeShapeType="1"/>
              </p14:cNvContentPartPr>
              <p14:nvPr/>
            </p14:nvContentPartPr>
            <p14:xfrm>
              <a:off x="2312988" y="6319838"/>
              <a:ext cx="179387" cy="107950"/>
            </p14:xfrm>
          </p:contentPart>
        </mc:Choice>
        <mc:Fallback xmlns="">
          <p:pic>
            <p:nvPicPr>
              <p:cNvPr id="7246" name="Ink 78"/>
              <p:cNvPicPr>
                <a:picLocks noRot="1" noChangeAspect="1" noEditPoints="1" noChangeArrowheads="1" noChangeShapeType="1"/>
              </p:cNvPicPr>
              <p:nvPr/>
            </p:nvPicPr>
            <p:blipFill>
              <a:blip r:embed="rId93"/>
              <a:stretch>
                <a:fillRect/>
              </a:stretch>
            </p:blipFill>
            <p:spPr>
              <a:xfrm>
                <a:off x="2303262" y="6311562"/>
                <a:ext cx="198118"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47" name="Ink 79"/>
              <p14:cNvContentPartPr>
                <a14:cpLocks xmlns:a14="http://schemas.microsoft.com/office/drawing/2010/main" noRot="1" noChangeAspect="1" noEditPoints="1" noChangeArrowheads="1" noChangeShapeType="1"/>
              </p14:cNvContentPartPr>
              <p14:nvPr/>
            </p14:nvContentPartPr>
            <p14:xfrm>
              <a:off x="6511925" y="6242050"/>
              <a:ext cx="271463" cy="196850"/>
            </p14:xfrm>
          </p:contentPart>
        </mc:Choice>
        <mc:Fallback xmlns="">
          <p:pic>
            <p:nvPicPr>
              <p:cNvPr id="7247" name="Ink 79"/>
              <p:cNvPicPr>
                <a:picLocks noRot="1" noChangeAspect="1" noEditPoints="1" noChangeArrowheads="1" noChangeShapeType="1"/>
              </p:cNvPicPr>
              <p:nvPr/>
            </p:nvPicPr>
            <p:blipFill>
              <a:blip r:embed="rId95"/>
              <a:stretch>
                <a:fillRect/>
              </a:stretch>
            </p:blipFill>
            <p:spPr>
              <a:xfrm>
                <a:off x="6505804" y="6231614"/>
                <a:ext cx="285864" cy="21988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48" name="Ink 80"/>
              <p14:cNvContentPartPr>
                <a14:cpLocks xmlns:a14="http://schemas.microsoft.com/office/drawing/2010/main" noRot="1" noChangeAspect="1" noEditPoints="1" noChangeArrowheads="1" noChangeShapeType="1"/>
              </p14:cNvContentPartPr>
              <p14:nvPr/>
            </p14:nvContentPartPr>
            <p14:xfrm>
              <a:off x="6481763" y="3373438"/>
              <a:ext cx="2036762" cy="31750"/>
            </p14:xfrm>
          </p:contentPart>
        </mc:Choice>
        <mc:Fallback xmlns="">
          <p:pic>
            <p:nvPicPr>
              <p:cNvPr id="7248" name="Ink 80"/>
              <p:cNvPicPr>
                <a:picLocks noRot="1" noChangeAspect="1" noEditPoints="1" noChangeArrowheads="1" noChangeShapeType="1"/>
              </p:cNvPicPr>
              <p:nvPr/>
            </p:nvPicPr>
            <p:blipFill>
              <a:blip r:embed="rId97"/>
              <a:stretch>
                <a:fillRect/>
              </a:stretch>
            </p:blipFill>
            <p:spPr>
              <a:xfrm>
                <a:off x="6475643" y="3369514"/>
                <a:ext cx="2046841" cy="4494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49" name="Ink 81"/>
              <p14:cNvContentPartPr>
                <a14:cpLocks xmlns:a14="http://schemas.microsoft.com/office/drawing/2010/main" noRot="1" noChangeAspect="1" noEditPoints="1" noChangeArrowheads="1" noChangeShapeType="1"/>
              </p14:cNvContentPartPr>
              <p14:nvPr/>
            </p14:nvContentPartPr>
            <p14:xfrm>
              <a:off x="2705100" y="5672138"/>
              <a:ext cx="590550" cy="776287"/>
            </p14:xfrm>
          </p:contentPart>
        </mc:Choice>
        <mc:Fallback xmlns="">
          <p:pic>
            <p:nvPicPr>
              <p:cNvPr id="7249" name="Ink 81"/>
              <p:cNvPicPr>
                <a:picLocks noRot="1" noChangeAspect="1" noEditPoints="1" noChangeArrowheads="1" noChangeShapeType="1"/>
              </p:cNvPicPr>
              <p:nvPr/>
            </p:nvPicPr>
            <p:blipFill>
              <a:blip r:embed="rId99"/>
              <a:stretch>
                <a:fillRect/>
              </a:stretch>
            </p:blipFill>
            <p:spPr>
              <a:xfrm>
                <a:off x="2698258" y="5664937"/>
                <a:ext cx="600993" cy="788529"/>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50" name="Ink 82"/>
              <p14:cNvContentPartPr>
                <a14:cpLocks xmlns:a14="http://schemas.microsoft.com/office/drawing/2010/main" noRot="1" noChangeAspect="1" noEditPoints="1" noChangeArrowheads="1" noChangeShapeType="1"/>
              </p14:cNvContentPartPr>
              <p14:nvPr/>
            </p14:nvContentPartPr>
            <p14:xfrm>
              <a:off x="3433763" y="5862638"/>
              <a:ext cx="22225" cy="11112"/>
            </p14:xfrm>
          </p:contentPart>
        </mc:Choice>
        <mc:Fallback xmlns="">
          <p:pic>
            <p:nvPicPr>
              <p:cNvPr id="7250" name="Ink 82"/>
              <p:cNvPicPr>
                <a:picLocks noRot="1" noChangeAspect="1" noEditPoints="1" noChangeArrowheads="1" noChangeShapeType="1"/>
              </p:cNvPicPr>
              <p:nvPr/>
            </p:nvPicPr>
            <p:blipFill>
              <a:blip r:embed="rId101"/>
              <a:stretch>
                <a:fillRect/>
              </a:stretch>
            </p:blipFill>
            <p:spPr>
              <a:xfrm>
                <a:off x="3423367" y="5857082"/>
                <a:ext cx="36922" cy="24817"/>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51" name="Ink 83"/>
              <p14:cNvContentPartPr>
                <a14:cpLocks xmlns:a14="http://schemas.microsoft.com/office/drawing/2010/main" noRot="1" noChangeAspect="1" noEditPoints="1" noChangeArrowheads="1" noChangeShapeType="1"/>
              </p14:cNvContentPartPr>
              <p14:nvPr/>
            </p14:nvContentPartPr>
            <p14:xfrm>
              <a:off x="3716338" y="5832475"/>
              <a:ext cx="53975" cy="11113"/>
            </p14:xfrm>
          </p:contentPart>
        </mc:Choice>
        <mc:Fallback xmlns="">
          <p:pic>
            <p:nvPicPr>
              <p:cNvPr id="7251" name="Ink 83"/>
              <p:cNvPicPr>
                <a:picLocks noRot="1" noChangeAspect="1" noEditPoints="1" noChangeArrowheads="1" noChangeShapeType="1"/>
              </p:cNvPicPr>
              <p:nvPr/>
            </p:nvPicPr>
            <p:blipFill>
              <a:blip r:embed="rId103"/>
              <a:stretch>
                <a:fillRect/>
              </a:stretch>
            </p:blipFill>
            <p:spPr>
              <a:xfrm>
                <a:off x="3713819" y="5824947"/>
                <a:ext cx="64410" cy="22943"/>
              </a:xfrm>
              <a:prstGeom prst="rect">
                <a:avLst/>
              </a:prstGeom>
            </p:spPr>
          </p:pic>
        </mc:Fallback>
      </mc:AlternateContent>
    </p:spTree>
    <p:extLst>
      <p:ext uri="{BB962C8B-B14F-4D97-AF65-F5344CB8AC3E}">
        <p14:creationId xmlns:p14="http://schemas.microsoft.com/office/powerpoint/2010/main" val="4054002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304800" y="476250"/>
            <a:ext cx="8839200" cy="468313"/>
          </a:xfrm>
        </p:spPr>
        <p:txBody>
          <a:bodyPr/>
          <a:lstStyle/>
          <a:p>
            <a:pPr eaLnBrk="1" hangingPunct="1"/>
            <a:r>
              <a:rPr lang="en-US" sz="3200" b="0" smtClean="0"/>
              <a:t>What are the optimal decisions for our Robot?</a:t>
            </a:r>
            <a:br>
              <a:rPr lang="en-US" sz="3200" b="0" smtClean="0"/>
            </a:br>
            <a:endParaRPr lang="en-US" sz="3200" b="0" smtClean="0"/>
          </a:p>
        </p:txBody>
      </p:sp>
      <p:sp>
        <p:nvSpPr>
          <p:cNvPr id="75780" name="Rectangle 4"/>
          <p:cNvSpPr>
            <a:spLocks noGrp="1" noChangeArrowheads="1"/>
          </p:cNvSpPr>
          <p:nvPr>
            <p:ph type="body" idx="1"/>
          </p:nvPr>
        </p:nvSpPr>
        <p:spPr>
          <a:xfrm>
            <a:off x="323850" y="981075"/>
            <a:ext cx="8820150" cy="4495800"/>
          </a:xfrm>
        </p:spPr>
        <p:txBody>
          <a:bodyPr/>
          <a:lstStyle/>
          <a:p>
            <a:pPr eaLnBrk="1" hangingPunct="1"/>
            <a:r>
              <a:rPr lang="en-US" smtClean="0"/>
              <a:t>It all depends on how </a:t>
            </a:r>
            <a:r>
              <a:rPr lang="en-US" smtClean="0">
                <a:solidFill>
                  <a:schemeClr val="accent2"/>
                </a:solidFill>
              </a:rPr>
              <a:t>happy</a:t>
            </a:r>
            <a:r>
              <a:rPr lang="en-US" smtClean="0"/>
              <a:t> the agent is in different situations.</a:t>
            </a:r>
          </a:p>
          <a:p>
            <a:pPr eaLnBrk="1" hangingPunct="1"/>
            <a:r>
              <a:rPr lang="en-US" smtClean="0"/>
              <a:t>For sure getting to the room is better than not getting there….. but we need to consider other factors..</a:t>
            </a:r>
          </a:p>
        </p:txBody>
      </p:sp>
      <p:grpSp>
        <p:nvGrpSpPr>
          <p:cNvPr id="6152" name="Group 7"/>
          <p:cNvGrpSpPr>
            <a:grpSpLocks/>
          </p:cNvGrpSpPr>
          <p:nvPr/>
        </p:nvGrpSpPr>
        <p:grpSpPr bwMode="auto">
          <a:xfrm>
            <a:off x="684213" y="2971800"/>
            <a:ext cx="7380287" cy="3429000"/>
            <a:chOff x="684213" y="2971800"/>
            <a:chExt cx="7380287" cy="3429000"/>
          </a:xfrm>
        </p:grpSpPr>
        <p:pic>
          <p:nvPicPr>
            <p:cNvPr id="6153" name="Picture 3"/>
            <p:cNvPicPr>
              <a:picLocks noChangeAspect="1" noChangeArrowheads="1"/>
            </p:cNvPicPr>
            <p:nvPr/>
          </p:nvPicPr>
          <p:blipFill>
            <a:blip r:embed="rId3" cstate="print"/>
            <a:srcRect/>
            <a:stretch>
              <a:fillRect/>
            </a:stretch>
          </p:blipFill>
          <p:spPr bwMode="auto">
            <a:xfrm>
              <a:off x="684213" y="3141663"/>
              <a:ext cx="7380287" cy="3095625"/>
            </a:xfrm>
            <a:prstGeom prst="rect">
              <a:avLst/>
            </a:prstGeom>
            <a:noFill/>
            <a:ln w="9525" algn="ctr">
              <a:noFill/>
              <a:miter lim="800000"/>
              <a:headEnd/>
              <a:tailEnd/>
            </a:ln>
          </p:spPr>
        </p:pic>
        <p:sp>
          <p:nvSpPr>
            <p:cNvPr id="7" name="Rectangle 6"/>
            <p:cNvSpPr/>
            <p:nvPr/>
          </p:nvSpPr>
          <p:spPr>
            <a:xfrm>
              <a:off x="5715000" y="2971800"/>
              <a:ext cx="18288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
          <p:cNvSpPr>
            <a:spLocks noGrp="1" noChangeArrowheads="1"/>
          </p:cNvSpPr>
          <p:nvPr>
            <p:ph type="title"/>
          </p:nvPr>
        </p:nvSpPr>
        <p:spPr>
          <a:xfrm>
            <a:off x="250825" y="0"/>
            <a:ext cx="8893175" cy="720725"/>
          </a:xfrm>
        </p:spPr>
        <p:txBody>
          <a:bodyPr/>
          <a:lstStyle/>
          <a:p>
            <a:pPr eaLnBrk="1" hangingPunct="1"/>
            <a:r>
              <a:rPr lang="en-US" sz="3200" b="0" smtClean="0"/>
              <a:t>Utility / Preferences</a:t>
            </a:r>
          </a:p>
        </p:txBody>
      </p:sp>
      <p:sp>
        <p:nvSpPr>
          <p:cNvPr id="7180" name="Rectangle 3"/>
          <p:cNvSpPr>
            <a:spLocks noGrp="1" noChangeArrowheads="1"/>
          </p:cNvSpPr>
          <p:nvPr>
            <p:ph type="body" idx="1"/>
          </p:nvPr>
        </p:nvSpPr>
        <p:spPr>
          <a:xfrm>
            <a:off x="323850" y="685800"/>
            <a:ext cx="8820150" cy="1368425"/>
          </a:xfrm>
        </p:spPr>
        <p:txBody>
          <a:bodyPr/>
          <a:lstStyle/>
          <a:p>
            <a:pPr eaLnBrk="1" hangingPunct="1"/>
            <a:r>
              <a:rPr lang="en-US" smtClean="0">
                <a:solidFill>
                  <a:schemeClr val="accent2"/>
                </a:solidFill>
              </a:rPr>
              <a:t>Utility</a:t>
            </a:r>
            <a:r>
              <a:rPr lang="en-US" smtClean="0"/>
              <a:t>: a measure of desirability of possible worlds to an agent</a:t>
            </a:r>
          </a:p>
          <a:p>
            <a:pPr lvl="1" eaLnBrk="1" hangingPunct="1"/>
            <a:r>
              <a:rPr lang="en-US" smtClean="0"/>
              <a:t>Let </a:t>
            </a:r>
            <a:r>
              <a:rPr lang="en-US" i="1" smtClean="0"/>
              <a:t>U</a:t>
            </a:r>
            <a:r>
              <a:rPr lang="en-US" smtClean="0"/>
              <a:t> be a real-valued function such that </a:t>
            </a:r>
            <a:r>
              <a:rPr lang="en-US" i="1" smtClean="0"/>
              <a:t>U </a:t>
            </a:r>
            <a:r>
              <a:rPr lang="en-US" smtClean="0"/>
              <a:t>(</a:t>
            </a:r>
            <a:r>
              <a:rPr lang="en-US" i="1" smtClean="0">
                <a:latin typeface="cmmi10" pitchFamily="34" charset="0"/>
              </a:rPr>
              <a:t>w</a:t>
            </a:r>
            <a:r>
              <a:rPr lang="en-US" smtClean="0"/>
              <a:t>) represents an agent's degree of preference for world </a:t>
            </a:r>
            <a:r>
              <a:rPr lang="en-US" i="1" smtClean="0">
                <a:latin typeface="cmmi10" pitchFamily="34" charset="0"/>
              </a:rPr>
              <a:t>w</a:t>
            </a:r>
            <a:r>
              <a:rPr lang="en-US" smtClean="0">
                <a:latin typeface="cmmi10" pitchFamily="34" charset="0"/>
              </a:rPr>
              <a:t> </a:t>
            </a:r>
            <a:r>
              <a:rPr lang="en-US" smtClean="0"/>
              <a:t>.</a:t>
            </a:r>
          </a:p>
        </p:txBody>
      </p:sp>
      <p:sp>
        <p:nvSpPr>
          <p:cNvPr id="77839" name="Rectangle 15"/>
          <p:cNvSpPr>
            <a:spLocks noChangeArrowheads="1"/>
          </p:cNvSpPr>
          <p:nvPr/>
        </p:nvSpPr>
        <p:spPr bwMode="auto">
          <a:xfrm>
            <a:off x="277596" y="2487613"/>
            <a:ext cx="8893175" cy="1368425"/>
          </a:xfrm>
          <a:prstGeom prst="rect">
            <a:avLst/>
          </a:prstGeom>
          <a:noFill/>
          <a:ln w="9525">
            <a:noFill/>
            <a:miter lim="800000"/>
            <a:headEnd/>
            <a:tailEnd/>
          </a:ln>
        </p:spPr>
        <p:txBody>
          <a:bodyPr/>
          <a:lstStyle/>
          <a:p>
            <a:pPr marL="342900" indent="-342900">
              <a:spcBef>
                <a:spcPct val="20000"/>
              </a:spcBef>
            </a:pPr>
            <a:r>
              <a:rPr lang="en-US" sz="2400" dirty="0" smtClean="0">
                <a:solidFill>
                  <a:schemeClr val="accent2"/>
                </a:solidFill>
                <a:latin typeface="Arial Unicode MS" pitchFamily="34" charset="-128"/>
              </a:rPr>
              <a:t>Would this be </a:t>
            </a:r>
            <a:r>
              <a:rPr lang="en-US" sz="2400" dirty="0">
                <a:solidFill>
                  <a:schemeClr val="accent2"/>
                </a:solidFill>
                <a:latin typeface="Arial Unicode MS" pitchFamily="34" charset="-128"/>
              </a:rPr>
              <a:t>a reasonable utility function for our </a:t>
            </a:r>
            <a:r>
              <a:rPr lang="en-US" sz="2400" dirty="0" smtClean="0">
                <a:solidFill>
                  <a:schemeClr val="accent2"/>
                </a:solidFill>
                <a:latin typeface="Arial Unicode MS" pitchFamily="34" charset="-128"/>
              </a:rPr>
              <a:t>Robot, who wants to reach the room?</a:t>
            </a:r>
            <a:endParaRPr lang="en-US" sz="2400" dirty="0">
              <a:latin typeface="Arial Unicode MS" pitchFamily="34" charset="-128"/>
            </a:endParaRPr>
          </a:p>
        </p:txBody>
      </p:sp>
      <p:graphicFrame>
        <p:nvGraphicFramePr>
          <p:cNvPr id="19" name="Group 4"/>
          <p:cNvGraphicFramePr>
            <a:graphicFrameLocks noGrp="1"/>
          </p:cNvGraphicFramePr>
          <p:nvPr>
            <p:extLst>
              <p:ext uri="{D42A27DB-BD31-4B8C-83A1-F6EECF244321}">
                <p14:modId xmlns:p14="http://schemas.microsoft.com/office/powerpoint/2010/main" val="584475892"/>
              </p:ext>
            </p:extLst>
          </p:nvPr>
        </p:nvGraphicFramePr>
        <p:xfrm>
          <a:off x="609600" y="3429000"/>
          <a:ext cx="8305799" cy="2657856"/>
        </p:xfrm>
        <a:graphic>
          <a:graphicData uri="http://schemas.openxmlformats.org/drawingml/2006/table">
            <a:tbl>
              <a:tblPr/>
              <a:tblGrid>
                <a:gridCol w="335279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World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long                 true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100</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w0,  moderate damage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w1, reaches room, quick, extra weight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w2,  moderate damage, low energy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w3,  reaches room, slow, extra weight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w4, severe damage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w5, reaches room, quick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w6,  reaches room, slow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w7,  severe damage, low energy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 name="Rectangle 19"/>
          <p:cNvSpPr>
            <a:spLocks noChangeArrowheads="1"/>
          </p:cNvSpPr>
          <p:nvPr/>
        </p:nvSpPr>
        <p:spPr bwMode="auto">
          <a:xfrm>
            <a:off x="5715000" y="6249532"/>
            <a:ext cx="299561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r>
              <a:rPr lang="en-US" b="1" dirty="0" smtClean="0">
                <a:latin typeface="+mj-lt"/>
              </a:rPr>
              <a:t>It depends</a:t>
            </a:r>
            <a:endParaRPr lang="en-US" b="1" i="1" dirty="0">
              <a:latin typeface="+mj-lt"/>
            </a:endParaRPr>
          </a:p>
        </p:txBody>
      </p:sp>
      <p:sp>
        <p:nvSpPr>
          <p:cNvPr id="21" name="Rectangle 20"/>
          <p:cNvSpPr>
            <a:spLocks noChangeArrowheads="1"/>
          </p:cNvSpPr>
          <p:nvPr/>
        </p:nvSpPr>
        <p:spPr bwMode="auto">
          <a:xfrm>
            <a:off x="569564" y="6248400"/>
            <a:ext cx="1090363"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r>
              <a:rPr lang="en-US" b="1" dirty="0" smtClean="0">
                <a:latin typeface="+mj-lt"/>
              </a:rPr>
              <a:t>Yes</a:t>
            </a:r>
            <a:endParaRPr lang="en-US" baseline="30000" dirty="0">
              <a:latin typeface="+mj-lt"/>
            </a:endParaRPr>
          </a:p>
        </p:txBody>
      </p:sp>
      <p:sp>
        <p:nvSpPr>
          <p:cNvPr id="22" name="Rectangle 21"/>
          <p:cNvSpPr>
            <a:spLocks noChangeArrowheads="1"/>
          </p:cNvSpPr>
          <p:nvPr/>
        </p:nvSpPr>
        <p:spPr bwMode="auto">
          <a:xfrm>
            <a:off x="3412106" y="6248400"/>
            <a:ext cx="1051944"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r>
              <a:rPr lang="en-US" b="1" dirty="0" smtClean="0">
                <a:latin typeface="+mj-lt"/>
              </a:rPr>
              <a:t>No </a:t>
            </a:r>
            <a:endParaRPr lang="en-US" b="1" dirty="0">
              <a:latin typeface="+mj-lt"/>
            </a:endParaRPr>
          </a:p>
        </p:txBody>
      </p:sp>
      <p:pic>
        <p:nvPicPr>
          <p:cNvPr id="23"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333" y="2983181"/>
            <a:ext cx="1067083" cy="398339"/>
          </a:xfrm>
          <a:prstGeom prst="rect">
            <a:avLst/>
          </a:prstGeom>
          <a:solidFill>
            <a:schemeClr val="accent5">
              <a:lumMod val="20000"/>
              <a:lumOff val="80000"/>
            </a:schemeClr>
          </a:solidFill>
          <a:ln w="57150">
            <a:solidFill>
              <a:srgbClr val="00B0F0"/>
            </a:solidFill>
            <a:miter lim="800000"/>
            <a:headEnd/>
            <a:tailEnd/>
          </a:ln>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6" name="Rectangle 2"/>
          <p:cNvSpPr>
            <a:spLocks noGrp="1" noChangeArrowheads="1"/>
          </p:cNvSpPr>
          <p:nvPr>
            <p:ph type="title"/>
          </p:nvPr>
        </p:nvSpPr>
        <p:spPr>
          <a:xfrm>
            <a:off x="-35214" y="34543"/>
            <a:ext cx="8588375" cy="720725"/>
          </a:xfrm>
        </p:spPr>
        <p:txBody>
          <a:bodyPr/>
          <a:lstStyle/>
          <a:p>
            <a:pPr eaLnBrk="1" hangingPunct="1"/>
            <a:r>
              <a:rPr lang="en-US" sz="3200" b="0" dirty="0" smtClean="0"/>
              <a:t>Utility: Simple Goals</a:t>
            </a:r>
            <a:br>
              <a:rPr lang="en-US" sz="3200" b="0" dirty="0" smtClean="0"/>
            </a:br>
            <a:endParaRPr lang="en-US" sz="3200" b="0" dirty="0" smtClean="0"/>
          </a:p>
        </p:txBody>
      </p:sp>
      <p:sp>
        <p:nvSpPr>
          <p:cNvPr id="8207" name="Rectangle 3"/>
          <p:cNvSpPr>
            <a:spLocks noGrp="1" noChangeArrowheads="1"/>
          </p:cNvSpPr>
          <p:nvPr>
            <p:ph type="body" idx="1"/>
          </p:nvPr>
        </p:nvSpPr>
        <p:spPr>
          <a:xfrm>
            <a:off x="-228600" y="432882"/>
            <a:ext cx="9220200" cy="4949825"/>
          </a:xfrm>
        </p:spPr>
        <p:txBody>
          <a:bodyPr/>
          <a:lstStyle/>
          <a:p>
            <a:pPr lvl="1" eaLnBrk="1" hangingPunct="1"/>
            <a:r>
              <a:rPr lang="en-US" sz="2800" dirty="0" smtClean="0"/>
              <a:t>How can the simple (</a:t>
            </a:r>
            <a:r>
              <a:rPr lang="en-US" sz="2800" dirty="0" err="1" smtClean="0"/>
              <a:t>boolean</a:t>
            </a:r>
            <a:r>
              <a:rPr lang="en-US" sz="2800" dirty="0" smtClean="0"/>
              <a:t>)</a:t>
            </a:r>
            <a:r>
              <a:rPr lang="en-US" sz="2800" dirty="0" smtClean="0">
                <a:solidFill>
                  <a:schemeClr val="accent2"/>
                </a:solidFill>
              </a:rPr>
              <a:t> </a:t>
            </a:r>
            <a:r>
              <a:rPr lang="en-US" sz="2800" dirty="0" smtClean="0"/>
              <a:t>goal </a:t>
            </a:r>
            <a:r>
              <a:rPr lang="en-US" sz="2800" dirty="0" smtClean="0">
                <a:solidFill>
                  <a:schemeClr val="accent2"/>
                </a:solidFill>
              </a:rPr>
              <a:t>“reach the room”</a:t>
            </a:r>
            <a:r>
              <a:rPr lang="en-US" sz="2800" dirty="0" smtClean="0"/>
              <a:t> be specified? </a:t>
            </a:r>
          </a:p>
        </p:txBody>
      </p:sp>
      <p:graphicFrame>
        <p:nvGraphicFramePr>
          <p:cNvPr id="79876" name="Group 4"/>
          <p:cNvGraphicFramePr>
            <a:graphicFrameLocks noGrp="1"/>
          </p:cNvGraphicFramePr>
          <p:nvPr>
            <p:extLst>
              <p:ext uri="{D42A27DB-BD31-4B8C-83A1-F6EECF244321}">
                <p14:modId xmlns:p14="http://schemas.microsoft.com/office/powerpoint/2010/main" val="3005805048"/>
              </p:ext>
            </p:extLst>
          </p:nvPr>
        </p:nvGraphicFramePr>
        <p:xfrm>
          <a:off x="559769" y="1779812"/>
          <a:ext cx="4152900" cy="2571750"/>
        </p:xfrm>
        <a:graphic>
          <a:graphicData uri="http://schemas.openxmlformats.org/drawingml/2006/table">
            <a:tbl>
              <a:tblPr/>
              <a:tblGrid>
                <a:gridCol w="3244850">
                  <a:extLst>
                    <a:ext uri="{9D8B030D-6E8A-4147-A177-3AD203B41FA5}">
                      <a16:colId xmlns:a16="http://schemas.microsoft.com/office/drawing/2014/main" val="20000"/>
                    </a:ext>
                  </a:extLst>
                </a:gridCol>
                <a:gridCol w="908050">
                  <a:extLst>
                    <a:ext uri="{9D8B030D-6E8A-4147-A177-3AD203B41FA5}">
                      <a16:colId xmlns:a16="http://schemas.microsoft.com/office/drawing/2014/main" val="2000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8194" name="Ink 28"/>
              <p14:cNvContentPartPr>
                <a14:cpLocks xmlns:a14="http://schemas.microsoft.com/office/drawing/2010/main" noRot="1" noChangeAspect="1" noEditPoints="1" noChangeArrowheads="1" noChangeShapeType="1"/>
              </p14:cNvContentPartPr>
              <p14:nvPr/>
            </p14:nvContentPartPr>
            <p14:xfrm>
              <a:off x="3670300" y="1474788"/>
              <a:ext cx="7938" cy="30162"/>
            </p14:xfrm>
          </p:contentPart>
        </mc:Choice>
        <mc:Fallback xmlns="">
          <p:pic>
            <p:nvPicPr>
              <p:cNvPr id="8194" name="Ink 28"/>
              <p:cNvPicPr>
                <a:picLocks noRot="1" noChangeAspect="1" noEditPoints="1" noChangeArrowheads="1" noChangeShapeType="1"/>
              </p:cNvPicPr>
              <p:nvPr/>
            </p:nvPicPr>
            <p:blipFill>
              <a:blip r:embed="rId4"/>
              <a:stretch>
                <a:fillRect/>
              </a:stretch>
            </p:blipFill>
            <p:spPr>
              <a:xfrm>
                <a:off x="3663805" y="1470479"/>
                <a:ext cx="18763" cy="3770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10" name="Ink 18"/>
              <p14:cNvContentPartPr>
                <a14:cpLocks xmlns:a14="http://schemas.microsoft.com/office/drawing/2010/main" noRot="1" noChangeAspect="1" noEditPoints="1" noChangeArrowheads="1" noChangeShapeType="1"/>
              </p14:cNvContentPartPr>
              <p14:nvPr/>
            </p14:nvContentPartPr>
            <p14:xfrm>
              <a:off x="1981200" y="1196182"/>
              <a:ext cx="47625" cy="177800"/>
            </p14:xfrm>
          </p:contentPart>
        </mc:Choice>
        <mc:Fallback xmlns="">
          <p:pic>
            <p:nvPicPr>
              <p:cNvPr id="8210" name="Ink 18"/>
              <p:cNvPicPr>
                <a:picLocks noRot="1" noChangeAspect="1" noEditPoints="1" noChangeArrowheads="1" noChangeShapeType="1"/>
              </p:cNvPicPr>
              <p:nvPr/>
            </p:nvPicPr>
            <p:blipFill>
              <a:blip r:embed="rId36"/>
              <a:stretch>
                <a:fillRect/>
              </a:stretch>
            </p:blipFill>
            <p:spPr>
              <a:xfrm>
                <a:off x="1975829" y="1189703"/>
                <a:ext cx="64813" cy="196156"/>
              </a:xfrm>
              <a:prstGeom prst="rect">
                <a:avLst/>
              </a:prstGeom>
            </p:spPr>
          </p:pic>
        </mc:Fallback>
      </mc:AlternateContent>
      <p:sp>
        <p:nvSpPr>
          <p:cNvPr id="22" name="Slide Number Placeholder 5"/>
          <p:cNvSpPr>
            <a:spLocks noGrp="1"/>
          </p:cNvSpPr>
          <p:nvPr>
            <p:ph type="sldNum" sz="quarter" idx="12"/>
          </p:nvPr>
        </p:nvSpPr>
        <p:spPr>
          <a:xfrm>
            <a:off x="6553200" y="6248400"/>
            <a:ext cx="1905000" cy="457200"/>
          </a:xfrm>
        </p:spPr>
        <p:txBody>
          <a:bodyPr/>
          <a:lstStyle/>
          <a:p>
            <a:pPr>
              <a:defRPr/>
            </a:pPr>
            <a:r>
              <a:rPr lang="en-US"/>
              <a:t>Slide </a:t>
            </a:r>
            <a:fld id="{417C6BBE-380F-4010-B606-B519A195CAE8}" type="slidenum">
              <a:rPr lang="en-US"/>
              <a:pPr>
                <a:defRPr/>
              </a:pPr>
              <a:t>22</a:t>
            </a:fld>
            <a:endParaRPr lang="en-US"/>
          </a:p>
        </p:txBody>
      </p:sp>
      <p:pic>
        <p:nvPicPr>
          <p:cNvPr id="23" name="Picture 4" descr="https://encrypted-tbn2.gstatic.com/images?q=tbn:ANd9GcRmbiq0fjNIqMNEbbRgG-41Uy_xMuQ-55BRXnK88qWBmx3bfWc1XQ"/>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924800" y="1106611"/>
            <a:ext cx="1067083" cy="398339"/>
          </a:xfrm>
          <a:prstGeom prst="rect">
            <a:avLst/>
          </a:prstGeom>
          <a:solidFill>
            <a:schemeClr val="accent5">
              <a:lumMod val="20000"/>
              <a:lumOff val="80000"/>
            </a:schemeClr>
          </a:solidFill>
          <a:ln w="57150">
            <a:solidFill>
              <a:srgbClr val="00B0F0"/>
            </a:solidFill>
            <a:miter lim="800000"/>
            <a:headEnd/>
            <a:tailEnd/>
          </a:ln>
          <a:extLst/>
        </p:spPr>
      </p:pic>
      <p:sp>
        <p:nvSpPr>
          <p:cNvPr id="24" name="Rectangle 23"/>
          <p:cNvSpPr>
            <a:spLocks noChangeArrowheads="1"/>
          </p:cNvSpPr>
          <p:nvPr/>
        </p:nvSpPr>
        <p:spPr bwMode="auto">
          <a:xfrm>
            <a:off x="6781800" y="1317314"/>
            <a:ext cx="6219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25" name="Rectangle 24"/>
          <p:cNvSpPr>
            <a:spLocks noChangeArrowheads="1"/>
          </p:cNvSpPr>
          <p:nvPr/>
        </p:nvSpPr>
        <p:spPr bwMode="auto">
          <a:xfrm>
            <a:off x="0" y="1518056"/>
            <a:ext cx="559769"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26" name="Rectangle 25"/>
          <p:cNvSpPr>
            <a:spLocks noChangeArrowheads="1"/>
          </p:cNvSpPr>
          <p:nvPr/>
        </p:nvSpPr>
        <p:spPr bwMode="auto">
          <a:xfrm>
            <a:off x="371806" y="4572000"/>
            <a:ext cx="610212"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endParaRPr lang="en-US" b="1" dirty="0">
              <a:latin typeface="+mj-lt"/>
            </a:endParaRPr>
          </a:p>
        </p:txBody>
      </p:sp>
      <p:sp>
        <p:nvSpPr>
          <p:cNvPr id="27" name="Rectangle 26"/>
          <p:cNvSpPr>
            <a:spLocks noChangeArrowheads="1"/>
          </p:cNvSpPr>
          <p:nvPr/>
        </p:nvSpPr>
        <p:spPr bwMode="auto">
          <a:xfrm>
            <a:off x="5856644" y="5638800"/>
            <a:ext cx="2273379"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D. </a:t>
            </a:r>
            <a:r>
              <a:rPr lang="en-US" b="1" i="1" dirty="0" smtClean="0">
                <a:latin typeface="+mj-lt"/>
              </a:rPr>
              <a:t>Not possible</a:t>
            </a:r>
            <a:endParaRPr lang="en-US" b="1" baseline="30000" dirty="0" smtClean="0">
              <a:latin typeface="+mj-lt"/>
            </a:endParaRPr>
          </a:p>
        </p:txBody>
      </p:sp>
      <p:graphicFrame>
        <p:nvGraphicFramePr>
          <p:cNvPr id="28" name="Group 4"/>
          <p:cNvGraphicFramePr>
            <a:graphicFrameLocks noGrp="1"/>
          </p:cNvGraphicFramePr>
          <p:nvPr>
            <p:extLst>
              <p:ext uri="{D42A27DB-BD31-4B8C-83A1-F6EECF244321}">
                <p14:modId xmlns:p14="http://schemas.microsoft.com/office/powerpoint/2010/main" val="3194170199"/>
              </p:ext>
            </p:extLst>
          </p:nvPr>
        </p:nvGraphicFramePr>
        <p:xfrm>
          <a:off x="4991100" y="1721344"/>
          <a:ext cx="4152900" cy="2571750"/>
        </p:xfrm>
        <a:graphic>
          <a:graphicData uri="http://schemas.openxmlformats.org/drawingml/2006/table">
            <a:tbl>
              <a:tblPr/>
              <a:tblGrid>
                <a:gridCol w="3244850">
                  <a:extLst>
                    <a:ext uri="{9D8B030D-6E8A-4147-A177-3AD203B41FA5}">
                      <a16:colId xmlns:a16="http://schemas.microsoft.com/office/drawing/2014/main" val="20000"/>
                    </a:ext>
                  </a:extLst>
                </a:gridCol>
                <a:gridCol w="908050">
                  <a:extLst>
                    <a:ext uri="{9D8B030D-6E8A-4147-A177-3AD203B41FA5}">
                      <a16:colId xmlns:a16="http://schemas.microsoft.com/office/drawing/2014/main" val="2000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9" name="Group 4"/>
          <p:cNvGraphicFramePr>
            <a:graphicFrameLocks noGrp="1"/>
          </p:cNvGraphicFramePr>
          <p:nvPr>
            <p:extLst>
              <p:ext uri="{D42A27DB-BD31-4B8C-83A1-F6EECF244321}">
                <p14:modId xmlns:p14="http://schemas.microsoft.com/office/powerpoint/2010/main" val="2395516209"/>
              </p:ext>
            </p:extLst>
          </p:nvPr>
        </p:nvGraphicFramePr>
        <p:xfrm>
          <a:off x="1208088" y="4419600"/>
          <a:ext cx="4152900" cy="2571750"/>
        </p:xfrm>
        <a:graphic>
          <a:graphicData uri="http://schemas.openxmlformats.org/drawingml/2006/table">
            <a:tbl>
              <a:tblPr/>
              <a:tblGrid>
                <a:gridCol w="3244850">
                  <a:extLst>
                    <a:ext uri="{9D8B030D-6E8A-4147-A177-3AD203B41FA5}">
                      <a16:colId xmlns:a16="http://schemas.microsoft.com/office/drawing/2014/main" val="20000"/>
                    </a:ext>
                  </a:extLst>
                </a:gridCol>
                <a:gridCol w="908050">
                  <a:extLst>
                    <a:ext uri="{9D8B030D-6E8A-4147-A177-3AD203B41FA5}">
                      <a16:colId xmlns:a16="http://schemas.microsoft.com/office/drawing/2014/main" val="2000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3954600" y="2136240"/>
              <a:ext cx="4705200" cy="4700520"/>
            </p14:xfrm>
          </p:contentPart>
        </mc:Choice>
        <mc:Fallback xmlns="">
          <p:pic>
            <p:nvPicPr>
              <p:cNvPr id="2" name="Ink 1"/>
              <p:cNvPicPr/>
              <p:nvPr/>
            </p:nvPicPr>
            <p:blipFill>
              <a:blip r:embed="rId39"/>
              <a:stretch>
                <a:fillRect/>
              </a:stretch>
            </p:blipFill>
            <p:spPr>
              <a:xfrm>
                <a:off x="3945600" y="2127600"/>
                <a:ext cx="4726440" cy="4721400"/>
              </a:xfrm>
              <a:prstGeom prst="rect">
                <a:avLst/>
              </a:prstGeom>
            </p:spPr>
          </p:pic>
        </mc:Fallback>
      </mc:AlternateContent>
    </p:spTree>
    <p:extLst>
      <p:ext uri="{BB962C8B-B14F-4D97-AF65-F5344CB8AC3E}">
        <p14:creationId xmlns:p14="http://schemas.microsoft.com/office/powerpoint/2010/main" val="3397735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Rectangle 2"/>
          <p:cNvSpPr>
            <a:spLocks noGrp="1" noChangeArrowheads="1"/>
          </p:cNvSpPr>
          <p:nvPr>
            <p:ph type="title"/>
          </p:nvPr>
        </p:nvSpPr>
        <p:spPr>
          <a:xfrm>
            <a:off x="0" y="0"/>
            <a:ext cx="9217025" cy="900113"/>
          </a:xfrm>
        </p:spPr>
        <p:txBody>
          <a:bodyPr/>
          <a:lstStyle/>
          <a:p>
            <a:pPr eaLnBrk="1" hangingPunct="1"/>
            <a:r>
              <a:rPr lang="en-US" sz="3200" b="0" smtClean="0"/>
              <a:t>Optimal decisions: How to combine Utility with Probability</a:t>
            </a:r>
          </a:p>
        </p:txBody>
      </p:sp>
      <p:sp>
        <p:nvSpPr>
          <p:cNvPr id="9234" name="Rectangle 3"/>
          <p:cNvSpPr>
            <a:spLocks noGrp="1" noChangeArrowheads="1"/>
          </p:cNvSpPr>
          <p:nvPr>
            <p:ph type="body" idx="1"/>
          </p:nvPr>
        </p:nvSpPr>
        <p:spPr>
          <a:xfrm>
            <a:off x="0" y="981075"/>
            <a:ext cx="8686800" cy="863600"/>
          </a:xfrm>
        </p:spPr>
        <p:txBody>
          <a:bodyPr/>
          <a:lstStyle/>
          <a:p>
            <a:pPr eaLnBrk="1" hangingPunct="1"/>
            <a:r>
              <a:rPr lang="en-US" sz="2400" dirty="0" smtClean="0"/>
              <a:t>What is the </a:t>
            </a:r>
            <a:r>
              <a:rPr lang="en-US" sz="2400" b="1" dirty="0" smtClean="0"/>
              <a:t>utility</a:t>
            </a:r>
            <a:r>
              <a:rPr lang="en-US" sz="2400" dirty="0" smtClean="0"/>
              <a:t> of achieving a certain </a:t>
            </a:r>
            <a:r>
              <a:rPr lang="en-US" sz="2400" b="1" dirty="0" smtClean="0"/>
              <a:t>probability distribution </a:t>
            </a:r>
            <a:r>
              <a:rPr lang="en-US" sz="2400" dirty="0" smtClean="0"/>
              <a:t>over </a:t>
            </a:r>
            <a:r>
              <a:rPr lang="en-US" sz="2400" b="1" dirty="0" smtClean="0"/>
              <a:t>possible worlds</a:t>
            </a:r>
            <a:r>
              <a:rPr lang="en-US" sz="2400" dirty="0" smtClean="0"/>
              <a:t>?</a:t>
            </a:r>
          </a:p>
        </p:txBody>
      </p:sp>
      <p:sp>
        <p:nvSpPr>
          <p:cNvPr id="81924" name="Rectangle 4"/>
          <p:cNvSpPr>
            <a:spLocks noChangeArrowheads="1"/>
          </p:cNvSpPr>
          <p:nvPr/>
        </p:nvSpPr>
        <p:spPr bwMode="auto">
          <a:xfrm>
            <a:off x="381000" y="3657600"/>
            <a:ext cx="8458200" cy="4949825"/>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It is its </a:t>
            </a:r>
            <a:r>
              <a:rPr lang="en-US" sz="2400" b="1" dirty="0">
                <a:latin typeface="Arial Unicode MS" pitchFamily="34" charset="-128"/>
              </a:rPr>
              <a:t>expected utility/value </a:t>
            </a:r>
            <a:r>
              <a:rPr lang="en-US" sz="2400" dirty="0">
                <a:latin typeface="Arial Unicode MS" pitchFamily="34" charset="-128"/>
              </a:rPr>
              <a:t>i.e., its average utility, weighting possible worlds by their probability.</a:t>
            </a:r>
          </a:p>
          <a:p>
            <a:pPr marL="742950" lvl="1" indent="-285750">
              <a:spcBef>
                <a:spcPct val="20000"/>
              </a:spcBef>
              <a:buClr>
                <a:schemeClr val="tx1"/>
              </a:buClr>
              <a:buSzPct val="120000"/>
            </a:pPr>
            <a:endParaRPr lang="en-US" sz="2000" dirty="0">
              <a:latin typeface="Arial Unicode MS" pitchFamily="34" charset="-128"/>
            </a:endParaRPr>
          </a:p>
          <a:p>
            <a:pPr marL="342900" indent="-342900">
              <a:spcBef>
                <a:spcPct val="20000"/>
              </a:spcBef>
            </a:pPr>
            <a:endParaRPr lang="en-US" sz="2400" dirty="0">
              <a:latin typeface="Arial Unicode MS" pitchFamily="34" charset="-128"/>
            </a:endParaRPr>
          </a:p>
        </p:txBody>
      </p:sp>
      <p:pic>
        <p:nvPicPr>
          <p:cNvPr id="9236" name="Picture 5"/>
          <p:cNvPicPr>
            <a:picLocks noChangeAspect="1" noChangeArrowheads="1"/>
          </p:cNvPicPr>
          <p:nvPr/>
        </p:nvPicPr>
        <p:blipFill>
          <a:blip r:embed="rId3" cstate="print"/>
          <a:srcRect r="6346" b="44205"/>
          <a:stretch>
            <a:fillRect/>
          </a:stretch>
        </p:blipFill>
        <p:spPr bwMode="auto">
          <a:xfrm>
            <a:off x="755650" y="1916113"/>
            <a:ext cx="6911975" cy="1727200"/>
          </a:xfrm>
          <a:prstGeom prst="rect">
            <a:avLst/>
          </a:prstGeom>
          <a:noFill/>
          <a:ln w="9525" algn="ctr">
            <a:noFill/>
            <a:miter lim="800000"/>
            <a:headEnd/>
            <a:tailEnd/>
          </a:ln>
        </p:spPr>
      </p:pic>
      <p:sp>
        <p:nvSpPr>
          <p:cNvPr id="9237" name="Text Box 6"/>
          <p:cNvSpPr txBox="1">
            <a:spLocks noChangeArrowheads="1"/>
          </p:cNvSpPr>
          <p:nvPr/>
        </p:nvSpPr>
        <p:spPr bwMode="auto">
          <a:xfrm>
            <a:off x="7596188" y="1824038"/>
            <a:ext cx="466725" cy="396875"/>
          </a:xfrm>
          <a:prstGeom prst="rect">
            <a:avLst/>
          </a:prstGeom>
          <a:noFill/>
          <a:ln w="9525" algn="ctr">
            <a:noFill/>
            <a:miter lim="800000"/>
            <a:headEnd/>
            <a:tailEnd/>
          </a:ln>
        </p:spPr>
        <p:txBody>
          <a:bodyPr wrap="none">
            <a:spAutoFit/>
          </a:bodyPr>
          <a:lstStyle/>
          <a:p>
            <a:r>
              <a:rPr lang="en-US" sz="2000" b="1">
                <a:solidFill>
                  <a:schemeClr val="accent2"/>
                </a:solidFill>
                <a:latin typeface="Arial Unicode MS" pitchFamily="34" charset="-128"/>
                <a:ea typeface="Arial Unicode MS" pitchFamily="34" charset="-128"/>
                <a:cs typeface="Arial Unicode MS" pitchFamily="34" charset="-128"/>
              </a:rPr>
              <a:t>35</a:t>
            </a:r>
          </a:p>
        </p:txBody>
      </p:sp>
      <p:sp>
        <p:nvSpPr>
          <p:cNvPr id="9238" name="Text Box 7"/>
          <p:cNvSpPr txBox="1">
            <a:spLocks noChangeArrowheads="1"/>
          </p:cNvSpPr>
          <p:nvPr/>
        </p:nvSpPr>
        <p:spPr bwMode="auto">
          <a:xfrm>
            <a:off x="7596188" y="2327275"/>
            <a:ext cx="466725" cy="396875"/>
          </a:xfrm>
          <a:prstGeom prst="rect">
            <a:avLst/>
          </a:prstGeom>
          <a:noFill/>
          <a:ln w="9525" algn="ctr">
            <a:noFill/>
            <a:miter lim="800000"/>
            <a:headEnd/>
            <a:tailEnd/>
          </a:ln>
        </p:spPr>
        <p:txBody>
          <a:bodyPr wrap="none">
            <a:spAutoFit/>
          </a:bodyPr>
          <a:lstStyle/>
          <a:p>
            <a:r>
              <a:rPr lang="en-US" sz="2000" b="1">
                <a:solidFill>
                  <a:schemeClr val="accent2"/>
                </a:solidFill>
                <a:latin typeface="Arial Unicode MS" pitchFamily="34" charset="-128"/>
                <a:ea typeface="Arial Unicode MS" pitchFamily="34" charset="-128"/>
                <a:cs typeface="Arial Unicode MS" pitchFamily="34" charset="-128"/>
              </a:rPr>
              <a:t>95</a:t>
            </a:r>
          </a:p>
        </p:txBody>
      </p:sp>
      <p:sp>
        <p:nvSpPr>
          <p:cNvPr id="9239" name="Text Box 8"/>
          <p:cNvSpPr txBox="1">
            <a:spLocks noChangeArrowheads="1"/>
          </p:cNvSpPr>
          <p:nvPr/>
        </p:nvSpPr>
        <p:spPr bwMode="auto">
          <a:xfrm>
            <a:off x="4572000" y="1751013"/>
            <a:ext cx="536575" cy="396875"/>
          </a:xfrm>
          <a:prstGeom prst="rect">
            <a:avLst/>
          </a:prstGeom>
          <a:noFill/>
          <a:ln w="9525" algn="ctr">
            <a:noFill/>
            <a:miter lim="800000"/>
            <a:headEnd/>
            <a:tailEnd/>
          </a:ln>
        </p:spPr>
        <p:txBody>
          <a:bodyPr wrap="none">
            <a:spAutoFit/>
          </a:bodyPr>
          <a:lstStyle/>
          <a:p>
            <a:r>
              <a:rPr lang="en-US" sz="2000" b="1">
                <a:solidFill>
                  <a:schemeClr val="accent2"/>
                </a:solidFill>
                <a:latin typeface="Arial Unicode MS" pitchFamily="34" charset="-128"/>
                <a:ea typeface="Arial Unicode MS" pitchFamily="34" charset="-128"/>
                <a:cs typeface="Arial Unicode MS" pitchFamily="34" charset="-128"/>
              </a:rPr>
              <a:t>0.2</a:t>
            </a:r>
          </a:p>
        </p:txBody>
      </p:sp>
      <p:sp>
        <p:nvSpPr>
          <p:cNvPr id="9240" name="Text Box 9"/>
          <p:cNvSpPr txBox="1">
            <a:spLocks noChangeArrowheads="1"/>
          </p:cNvSpPr>
          <p:nvPr/>
        </p:nvSpPr>
        <p:spPr bwMode="auto">
          <a:xfrm>
            <a:off x="3995738" y="2636838"/>
            <a:ext cx="3960812" cy="701675"/>
          </a:xfrm>
          <a:prstGeom prst="rect">
            <a:avLst/>
          </a:prstGeom>
          <a:solidFill>
            <a:schemeClr val="bg1"/>
          </a:solidFill>
          <a:ln w="9525" algn="ctr">
            <a:noFill/>
            <a:miter lim="800000"/>
            <a:headEnd/>
            <a:tailEnd/>
          </a:ln>
        </p:spPr>
        <p:txBody>
          <a:bodyPr>
            <a:spAutoFit/>
          </a:bodyPr>
          <a:lstStyle/>
          <a:p>
            <a:r>
              <a:rPr lang="en-US" sz="2000" b="1">
                <a:solidFill>
                  <a:schemeClr val="accent2"/>
                </a:solidFill>
                <a:latin typeface="Arial Unicode MS" pitchFamily="34" charset="-128"/>
                <a:ea typeface="Arial Unicode MS" pitchFamily="34" charset="-128"/>
                <a:cs typeface="Arial Unicode MS" pitchFamily="34" charset="-128"/>
              </a:rPr>
              <a:t>0.8</a:t>
            </a:r>
          </a:p>
          <a:p>
            <a:endParaRPr lang="en-US" sz="2000" b="1">
              <a:solidFill>
                <a:schemeClr val="accent2"/>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2"/>
          <p:cNvSpPr>
            <a:spLocks noGrp="1" noChangeArrowheads="1"/>
          </p:cNvSpPr>
          <p:nvPr>
            <p:ph type="title"/>
          </p:nvPr>
        </p:nvSpPr>
        <p:spPr>
          <a:xfrm>
            <a:off x="0" y="0"/>
            <a:ext cx="9144000" cy="828675"/>
          </a:xfrm>
        </p:spPr>
        <p:txBody>
          <a:bodyPr/>
          <a:lstStyle/>
          <a:p>
            <a:pPr eaLnBrk="1" hangingPunct="1"/>
            <a:r>
              <a:rPr lang="en-US" sz="3200" b="0" smtClean="0"/>
              <a:t> Optimal decision in one-off decisions</a:t>
            </a:r>
          </a:p>
        </p:txBody>
      </p:sp>
      <p:sp>
        <p:nvSpPr>
          <p:cNvPr id="10251" name="Rectangle 3"/>
          <p:cNvSpPr>
            <a:spLocks noGrp="1" noChangeArrowheads="1"/>
          </p:cNvSpPr>
          <p:nvPr>
            <p:ph type="body" idx="1"/>
          </p:nvPr>
        </p:nvSpPr>
        <p:spPr>
          <a:xfrm>
            <a:off x="395288" y="908050"/>
            <a:ext cx="8458200" cy="2376488"/>
          </a:xfrm>
        </p:spPr>
        <p:txBody>
          <a:bodyPr/>
          <a:lstStyle/>
          <a:p>
            <a:pPr eaLnBrk="1" hangingPunct="1">
              <a:buFontTx/>
              <a:buChar char="•"/>
            </a:pPr>
            <a:r>
              <a:rPr lang="en-US" sz="2400" dirty="0" smtClean="0"/>
              <a:t>Given a set of </a:t>
            </a:r>
            <a:r>
              <a:rPr lang="en-US" sz="2400" i="1" dirty="0" smtClean="0"/>
              <a:t>n</a:t>
            </a:r>
            <a:r>
              <a:rPr lang="en-US" sz="2400" dirty="0" smtClean="0"/>
              <a:t> decision variables </a:t>
            </a:r>
            <a:r>
              <a:rPr lang="en-US" sz="2400" i="1" dirty="0" err="1" smtClean="0"/>
              <a:t>var</a:t>
            </a:r>
            <a:r>
              <a:rPr lang="en-US" sz="2400" i="1" baseline="-25000" dirty="0" err="1" smtClean="0"/>
              <a:t>i</a:t>
            </a:r>
            <a:r>
              <a:rPr lang="en-US" sz="2400" i="1" baseline="-25000" dirty="0" smtClean="0"/>
              <a:t> </a:t>
            </a:r>
            <a:r>
              <a:rPr lang="en-US" sz="2400" dirty="0" smtClean="0"/>
              <a:t>(e.g., Wear Pads, Which Way), the agent can choose:</a:t>
            </a:r>
          </a:p>
          <a:p>
            <a:pPr eaLnBrk="1" hangingPunct="1"/>
            <a:r>
              <a:rPr lang="en-US" sz="2400" i="1" dirty="0" smtClean="0"/>
              <a:t>    D</a:t>
            </a:r>
            <a:r>
              <a:rPr lang="en-US" sz="2400" dirty="0" smtClean="0"/>
              <a:t> = </a:t>
            </a:r>
            <a:r>
              <a:rPr lang="en-US" sz="2400" i="1" dirty="0" err="1" smtClean="0"/>
              <a:t>d</a:t>
            </a:r>
            <a:r>
              <a:rPr lang="en-US" sz="2400" i="1" baseline="-25000" dirty="0" err="1" smtClean="0"/>
              <a:t>i</a:t>
            </a:r>
            <a:r>
              <a:rPr lang="en-US" sz="2400" dirty="0" smtClean="0"/>
              <a:t> for any </a:t>
            </a:r>
            <a:r>
              <a:rPr lang="en-US" sz="2400" i="1" dirty="0" err="1" smtClean="0"/>
              <a:t>d</a:t>
            </a:r>
            <a:r>
              <a:rPr lang="en-US" sz="2400" i="1" baseline="-25000" dirty="0" err="1" smtClean="0"/>
              <a:t>i</a:t>
            </a:r>
            <a:r>
              <a:rPr lang="en-US" sz="2400" dirty="0" smtClean="0"/>
              <a:t>      </a:t>
            </a:r>
            <a:r>
              <a:rPr lang="en-US" sz="2400" dirty="0" err="1" smtClean="0"/>
              <a:t>dom</a:t>
            </a:r>
            <a:r>
              <a:rPr lang="en-US" sz="2400" dirty="0" smtClean="0"/>
              <a:t>(</a:t>
            </a:r>
            <a:r>
              <a:rPr lang="en-US" sz="2400" i="1" dirty="0" smtClean="0"/>
              <a:t>var</a:t>
            </a:r>
            <a:r>
              <a:rPr lang="en-US" sz="2400" i="1" baseline="-25000" dirty="0" smtClean="0"/>
              <a:t>1</a:t>
            </a:r>
            <a:r>
              <a:rPr lang="en-US" sz="2400" dirty="0" smtClean="0"/>
              <a:t>) x .. x </a:t>
            </a:r>
            <a:r>
              <a:rPr lang="en-US" sz="2400" dirty="0" err="1" smtClean="0"/>
              <a:t>dom</a:t>
            </a:r>
            <a:r>
              <a:rPr lang="en-US" sz="2400" dirty="0" smtClean="0"/>
              <a:t>(</a:t>
            </a:r>
            <a:r>
              <a:rPr lang="en-US" sz="2400" i="1" dirty="0" err="1" smtClean="0"/>
              <a:t>var</a:t>
            </a:r>
            <a:r>
              <a:rPr lang="en-US" sz="2400" i="1" baseline="-25000" dirty="0" err="1" smtClean="0"/>
              <a:t>n</a:t>
            </a:r>
            <a:r>
              <a:rPr lang="en-US" sz="2400" dirty="0" smtClean="0"/>
              <a:t>) .</a:t>
            </a:r>
          </a:p>
          <a:p>
            <a:pPr eaLnBrk="1" hangingPunct="1">
              <a:buFontTx/>
              <a:buChar char="•"/>
            </a:pPr>
            <a:endParaRPr lang="en-US" sz="2400" dirty="0" smtClean="0"/>
          </a:p>
          <a:p>
            <a:pPr eaLnBrk="1" hangingPunct="1"/>
            <a:endParaRPr lang="en-US" dirty="0" smtClean="0"/>
          </a:p>
        </p:txBody>
      </p:sp>
      <p:grpSp>
        <p:nvGrpSpPr>
          <p:cNvPr id="10252" name="Group 6"/>
          <p:cNvGrpSpPr>
            <a:grpSpLocks/>
          </p:cNvGrpSpPr>
          <p:nvPr/>
        </p:nvGrpSpPr>
        <p:grpSpPr bwMode="auto">
          <a:xfrm>
            <a:off x="838200" y="3124200"/>
            <a:ext cx="7380288" cy="3429000"/>
            <a:chOff x="684213" y="2971800"/>
            <a:chExt cx="7380287" cy="3429000"/>
          </a:xfrm>
        </p:grpSpPr>
        <p:pic>
          <p:nvPicPr>
            <p:cNvPr id="10261" name="Picture 3"/>
            <p:cNvPicPr>
              <a:picLocks noChangeAspect="1" noChangeArrowheads="1"/>
            </p:cNvPicPr>
            <p:nvPr/>
          </p:nvPicPr>
          <p:blipFill>
            <a:blip r:embed="rId3" cstate="print"/>
            <a:srcRect/>
            <a:stretch>
              <a:fillRect/>
            </a:stretch>
          </p:blipFill>
          <p:spPr bwMode="auto">
            <a:xfrm>
              <a:off x="684213" y="3141663"/>
              <a:ext cx="7380287" cy="3095625"/>
            </a:xfrm>
            <a:prstGeom prst="rect">
              <a:avLst/>
            </a:prstGeom>
            <a:noFill/>
            <a:ln w="9525" algn="ctr">
              <a:noFill/>
              <a:miter lim="800000"/>
              <a:headEnd/>
              <a:tailEnd/>
            </a:ln>
          </p:spPr>
        </p:pic>
        <p:sp>
          <p:nvSpPr>
            <p:cNvPr id="9" name="Rectangle 8"/>
            <p:cNvSpPr/>
            <p:nvPr/>
          </p:nvSpPr>
          <p:spPr>
            <a:xfrm>
              <a:off x="5715000" y="2971800"/>
              <a:ext cx="18288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10" name="Group 4"/>
          <p:cNvGraphicFramePr>
            <a:graphicFrameLocks noGrp="1"/>
          </p:cNvGraphicFramePr>
          <p:nvPr/>
        </p:nvGraphicFramePr>
        <p:xfrm>
          <a:off x="6172200" y="2286000"/>
          <a:ext cx="2743200" cy="1648178"/>
        </p:xfrm>
        <a:graphic>
          <a:graphicData uri="http://schemas.openxmlformats.org/drawingml/2006/table">
            <a:tbl>
              <a:tblPr/>
              <a:tblGrid>
                <a:gridCol w="2743200">
                  <a:extLst>
                    <a:ext uri="{9D8B030D-6E8A-4147-A177-3AD203B41FA5}">
                      <a16:colId xmlns:a16="http://schemas.microsoft.com/office/drawing/2014/main" val="20000"/>
                    </a:ext>
                  </a:extLst>
                </a:gridCol>
              </a:tblGrid>
              <a:tr h="18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Wear Pads        Which 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43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short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long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4">
            <p14:nvContentPartPr>
              <p14:cNvPr id="10242" name="Ink 21"/>
              <p14:cNvContentPartPr>
                <a14:cpLocks xmlns:a14="http://schemas.microsoft.com/office/drawing/2010/main" noRot="1" noChangeAspect="1" noEditPoints="1" noChangeArrowheads="1" noChangeShapeType="1"/>
              </p14:cNvContentPartPr>
              <p14:nvPr/>
            </p14:nvContentPartPr>
            <p14:xfrm>
              <a:off x="7981950" y="2441575"/>
              <a:ext cx="4763" cy="6350"/>
            </p14:xfrm>
          </p:contentPart>
        </mc:Choice>
        <mc:Fallback xmlns="">
          <p:pic>
            <p:nvPicPr>
              <p:cNvPr id="10242" name="Ink 21"/>
              <p:cNvPicPr>
                <a:picLocks noRot="1" noChangeAspect="1" noEditPoints="1" noChangeArrowheads="1" noChangeShapeType="1"/>
              </p:cNvPicPr>
              <p:nvPr/>
            </p:nvPicPr>
            <p:blipFill>
              <a:blip r:embed="rId5"/>
              <a:stretch>
                <a:fillRect/>
              </a:stretch>
            </p:blipFill>
            <p:spPr>
              <a:xfrm>
                <a:off x="7972424" y="2431863"/>
                <a:ext cx="23815" cy="2577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43" name="Ink 22"/>
              <p14:cNvContentPartPr>
                <a14:cpLocks xmlns:a14="http://schemas.microsoft.com/office/drawing/2010/main" noRot="1" noChangeAspect="1" noEditPoints="1" noChangeArrowheads="1" noChangeShapeType="1"/>
              </p14:cNvContentPartPr>
              <p14:nvPr/>
            </p14:nvContentPartPr>
            <p14:xfrm>
              <a:off x="8131175" y="2441575"/>
              <a:ext cx="147638" cy="22225"/>
            </p14:xfrm>
          </p:contentPart>
        </mc:Choice>
        <mc:Fallback xmlns="">
          <p:pic>
            <p:nvPicPr>
              <p:cNvPr id="10243" name="Ink 22"/>
              <p:cNvPicPr>
                <a:picLocks noRot="1" noChangeAspect="1" noEditPoints="1" noChangeArrowheads="1" noChangeShapeType="1"/>
              </p:cNvPicPr>
              <p:nvPr/>
            </p:nvPicPr>
            <p:blipFill>
              <a:blip r:embed="rId7"/>
              <a:stretch>
                <a:fillRect/>
              </a:stretch>
            </p:blipFill>
            <p:spPr>
              <a:xfrm>
                <a:off x="8121813" y="2432255"/>
                <a:ext cx="166363" cy="4086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48" name="Ink 8"/>
              <p14:cNvContentPartPr>
                <a14:cpLocks xmlns:a14="http://schemas.microsoft.com/office/drawing/2010/main" noRot="1" noChangeAspect="1" noEditPoints="1" noChangeArrowheads="1" noChangeShapeType="1"/>
              </p14:cNvContentPartPr>
              <p14:nvPr/>
            </p14:nvContentPartPr>
            <p14:xfrm>
              <a:off x="5232400" y="2500313"/>
              <a:ext cx="342900" cy="334962"/>
            </p14:xfrm>
          </p:contentPart>
        </mc:Choice>
        <mc:Fallback xmlns="">
          <p:pic>
            <p:nvPicPr>
              <p:cNvPr id="10248" name="Ink 8"/>
              <p:cNvPicPr>
                <a:picLocks noRot="1" noChangeAspect="1" noEditPoints="1" noChangeArrowheads="1" noChangeShapeType="1"/>
              </p:cNvPicPr>
              <p:nvPr/>
            </p:nvPicPr>
            <p:blipFill>
              <a:blip r:embed="rId17"/>
              <a:stretch>
                <a:fillRect/>
              </a:stretch>
            </p:blipFill>
            <p:spPr>
              <a:xfrm>
                <a:off x="5228082" y="2493477"/>
                <a:ext cx="351176" cy="34863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53" name="Ink 13"/>
              <p14:cNvContentPartPr>
                <a14:cpLocks xmlns:a14="http://schemas.microsoft.com/office/drawing/2010/main" noRot="1" noChangeAspect="1" noEditPoints="1" noChangeArrowheads="1" noChangeShapeType="1"/>
              </p14:cNvContentPartPr>
              <p14:nvPr/>
            </p14:nvContentPartPr>
            <p14:xfrm>
              <a:off x="2994025" y="1870075"/>
              <a:ext cx="250825" cy="182563"/>
            </p14:xfrm>
          </p:contentPart>
        </mc:Choice>
        <mc:Fallback xmlns="">
          <p:pic>
            <p:nvPicPr>
              <p:cNvPr id="10253" name="Ink 13"/>
              <p:cNvPicPr>
                <a:picLocks noRot="1" noChangeAspect="1" noEditPoints="1" noChangeArrowheads="1" noChangeShapeType="1"/>
              </p:cNvPicPr>
              <p:nvPr/>
            </p:nvPicPr>
            <p:blipFill>
              <a:blip r:embed="rId27"/>
              <a:stretch>
                <a:fillRect/>
              </a:stretch>
            </p:blipFill>
            <p:spPr>
              <a:xfrm>
                <a:off x="2981790" y="1862153"/>
                <a:ext cx="269898" cy="20308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Rectangle 2"/>
          <p:cNvSpPr>
            <a:spLocks noGrp="1" noChangeArrowheads="1"/>
          </p:cNvSpPr>
          <p:nvPr>
            <p:ph type="title"/>
          </p:nvPr>
        </p:nvSpPr>
        <p:spPr>
          <a:xfrm>
            <a:off x="0" y="0"/>
            <a:ext cx="9144000" cy="828675"/>
          </a:xfrm>
        </p:spPr>
        <p:txBody>
          <a:bodyPr/>
          <a:lstStyle/>
          <a:p>
            <a:pPr eaLnBrk="1" hangingPunct="1"/>
            <a:r>
              <a:rPr lang="en-US" sz="3200" b="0" smtClean="0"/>
              <a:t> Optimal decision: Maximize Expected Utility</a:t>
            </a:r>
          </a:p>
        </p:txBody>
      </p:sp>
      <p:sp>
        <p:nvSpPr>
          <p:cNvPr id="11281" name="Rectangle 3"/>
          <p:cNvSpPr>
            <a:spLocks noGrp="1" noChangeArrowheads="1"/>
          </p:cNvSpPr>
          <p:nvPr>
            <p:ph type="body" idx="1"/>
          </p:nvPr>
        </p:nvSpPr>
        <p:spPr>
          <a:xfrm>
            <a:off x="685800" y="685800"/>
            <a:ext cx="8001000" cy="1752600"/>
          </a:xfrm>
        </p:spPr>
        <p:txBody>
          <a:bodyPr/>
          <a:lstStyle/>
          <a:p>
            <a:pPr eaLnBrk="1" hangingPunct="1">
              <a:buFontTx/>
              <a:buChar char="•"/>
            </a:pPr>
            <a:r>
              <a:rPr lang="en-US" sz="2400" dirty="0" smtClean="0"/>
              <a:t>The </a:t>
            </a:r>
            <a:r>
              <a:rPr lang="en-US" sz="2400" dirty="0" smtClean="0">
                <a:solidFill>
                  <a:schemeClr val="accent2"/>
                </a:solidFill>
              </a:rPr>
              <a:t>expected utility</a:t>
            </a:r>
            <a:r>
              <a:rPr lang="en-US" sz="2400" dirty="0" smtClean="0"/>
              <a:t> of decision </a:t>
            </a:r>
            <a:r>
              <a:rPr lang="en-US" sz="2400" i="1" dirty="0" smtClean="0"/>
              <a:t>D</a:t>
            </a:r>
            <a:r>
              <a:rPr lang="en-US" sz="2400" dirty="0" smtClean="0"/>
              <a:t> = </a:t>
            </a:r>
            <a:r>
              <a:rPr lang="en-US" sz="2400" i="1" dirty="0" smtClean="0"/>
              <a:t>d</a:t>
            </a:r>
            <a:r>
              <a:rPr lang="en-US" sz="2400" i="1" baseline="-25000" dirty="0" smtClean="0"/>
              <a:t>i</a:t>
            </a:r>
            <a:r>
              <a:rPr lang="en-US" sz="2400" dirty="0" smtClean="0"/>
              <a:t> is </a:t>
            </a:r>
            <a:endParaRPr lang="en-US" dirty="0" smtClean="0"/>
          </a:p>
          <a:p>
            <a:pPr eaLnBrk="1" hangingPunct="1">
              <a:lnSpc>
                <a:spcPct val="115000"/>
              </a:lnSpc>
            </a:pPr>
            <a:r>
              <a:rPr lang="en-US" dirty="0" smtClean="0">
                <a:latin typeface="Castellar" pitchFamily="18" charset="0"/>
                <a:ea typeface="Arial Unicode MS" pitchFamily="34" charset="-128"/>
                <a:cs typeface="Arial Unicode MS" pitchFamily="34" charset="-128"/>
              </a:rPr>
              <a:t>E</a:t>
            </a:r>
            <a:r>
              <a:rPr lang="en-US" dirty="0" smtClean="0">
                <a:ea typeface="Arial Unicode MS" pitchFamily="34" charset="-128"/>
                <a:cs typeface="Arial Unicode MS" pitchFamily="34" charset="-128"/>
              </a:rPr>
              <a:t>(</a:t>
            </a:r>
            <a:r>
              <a:rPr lang="en-US" i="1" dirty="0" smtClean="0">
                <a:ea typeface="Arial Unicode MS" pitchFamily="34" charset="-128"/>
                <a:cs typeface="Arial Unicode MS" pitchFamily="34" charset="-128"/>
              </a:rPr>
              <a:t>U</a:t>
            </a:r>
            <a:r>
              <a:rPr lang="en-US" dirty="0" smtClean="0">
                <a:ea typeface="Arial Unicode MS" pitchFamily="34" charset="-128"/>
                <a:cs typeface="Arial Unicode MS" pitchFamily="34" charset="-128"/>
              </a:rPr>
              <a:t> | </a:t>
            </a:r>
            <a:r>
              <a:rPr lang="en-US" i="1" dirty="0" smtClean="0">
                <a:ea typeface="Arial Unicode MS" pitchFamily="34" charset="-128"/>
                <a:cs typeface="Arial Unicode MS" pitchFamily="34" charset="-128"/>
              </a:rPr>
              <a:t>D</a:t>
            </a:r>
            <a:r>
              <a:rPr lang="en-US" dirty="0" smtClean="0">
                <a:ea typeface="Arial Unicode MS" pitchFamily="34" charset="-128"/>
                <a:cs typeface="Arial Unicode MS" pitchFamily="34" charset="-128"/>
              </a:rPr>
              <a:t> = </a:t>
            </a:r>
            <a:r>
              <a:rPr lang="en-US" i="1" dirty="0" smtClean="0"/>
              <a:t>d</a:t>
            </a:r>
            <a:r>
              <a:rPr lang="en-US" i="1" baseline="-25000" dirty="0" smtClean="0"/>
              <a:t>i</a:t>
            </a:r>
            <a:r>
              <a:rPr lang="en-US" i="1" dirty="0" smtClean="0"/>
              <a:t> </a:t>
            </a:r>
            <a:r>
              <a:rPr lang="en-US" dirty="0" smtClean="0"/>
              <a:t>) =</a:t>
            </a:r>
            <a:r>
              <a:rPr lang="nn-NO" dirty="0" smtClean="0"/>
              <a:t> </a:t>
            </a:r>
            <a:r>
              <a:rPr lang="nn-NO" dirty="0" smtClean="0">
                <a:latin typeface="Symbol" pitchFamily="18" charset="2"/>
                <a:sym typeface="Symbol" pitchFamily="18" charset="2"/>
              </a:rPr>
              <a:t></a:t>
            </a:r>
            <a:r>
              <a:rPr lang="nn-NO" dirty="0" smtClean="0"/>
              <a:t> </a:t>
            </a:r>
            <a:r>
              <a:rPr lang="nn-NO" baseline="-25000" dirty="0" smtClean="0">
                <a:latin typeface="cmmi10" pitchFamily="34" charset="0"/>
              </a:rPr>
              <a:t>w</a:t>
            </a:r>
            <a:r>
              <a:rPr lang="nn-NO" baseline="-25000" dirty="0" smtClean="0">
                <a:latin typeface="msam10" pitchFamily="34" charset="0"/>
              </a:rPr>
              <a:t>╞ </a:t>
            </a:r>
            <a:r>
              <a:rPr lang="en-US" i="1" baseline="-25000" dirty="0" smtClean="0">
                <a:ea typeface="Arial Unicode MS" pitchFamily="34" charset="-128"/>
                <a:cs typeface="Arial Unicode MS" pitchFamily="34" charset="-128"/>
              </a:rPr>
              <a:t>D</a:t>
            </a:r>
            <a:r>
              <a:rPr lang="en-US" baseline="-25000" dirty="0" smtClean="0">
                <a:ea typeface="Arial Unicode MS" pitchFamily="34" charset="-128"/>
                <a:cs typeface="Arial Unicode MS" pitchFamily="34" charset="-128"/>
              </a:rPr>
              <a:t> = </a:t>
            </a:r>
            <a:r>
              <a:rPr lang="en-US" i="1" baseline="-25000" dirty="0" smtClean="0"/>
              <a:t>d</a:t>
            </a:r>
            <a:r>
              <a:rPr lang="en-US" i="1" baseline="-40000" dirty="0" smtClean="0"/>
              <a:t>i</a:t>
            </a:r>
            <a:r>
              <a:rPr lang="nn-NO" baseline="-40000" dirty="0" smtClean="0">
                <a:latin typeface="msam10" pitchFamily="34" charset="0"/>
              </a:rPr>
              <a:t> </a:t>
            </a:r>
            <a:r>
              <a:rPr lang="nn-NO" i="1" dirty="0" smtClean="0"/>
              <a:t>P</a:t>
            </a:r>
            <a:r>
              <a:rPr lang="nn-NO" dirty="0" smtClean="0"/>
              <a:t>(</a:t>
            </a:r>
            <a:r>
              <a:rPr lang="nn-NO" i="1" dirty="0" smtClean="0">
                <a:latin typeface="Times New Roman" pitchFamily="18" charset="0"/>
              </a:rPr>
              <a:t>w</a:t>
            </a:r>
            <a:r>
              <a:rPr lang="nn-NO" dirty="0" smtClean="0"/>
              <a:t> | </a:t>
            </a:r>
            <a:r>
              <a:rPr lang="en-US" i="1" dirty="0" smtClean="0">
                <a:ea typeface="Arial Unicode MS" pitchFamily="34" charset="-128"/>
                <a:cs typeface="Arial Unicode MS" pitchFamily="34" charset="-128"/>
              </a:rPr>
              <a:t>D</a:t>
            </a:r>
            <a:r>
              <a:rPr lang="en-US" dirty="0" smtClean="0">
                <a:ea typeface="Arial Unicode MS" pitchFamily="34" charset="-128"/>
                <a:cs typeface="Arial Unicode MS" pitchFamily="34" charset="-128"/>
              </a:rPr>
              <a:t> = </a:t>
            </a:r>
            <a:r>
              <a:rPr lang="en-US" i="1" dirty="0" smtClean="0"/>
              <a:t>d</a:t>
            </a:r>
            <a:r>
              <a:rPr lang="en-US" i="1" baseline="-25000" dirty="0" smtClean="0"/>
              <a:t>i</a:t>
            </a:r>
            <a:r>
              <a:rPr lang="nn-NO" dirty="0" smtClean="0"/>
              <a:t> ) </a:t>
            </a:r>
            <a:r>
              <a:rPr lang="nn-NO" i="1" dirty="0" smtClean="0"/>
              <a:t>U</a:t>
            </a:r>
            <a:r>
              <a:rPr lang="nn-NO" dirty="0" smtClean="0"/>
              <a:t>(</a:t>
            </a:r>
            <a:r>
              <a:rPr lang="nn-NO" i="1" dirty="0" smtClean="0">
                <a:latin typeface="Times New Roman" pitchFamily="18" charset="0"/>
              </a:rPr>
              <a:t>w</a:t>
            </a:r>
            <a:r>
              <a:rPr lang="nn-NO" dirty="0" smtClean="0"/>
              <a:t>)</a:t>
            </a:r>
          </a:p>
          <a:p>
            <a:pPr eaLnBrk="1" hangingPunct="1">
              <a:lnSpc>
                <a:spcPct val="115000"/>
              </a:lnSpc>
            </a:pPr>
            <a:r>
              <a:rPr lang="en-US" sz="2000" dirty="0" smtClean="0"/>
              <a:t>e.g.,</a:t>
            </a:r>
            <a:r>
              <a:rPr lang="en-US" sz="2000" dirty="0" smtClean="0">
                <a:solidFill>
                  <a:schemeClr val="accent2"/>
                </a:solidFill>
              </a:rPr>
              <a:t> </a:t>
            </a:r>
            <a:r>
              <a:rPr lang="en-US" sz="2400" dirty="0" smtClean="0">
                <a:latin typeface="Castellar" pitchFamily="18" charset="0"/>
                <a:ea typeface="Arial Unicode MS" pitchFamily="34" charset="-128"/>
                <a:cs typeface="Arial Unicode MS" pitchFamily="34" charset="-128"/>
              </a:rPr>
              <a:t>E</a:t>
            </a:r>
            <a:r>
              <a:rPr lang="en-US" sz="2400" dirty="0" smtClean="0">
                <a:ea typeface="Arial Unicode MS" pitchFamily="34" charset="-128"/>
                <a:cs typeface="Arial Unicode MS" pitchFamily="34" charset="-128"/>
              </a:rPr>
              <a:t>(</a:t>
            </a:r>
            <a:r>
              <a:rPr lang="en-US" sz="2400" i="1" dirty="0" smtClean="0">
                <a:ea typeface="Arial Unicode MS" pitchFamily="34" charset="-128"/>
                <a:cs typeface="Arial Unicode MS" pitchFamily="34" charset="-128"/>
              </a:rPr>
              <a:t>U</a:t>
            </a:r>
            <a:r>
              <a:rPr lang="en-US" sz="2400" dirty="0" smtClean="0">
                <a:ea typeface="Arial Unicode MS" pitchFamily="34" charset="-128"/>
                <a:cs typeface="Arial Unicode MS" pitchFamily="34" charset="-128"/>
              </a:rPr>
              <a:t> | </a:t>
            </a:r>
            <a:r>
              <a:rPr lang="en-US" sz="2400" i="1" dirty="0" smtClean="0">
                <a:ea typeface="Arial Unicode MS" pitchFamily="34" charset="-128"/>
                <a:cs typeface="Arial Unicode MS" pitchFamily="34" charset="-128"/>
              </a:rPr>
              <a:t>D</a:t>
            </a:r>
            <a:r>
              <a:rPr lang="en-US" sz="2400" dirty="0" smtClean="0">
                <a:ea typeface="Arial Unicode MS" pitchFamily="34" charset="-128"/>
                <a:cs typeface="Arial Unicode MS" pitchFamily="34" charset="-128"/>
              </a:rPr>
              <a:t> = </a:t>
            </a:r>
            <a:r>
              <a:rPr lang="en-US" sz="2400" i="1" dirty="0" smtClean="0"/>
              <a:t>{WP= 		, WW= 		}</a:t>
            </a:r>
            <a:r>
              <a:rPr lang="en-US" sz="2400" dirty="0" smtClean="0"/>
              <a:t>)=</a:t>
            </a:r>
          </a:p>
        </p:txBody>
      </p:sp>
      <p:pic>
        <p:nvPicPr>
          <p:cNvPr id="83972" name="Picture 4"/>
          <p:cNvPicPr>
            <a:picLocks noChangeAspect="1" noChangeArrowheads="1"/>
          </p:cNvPicPr>
          <p:nvPr/>
        </p:nvPicPr>
        <p:blipFill>
          <a:blip r:embed="rId3" cstate="print"/>
          <a:srcRect/>
          <a:stretch>
            <a:fillRect/>
          </a:stretch>
        </p:blipFill>
        <p:spPr bwMode="auto">
          <a:xfrm>
            <a:off x="1981200" y="5867400"/>
            <a:ext cx="4392613" cy="747713"/>
          </a:xfrm>
          <a:prstGeom prst="rect">
            <a:avLst/>
          </a:prstGeom>
          <a:noFill/>
          <a:ln w="9525">
            <a:noFill/>
            <a:miter lim="800000"/>
            <a:headEnd/>
            <a:tailEnd/>
          </a:ln>
        </p:spPr>
      </p:pic>
      <p:sp>
        <p:nvSpPr>
          <p:cNvPr id="6" name="Rectangle 3"/>
          <p:cNvSpPr txBox="1">
            <a:spLocks noChangeArrowheads="1"/>
          </p:cNvSpPr>
          <p:nvPr/>
        </p:nvSpPr>
        <p:spPr bwMode="auto">
          <a:xfrm>
            <a:off x="304800" y="4724400"/>
            <a:ext cx="8458200" cy="1066800"/>
          </a:xfrm>
          <a:prstGeom prst="rect">
            <a:avLst/>
          </a:prstGeom>
          <a:noFill/>
          <a:ln w="9525">
            <a:noFill/>
            <a:miter lim="800000"/>
            <a:headEnd/>
            <a:tailEnd/>
          </a:ln>
          <a:effectLst/>
        </p:spPr>
        <p:txBody>
          <a:bodyPr/>
          <a:lstStyle/>
          <a:p>
            <a:pPr marL="342900" indent="-342900">
              <a:spcBef>
                <a:spcPct val="20000"/>
              </a:spcBef>
              <a:buFont typeface="Arial" pitchFamily="34" charset="0"/>
              <a:buChar char="•"/>
              <a:defRPr/>
            </a:pPr>
            <a:r>
              <a:rPr lang="en-US" sz="2400" kern="0" dirty="0">
                <a:latin typeface="+mn-lt"/>
              </a:rPr>
              <a:t>An </a:t>
            </a:r>
            <a:r>
              <a:rPr lang="en-US" sz="2400" kern="0" dirty="0">
                <a:solidFill>
                  <a:schemeClr val="accent2"/>
                </a:solidFill>
                <a:latin typeface="+mn-lt"/>
              </a:rPr>
              <a:t>optimal decision</a:t>
            </a:r>
            <a:r>
              <a:rPr lang="en-US" sz="2400" kern="0" dirty="0">
                <a:latin typeface="+mn-lt"/>
              </a:rPr>
              <a:t> is the decision </a:t>
            </a:r>
            <a:r>
              <a:rPr lang="en-US" sz="2400" i="1" kern="0" dirty="0">
                <a:latin typeface="+mn-lt"/>
              </a:rPr>
              <a:t>D</a:t>
            </a:r>
            <a:r>
              <a:rPr lang="en-US" sz="2400" kern="0" dirty="0">
                <a:latin typeface="+mn-lt"/>
              </a:rPr>
              <a:t> = </a:t>
            </a:r>
            <a:r>
              <a:rPr lang="en-US" sz="2400" i="1" kern="0" dirty="0" err="1">
                <a:latin typeface="+mn-lt"/>
              </a:rPr>
              <a:t>d</a:t>
            </a:r>
            <a:r>
              <a:rPr lang="en-US" sz="2400" i="1" kern="0" baseline="-25000" dirty="0" err="1">
                <a:latin typeface="+mn-lt"/>
              </a:rPr>
              <a:t>max</a:t>
            </a:r>
            <a:r>
              <a:rPr lang="en-US" sz="2400" kern="0" dirty="0">
                <a:latin typeface="+mn-lt"/>
              </a:rPr>
              <a:t> whose expected utility is maximal:</a:t>
            </a:r>
          </a:p>
        </p:txBody>
      </p:sp>
      <p:grpSp>
        <p:nvGrpSpPr>
          <p:cNvPr id="11284" name="Group 6"/>
          <p:cNvGrpSpPr>
            <a:grpSpLocks/>
          </p:cNvGrpSpPr>
          <p:nvPr/>
        </p:nvGrpSpPr>
        <p:grpSpPr bwMode="auto">
          <a:xfrm>
            <a:off x="0" y="2209800"/>
            <a:ext cx="5410200" cy="2590800"/>
            <a:chOff x="684213" y="2971800"/>
            <a:chExt cx="7380287" cy="3429000"/>
          </a:xfrm>
        </p:grpSpPr>
        <p:pic>
          <p:nvPicPr>
            <p:cNvPr id="11293" name="Picture 3"/>
            <p:cNvPicPr>
              <a:picLocks noChangeAspect="1" noChangeArrowheads="1"/>
            </p:cNvPicPr>
            <p:nvPr/>
          </p:nvPicPr>
          <p:blipFill>
            <a:blip r:embed="rId4" cstate="print"/>
            <a:srcRect/>
            <a:stretch>
              <a:fillRect/>
            </a:stretch>
          </p:blipFill>
          <p:spPr bwMode="auto">
            <a:xfrm>
              <a:off x="684213" y="3141663"/>
              <a:ext cx="7380287" cy="3095625"/>
            </a:xfrm>
            <a:prstGeom prst="rect">
              <a:avLst/>
            </a:prstGeom>
            <a:noFill/>
            <a:ln w="9525" algn="ctr">
              <a:noFill/>
              <a:miter lim="800000"/>
              <a:headEnd/>
              <a:tailEnd/>
            </a:ln>
          </p:spPr>
        </p:pic>
        <p:sp>
          <p:nvSpPr>
            <p:cNvPr id="9" name="Rectangle 8"/>
            <p:cNvSpPr/>
            <p:nvPr/>
          </p:nvSpPr>
          <p:spPr>
            <a:xfrm>
              <a:off x="5714849" y="2971800"/>
              <a:ext cx="1829912"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10" name="Group 4"/>
          <p:cNvGraphicFramePr>
            <a:graphicFrameLocks noGrp="1"/>
          </p:cNvGraphicFramePr>
          <p:nvPr>
            <p:extLst>
              <p:ext uri="{D42A27DB-BD31-4B8C-83A1-F6EECF244321}">
                <p14:modId xmlns:p14="http://schemas.microsoft.com/office/powerpoint/2010/main" val="2023447727"/>
              </p:ext>
            </p:extLst>
          </p:nvPr>
        </p:nvGraphicFramePr>
        <p:xfrm>
          <a:off x="6400800" y="5210175"/>
          <a:ext cx="2743200" cy="1648178"/>
        </p:xfrm>
        <a:graphic>
          <a:graphicData uri="http://schemas.openxmlformats.org/drawingml/2006/table">
            <a:tbl>
              <a:tblPr/>
              <a:tblGrid>
                <a:gridCol w="2743200">
                  <a:extLst>
                    <a:ext uri="{9D8B030D-6E8A-4147-A177-3AD203B41FA5}">
                      <a16:colId xmlns:a16="http://schemas.microsoft.com/office/drawing/2014/main" val="20000"/>
                    </a:ext>
                  </a:extLst>
                </a:gridCol>
              </a:tblGrid>
              <a:tr h="18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Wear Pads        Which 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43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smtClean="0">
                          <a:ln>
                            <a:noFill/>
                          </a:ln>
                          <a:solidFill>
                            <a:schemeClr val="tx1"/>
                          </a:solidFill>
                          <a:effectLst/>
                          <a:latin typeface="Arial Unicode MS" pitchFamily="34" charset="-128"/>
                        </a:rPr>
                        <a:t>short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smtClean="0">
                          <a:ln>
                            <a:noFill/>
                          </a:ln>
                          <a:solidFill>
                            <a:schemeClr val="tx1"/>
                          </a:solidFill>
                          <a:effectLst/>
                          <a:latin typeface="Arial Unicode MS" pitchFamily="34" charset="-128"/>
                        </a:rPr>
                        <a:t>long</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smtClean="0">
                          <a:ln>
                            <a:noFill/>
                          </a:ln>
                          <a:solidFill>
                            <a:schemeClr val="tx1"/>
                          </a:solidFill>
                          <a:effectLst/>
                          <a:latin typeface="Arial Unicode MS" pitchFamily="34" charset="-128"/>
                        </a:rPr>
                        <a:t>short</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smtClean="0">
                          <a:ln>
                            <a:noFill/>
                          </a:ln>
                          <a:solidFill>
                            <a:schemeClr val="tx1"/>
                          </a:solidFill>
                          <a:effectLst/>
                          <a:latin typeface="Arial Unicode MS" pitchFamily="34" charset="-128"/>
                        </a:rPr>
                        <a:t>long</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3187103" y="1759237"/>
              <a:ext cx="3213697" cy="334642"/>
            </p14:xfrm>
          </p:contentPart>
        </mc:Choice>
        <mc:Fallback>
          <p:pic>
            <p:nvPicPr>
              <p:cNvPr id="2" name="Ink 1"/>
              <p:cNvPicPr/>
              <p:nvPr/>
            </p:nvPicPr>
            <p:blipFill>
              <a:blip r:embed="rId6"/>
              <a:stretch>
                <a:fillRect/>
              </a:stretch>
            </p:blipFill>
            <p:spPr>
              <a:xfrm>
                <a:off x="3181342" y="1755995"/>
                <a:ext cx="3228819" cy="34508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52400"/>
            <a:ext cx="8915400" cy="685800"/>
          </a:xfrm>
        </p:spPr>
        <p:txBody>
          <a:bodyPr/>
          <a:lstStyle/>
          <a:p>
            <a:pPr>
              <a:defRPr/>
            </a:pPr>
            <a:r>
              <a:rPr lang="en-US" smtClean="0"/>
              <a:t>Expected utility of a decision</a:t>
            </a:r>
            <a:endParaRPr/>
          </a:p>
        </p:txBody>
      </p:sp>
      <p:pic>
        <p:nvPicPr>
          <p:cNvPr id="40963" name="Picture 4"/>
          <p:cNvPicPr>
            <a:picLocks noChangeAspect="1" noChangeArrowheads="1"/>
          </p:cNvPicPr>
          <p:nvPr/>
        </p:nvPicPr>
        <p:blipFill>
          <a:blip r:embed="rId2" cstate="print"/>
          <a:srcRect/>
          <a:stretch>
            <a:fillRect/>
          </a:stretch>
        </p:blipFill>
        <p:spPr bwMode="auto">
          <a:xfrm>
            <a:off x="290945" y="2923310"/>
            <a:ext cx="8901112" cy="3505200"/>
          </a:xfrm>
          <a:prstGeom prst="rect">
            <a:avLst/>
          </a:prstGeom>
          <a:noFill/>
          <a:ln w="9525">
            <a:noFill/>
            <a:miter lim="800000"/>
            <a:headEnd/>
            <a:tailEnd/>
          </a:ln>
        </p:spPr>
      </p:pic>
      <p:sp>
        <p:nvSpPr>
          <p:cNvPr id="6" name="Rectangle 5"/>
          <p:cNvSpPr/>
          <p:nvPr/>
        </p:nvSpPr>
        <p:spPr>
          <a:xfrm>
            <a:off x="6156325" y="3059113"/>
            <a:ext cx="2301875"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p:cNvSpPr txBox="1">
            <a:spLocks noChangeArrowheads="1"/>
          </p:cNvSpPr>
          <p:nvPr/>
        </p:nvSpPr>
        <p:spPr bwMode="auto">
          <a:xfrm>
            <a:off x="6516688" y="3933825"/>
            <a:ext cx="647700"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0.01</a:t>
            </a:r>
          </a:p>
        </p:txBody>
      </p:sp>
      <p:sp>
        <p:nvSpPr>
          <p:cNvPr id="16" name="TextBox 15"/>
          <p:cNvSpPr txBox="1">
            <a:spLocks noChangeArrowheads="1"/>
          </p:cNvSpPr>
          <p:nvPr/>
        </p:nvSpPr>
        <p:spPr bwMode="auto">
          <a:xfrm>
            <a:off x="6516688" y="4313238"/>
            <a:ext cx="647700" cy="276225"/>
          </a:xfrm>
          <a:prstGeom prst="rect">
            <a:avLst/>
          </a:prstGeom>
          <a:noFill/>
          <a:ln w="9525">
            <a:noFill/>
            <a:miter lim="800000"/>
            <a:headEnd/>
            <a:tailEnd/>
          </a:ln>
        </p:spPr>
        <p:txBody>
          <a:bodyPr tIns="0" bIns="0">
            <a:spAutoFit/>
          </a:bodyPr>
          <a:lstStyle/>
          <a:p>
            <a:r>
              <a:rPr lang="en-US" sz="1800" b="1">
                <a:solidFill>
                  <a:schemeClr val="accent2"/>
                </a:solidFill>
              </a:rPr>
              <a:t>0.99</a:t>
            </a:r>
          </a:p>
        </p:txBody>
      </p:sp>
      <p:sp>
        <p:nvSpPr>
          <p:cNvPr id="17" name="TextBox 16"/>
          <p:cNvSpPr txBox="1">
            <a:spLocks noChangeArrowheads="1"/>
          </p:cNvSpPr>
          <p:nvPr/>
        </p:nvSpPr>
        <p:spPr bwMode="auto">
          <a:xfrm>
            <a:off x="6516688" y="3024188"/>
            <a:ext cx="722312" cy="369332"/>
          </a:xfrm>
          <a:prstGeom prst="rect">
            <a:avLst/>
          </a:prstGeom>
          <a:solidFill>
            <a:schemeClr val="bg1"/>
          </a:solidFill>
          <a:ln w="9525">
            <a:noFill/>
            <a:miter lim="800000"/>
            <a:headEnd/>
            <a:tailEnd/>
          </a:ln>
        </p:spPr>
        <p:txBody>
          <a:bodyPr wrap="square">
            <a:spAutoFit/>
          </a:bodyPr>
          <a:lstStyle/>
          <a:p>
            <a:r>
              <a:rPr lang="en-US" sz="1800" b="1" dirty="0">
                <a:solidFill>
                  <a:schemeClr val="accent2"/>
                </a:solidFill>
              </a:rPr>
              <a:t>0.2</a:t>
            </a:r>
          </a:p>
        </p:txBody>
      </p:sp>
      <p:sp>
        <p:nvSpPr>
          <p:cNvPr id="18" name="TextBox 17"/>
          <p:cNvSpPr txBox="1">
            <a:spLocks noChangeArrowheads="1"/>
          </p:cNvSpPr>
          <p:nvPr/>
        </p:nvSpPr>
        <p:spPr bwMode="auto">
          <a:xfrm>
            <a:off x="6516688" y="3455988"/>
            <a:ext cx="646112" cy="276999"/>
          </a:xfrm>
          <a:prstGeom prst="rect">
            <a:avLst/>
          </a:prstGeom>
          <a:noFill/>
          <a:ln w="9525">
            <a:noFill/>
            <a:miter lim="800000"/>
            <a:headEnd/>
            <a:tailEnd/>
          </a:ln>
        </p:spPr>
        <p:txBody>
          <a:bodyPr wrap="square" tIns="0" bIns="0">
            <a:spAutoFit/>
          </a:bodyPr>
          <a:lstStyle/>
          <a:p>
            <a:r>
              <a:rPr lang="en-US" sz="1800" b="1" dirty="0">
                <a:solidFill>
                  <a:schemeClr val="accent2"/>
                </a:solidFill>
              </a:rPr>
              <a:t>0.8</a:t>
            </a:r>
          </a:p>
        </p:txBody>
      </p:sp>
      <p:sp>
        <p:nvSpPr>
          <p:cNvPr id="19" name="TextBox 18"/>
          <p:cNvSpPr txBox="1">
            <a:spLocks noChangeArrowheads="1"/>
          </p:cNvSpPr>
          <p:nvPr/>
        </p:nvSpPr>
        <p:spPr bwMode="auto">
          <a:xfrm>
            <a:off x="6516688" y="5661025"/>
            <a:ext cx="647700" cy="369888"/>
          </a:xfrm>
          <a:prstGeom prst="rect">
            <a:avLst/>
          </a:prstGeom>
          <a:solidFill>
            <a:schemeClr val="bg1"/>
          </a:solidFill>
          <a:ln w="9525">
            <a:noFill/>
            <a:miter lim="800000"/>
            <a:headEnd/>
            <a:tailEnd/>
          </a:ln>
        </p:spPr>
        <p:txBody>
          <a:bodyPr>
            <a:spAutoFit/>
          </a:bodyPr>
          <a:lstStyle/>
          <a:p>
            <a:r>
              <a:rPr lang="en-US" sz="1800" b="1">
                <a:solidFill>
                  <a:schemeClr val="accent2"/>
                </a:solidFill>
              </a:rPr>
              <a:t>0.01</a:t>
            </a:r>
          </a:p>
        </p:txBody>
      </p:sp>
      <p:sp>
        <p:nvSpPr>
          <p:cNvPr id="20" name="TextBox 19"/>
          <p:cNvSpPr txBox="1">
            <a:spLocks noChangeArrowheads="1"/>
          </p:cNvSpPr>
          <p:nvPr/>
        </p:nvSpPr>
        <p:spPr bwMode="auto">
          <a:xfrm>
            <a:off x="6516688" y="6042025"/>
            <a:ext cx="647700" cy="276225"/>
          </a:xfrm>
          <a:prstGeom prst="rect">
            <a:avLst/>
          </a:prstGeom>
          <a:noFill/>
          <a:ln w="9525">
            <a:noFill/>
            <a:miter lim="800000"/>
            <a:headEnd/>
            <a:tailEnd/>
          </a:ln>
        </p:spPr>
        <p:txBody>
          <a:bodyPr tIns="0" bIns="0">
            <a:spAutoFit/>
          </a:bodyPr>
          <a:lstStyle/>
          <a:p>
            <a:r>
              <a:rPr lang="en-US" sz="1800" b="1">
                <a:solidFill>
                  <a:schemeClr val="accent2"/>
                </a:solidFill>
              </a:rPr>
              <a:t>0.99</a:t>
            </a:r>
          </a:p>
        </p:txBody>
      </p:sp>
      <p:sp>
        <p:nvSpPr>
          <p:cNvPr id="21" name="TextBox 20"/>
          <p:cNvSpPr txBox="1">
            <a:spLocks noChangeArrowheads="1"/>
          </p:cNvSpPr>
          <p:nvPr/>
        </p:nvSpPr>
        <p:spPr bwMode="auto">
          <a:xfrm>
            <a:off x="6516688" y="4752975"/>
            <a:ext cx="722312" cy="369332"/>
          </a:xfrm>
          <a:prstGeom prst="rect">
            <a:avLst/>
          </a:prstGeom>
          <a:solidFill>
            <a:schemeClr val="bg1"/>
          </a:solidFill>
          <a:ln w="9525">
            <a:noFill/>
            <a:miter lim="800000"/>
            <a:headEnd/>
            <a:tailEnd/>
          </a:ln>
        </p:spPr>
        <p:txBody>
          <a:bodyPr wrap="square">
            <a:spAutoFit/>
          </a:bodyPr>
          <a:lstStyle/>
          <a:p>
            <a:r>
              <a:rPr lang="en-US" sz="1800" b="1" dirty="0">
                <a:solidFill>
                  <a:schemeClr val="accent2"/>
                </a:solidFill>
              </a:rPr>
              <a:t>0.2</a:t>
            </a:r>
          </a:p>
        </p:txBody>
      </p:sp>
      <p:sp>
        <p:nvSpPr>
          <p:cNvPr id="22" name="TextBox 21"/>
          <p:cNvSpPr txBox="1">
            <a:spLocks noChangeArrowheads="1"/>
          </p:cNvSpPr>
          <p:nvPr/>
        </p:nvSpPr>
        <p:spPr bwMode="auto">
          <a:xfrm>
            <a:off x="6516688" y="5184775"/>
            <a:ext cx="722312" cy="276999"/>
          </a:xfrm>
          <a:prstGeom prst="rect">
            <a:avLst/>
          </a:prstGeom>
          <a:noFill/>
          <a:ln w="9525">
            <a:noFill/>
            <a:miter lim="800000"/>
            <a:headEnd/>
            <a:tailEnd/>
          </a:ln>
        </p:spPr>
        <p:txBody>
          <a:bodyPr wrap="square" tIns="0" bIns="0">
            <a:spAutoFit/>
          </a:bodyPr>
          <a:lstStyle/>
          <a:p>
            <a:r>
              <a:rPr lang="en-US" sz="1800" b="1" dirty="0">
                <a:solidFill>
                  <a:schemeClr val="accent2"/>
                </a:solidFill>
              </a:rPr>
              <a:t>0.8</a:t>
            </a:r>
          </a:p>
        </p:txBody>
      </p:sp>
      <p:sp>
        <p:nvSpPr>
          <p:cNvPr id="40974" name="Slide Number Placeholder 3"/>
          <p:cNvSpPr>
            <a:spLocks noGrp="1"/>
          </p:cNvSpPr>
          <p:nvPr>
            <p:ph type="sldNum" sz="quarter" idx="10"/>
          </p:nvPr>
        </p:nvSpPr>
        <p:spPr>
          <a:noFill/>
          <a:ln>
            <a:miter lim="800000"/>
            <a:headEnd/>
            <a:tailEnd/>
          </a:ln>
        </p:spPr>
        <p:txBody>
          <a:bodyPr/>
          <a:lstStyle/>
          <a:p>
            <a:fld id="{C0242305-7EC6-4DB3-9281-F805968DF7F8}" type="slidenum">
              <a:rPr lang="en-US"/>
              <a:pPr/>
              <a:t>26</a:t>
            </a:fld>
            <a:endParaRPr lang="en-US"/>
          </a:p>
        </p:txBody>
      </p:sp>
      <p:sp>
        <p:nvSpPr>
          <p:cNvPr id="25" name="TextBox 24"/>
          <p:cNvSpPr txBox="1">
            <a:spLocks noChangeArrowheads="1"/>
          </p:cNvSpPr>
          <p:nvPr/>
        </p:nvSpPr>
        <p:spPr bwMode="auto">
          <a:xfrm>
            <a:off x="7451725" y="2636838"/>
            <a:ext cx="814388" cy="400050"/>
          </a:xfrm>
          <a:prstGeom prst="rect">
            <a:avLst/>
          </a:prstGeom>
          <a:noFill/>
          <a:ln w="9525">
            <a:noFill/>
            <a:miter lim="800000"/>
            <a:headEnd/>
            <a:tailEnd/>
          </a:ln>
        </p:spPr>
        <p:txBody>
          <a:bodyPr wrap="none">
            <a:spAutoFit/>
          </a:bodyPr>
          <a:lstStyle/>
          <a:p>
            <a:r>
              <a:rPr lang="en-US" sz="2000">
                <a:solidFill>
                  <a:srgbClr val="C00000"/>
                </a:solidFill>
                <a:latin typeface="Arial" pitchFamily="34" charset="0"/>
              </a:rPr>
              <a:t>Utility</a:t>
            </a:r>
            <a:endParaRPr lang="en-CA" sz="2000">
              <a:solidFill>
                <a:srgbClr val="C00000"/>
              </a:solidFill>
              <a:latin typeface="Arial" pitchFamily="34" charset="0"/>
            </a:endParaRPr>
          </a:p>
        </p:txBody>
      </p:sp>
      <p:sp>
        <p:nvSpPr>
          <p:cNvPr id="26" name="TextBox 25"/>
          <p:cNvSpPr txBox="1">
            <a:spLocks noChangeArrowheads="1"/>
          </p:cNvSpPr>
          <p:nvPr/>
        </p:nvSpPr>
        <p:spPr bwMode="auto">
          <a:xfrm>
            <a:off x="7616825" y="3060700"/>
            <a:ext cx="474663"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35</a:t>
            </a:r>
          </a:p>
        </p:txBody>
      </p:sp>
      <p:sp>
        <p:nvSpPr>
          <p:cNvPr id="27" name="TextBox 26"/>
          <p:cNvSpPr txBox="1">
            <a:spLocks noChangeArrowheads="1"/>
          </p:cNvSpPr>
          <p:nvPr/>
        </p:nvSpPr>
        <p:spPr bwMode="auto">
          <a:xfrm>
            <a:off x="7616825" y="3060700"/>
            <a:ext cx="474663" cy="368300"/>
          </a:xfrm>
          <a:prstGeom prst="rect">
            <a:avLst/>
          </a:prstGeom>
          <a:solidFill>
            <a:schemeClr val="bg1"/>
          </a:solidFill>
          <a:ln w="9525">
            <a:noFill/>
            <a:miter lim="800000"/>
            <a:headEnd/>
            <a:tailEnd/>
          </a:ln>
        </p:spPr>
        <p:txBody>
          <a:bodyPr>
            <a:spAutoFit/>
          </a:bodyPr>
          <a:lstStyle/>
          <a:p>
            <a:r>
              <a:rPr lang="en-US" sz="1800" b="1">
                <a:solidFill>
                  <a:srgbClr val="C00000"/>
                </a:solidFill>
              </a:rPr>
              <a:t>35</a:t>
            </a:r>
          </a:p>
        </p:txBody>
      </p:sp>
      <p:sp>
        <p:nvSpPr>
          <p:cNvPr id="28" name="TextBox 27"/>
          <p:cNvSpPr txBox="1">
            <a:spLocks noChangeArrowheads="1"/>
          </p:cNvSpPr>
          <p:nvPr/>
        </p:nvSpPr>
        <p:spPr bwMode="auto">
          <a:xfrm>
            <a:off x="7616825" y="3421063"/>
            <a:ext cx="474663" cy="368300"/>
          </a:xfrm>
          <a:prstGeom prst="rect">
            <a:avLst/>
          </a:prstGeom>
          <a:solidFill>
            <a:schemeClr val="bg1"/>
          </a:solidFill>
          <a:ln w="9525">
            <a:noFill/>
            <a:miter lim="800000"/>
            <a:headEnd/>
            <a:tailEnd/>
          </a:ln>
        </p:spPr>
        <p:txBody>
          <a:bodyPr>
            <a:spAutoFit/>
          </a:bodyPr>
          <a:lstStyle/>
          <a:p>
            <a:r>
              <a:rPr lang="en-US" sz="1800" b="1">
                <a:solidFill>
                  <a:srgbClr val="C00000"/>
                </a:solidFill>
              </a:rPr>
              <a:t>95</a:t>
            </a:r>
          </a:p>
        </p:txBody>
      </p:sp>
      <p:sp>
        <p:nvSpPr>
          <p:cNvPr id="29" name="TextBox 28"/>
          <p:cNvSpPr txBox="1">
            <a:spLocks noChangeArrowheads="1"/>
          </p:cNvSpPr>
          <p:nvPr/>
        </p:nvSpPr>
        <p:spPr bwMode="auto">
          <a:xfrm>
            <a:off x="5983288" y="2420938"/>
            <a:ext cx="1541462" cy="708025"/>
          </a:xfrm>
          <a:prstGeom prst="rect">
            <a:avLst/>
          </a:prstGeom>
          <a:noFill/>
          <a:ln w="9525">
            <a:noFill/>
            <a:miter lim="800000"/>
            <a:headEnd/>
            <a:tailEnd/>
          </a:ln>
        </p:spPr>
        <p:txBody>
          <a:bodyPr wrap="none">
            <a:spAutoFit/>
          </a:bodyPr>
          <a:lstStyle/>
          <a:p>
            <a:pPr algn="ctr"/>
            <a:r>
              <a:rPr lang="en-US" sz="2000">
                <a:solidFill>
                  <a:schemeClr val="accent2"/>
                </a:solidFill>
                <a:latin typeface="Arial" pitchFamily="34" charset="0"/>
              </a:rPr>
              <a:t>Conditional </a:t>
            </a:r>
            <a:br>
              <a:rPr lang="en-US" sz="2000">
                <a:solidFill>
                  <a:schemeClr val="accent2"/>
                </a:solidFill>
                <a:latin typeface="Arial" pitchFamily="34" charset="0"/>
              </a:rPr>
            </a:br>
            <a:r>
              <a:rPr lang="en-US" sz="2000">
                <a:solidFill>
                  <a:schemeClr val="accent2"/>
                </a:solidFill>
                <a:latin typeface="Arial" pitchFamily="34" charset="0"/>
              </a:rPr>
              <a:t>probability</a:t>
            </a:r>
            <a:endParaRPr lang="en-CA" sz="2000">
              <a:solidFill>
                <a:schemeClr val="accent2"/>
              </a:solidFill>
              <a:latin typeface="Arial" pitchFamily="34" charset="0"/>
            </a:endParaRPr>
          </a:p>
        </p:txBody>
      </p:sp>
      <p:sp>
        <p:nvSpPr>
          <p:cNvPr id="23" name="TextBox 22"/>
          <p:cNvSpPr txBox="1">
            <a:spLocks noChangeArrowheads="1"/>
          </p:cNvSpPr>
          <p:nvPr/>
        </p:nvSpPr>
        <p:spPr bwMode="auto">
          <a:xfrm>
            <a:off x="8243888" y="2636838"/>
            <a:ext cx="936625" cy="400050"/>
          </a:xfrm>
          <a:prstGeom prst="rect">
            <a:avLst/>
          </a:prstGeom>
          <a:noFill/>
          <a:ln w="9525">
            <a:noFill/>
            <a:miter lim="800000"/>
            <a:headEnd/>
            <a:tailEnd/>
          </a:ln>
        </p:spPr>
        <p:txBody>
          <a:bodyPr wrap="none">
            <a:spAutoFit/>
          </a:bodyPr>
          <a:lstStyle/>
          <a:p>
            <a:r>
              <a:rPr lang="en-US" sz="2000">
                <a:solidFill>
                  <a:srgbClr val="00B050"/>
                </a:solidFill>
                <a:latin typeface="Arial" pitchFamily="34" charset="0"/>
              </a:rPr>
              <a:t>E[U|D]</a:t>
            </a:r>
            <a:endParaRPr lang="en-CA" sz="2000">
              <a:solidFill>
                <a:srgbClr val="00B050"/>
              </a:solidFill>
              <a:latin typeface="Arial" pitchFamily="34" charset="0"/>
            </a:endParaRPr>
          </a:p>
        </p:txBody>
      </p:sp>
      <p:sp>
        <p:nvSpPr>
          <p:cNvPr id="30" name="TextBox 29"/>
          <p:cNvSpPr txBox="1">
            <a:spLocks noChangeArrowheads="1"/>
          </p:cNvSpPr>
          <p:nvPr/>
        </p:nvSpPr>
        <p:spPr bwMode="auto">
          <a:xfrm>
            <a:off x="8382000" y="3213100"/>
            <a:ext cx="625475" cy="368300"/>
          </a:xfrm>
          <a:prstGeom prst="rect">
            <a:avLst/>
          </a:prstGeom>
          <a:solidFill>
            <a:schemeClr val="bg1"/>
          </a:solidFill>
          <a:ln w="9525">
            <a:noFill/>
            <a:miter lim="800000"/>
            <a:headEnd/>
            <a:tailEnd/>
          </a:ln>
        </p:spPr>
        <p:txBody>
          <a:bodyPr wrap="square">
            <a:spAutoFit/>
          </a:bodyPr>
          <a:lstStyle/>
          <a:p>
            <a:r>
              <a:rPr lang="en-US" sz="1800" b="1">
                <a:solidFill>
                  <a:srgbClr val="00B050"/>
                </a:solidFill>
              </a:rPr>
              <a:t>83</a:t>
            </a:r>
          </a:p>
        </p:txBody>
      </p:sp>
      <p:sp>
        <p:nvSpPr>
          <p:cNvPr id="31" name="TextBox 30"/>
          <p:cNvSpPr txBox="1">
            <a:spLocks noChangeArrowheads="1"/>
          </p:cNvSpPr>
          <p:nvPr/>
        </p:nvSpPr>
        <p:spPr bwMode="auto">
          <a:xfrm>
            <a:off x="7596188" y="3924300"/>
            <a:ext cx="474662"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35</a:t>
            </a:r>
          </a:p>
        </p:txBody>
      </p:sp>
      <p:sp>
        <p:nvSpPr>
          <p:cNvPr id="32" name="TextBox 31"/>
          <p:cNvSpPr txBox="1">
            <a:spLocks noChangeArrowheads="1"/>
          </p:cNvSpPr>
          <p:nvPr/>
        </p:nvSpPr>
        <p:spPr bwMode="auto">
          <a:xfrm>
            <a:off x="7596188" y="3924300"/>
            <a:ext cx="474662" cy="368300"/>
          </a:xfrm>
          <a:prstGeom prst="rect">
            <a:avLst/>
          </a:prstGeom>
          <a:solidFill>
            <a:schemeClr val="bg1"/>
          </a:solidFill>
          <a:ln w="9525">
            <a:noFill/>
            <a:miter lim="800000"/>
            <a:headEnd/>
            <a:tailEnd/>
          </a:ln>
        </p:spPr>
        <p:txBody>
          <a:bodyPr>
            <a:spAutoFit/>
          </a:bodyPr>
          <a:lstStyle/>
          <a:p>
            <a:r>
              <a:rPr lang="en-US" sz="1800" b="1">
                <a:solidFill>
                  <a:srgbClr val="C00000"/>
                </a:solidFill>
              </a:rPr>
              <a:t>30</a:t>
            </a:r>
          </a:p>
        </p:txBody>
      </p:sp>
      <p:sp>
        <p:nvSpPr>
          <p:cNvPr id="33" name="TextBox 32"/>
          <p:cNvSpPr txBox="1">
            <a:spLocks noChangeArrowheads="1"/>
          </p:cNvSpPr>
          <p:nvPr/>
        </p:nvSpPr>
        <p:spPr bwMode="auto">
          <a:xfrm>
            <a:off x="7596188" y="4284663"/>
            <a:ext cx="474662" cy="368300"/>
          </a:xfrm>
          <a:prstGeom prst="rect">
            <a:avLst/>
          </a:prstGeom>
          <a:solidFill>
            <a:schemeClr val="bg1"/>
          </a:solidFill>
          <a:ln w="9525">
            <a:noFill/>
            <a:miter lim="800000"/>
            <a:headEnd/>
            <a:tailEnd/>
          </a:ln>
        </p:spPr>
        <p:txBody>
          <a:bodyPr>
            <a:spAutoFit/>
          </a:bodyPr>
          <a:lstStyle/>
          <a:p>
            <a:r>
              <a:rPr lang="en-US" sz="1800" b="1">
                <a:solidFill>
                  <a:srgbClr val="C00000"/>
                </a:solidFill>
              </a:rPr>
              <a:t>75</a:t>
            </a:r>
          </a:p>
        </p:txBody>
      </p:sp>
      <p:sp>
        <p:nvSpPr>
          <p:cNvPr id="34" name="TextBox 33"/>
          <p:cNvSpPr txBox="1">
            <a:spLocks noChangeArrowheads="1"/>
          </p:cNvSpPr>
          <p:nvPr/>
        </p:nvSpPr>
        <p:spPr bwMode="auto">
          <a:xfrm>
            <a:off x="7596188" y="4787900"/>
            <a:ext cx="474662"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35</a:t>
            </a:r>
          </a:p>
        </p:txBody>
      </p:sp>
      <p:sp>
        <p:nvSpPr>
          <p:cNvPr id="35" name="TextBox 34"/>
          <p:cNvSpPr txBox="1">
            <a:spLocks noChangeArrowheads="1"/>
          </p:cNvSpPr>
          <p:nvPr/>
        </p:nvSpPr>
        <p:spPr bwMode="auto">
          <a:xfrm>
            <a:off x="7697788" y="4787900"/>
            <a:ext cx="474662" cy="368300"/>
          </a:xfrm>
          <a:prstGeom prst="rect">
            <a:avLst/>
          </a:prstGeom>
          <a:solidFill>
            <a:schemeClr val="bg1"/>
          </a:solidFill>
          <a:ln w="9525">
            <a:noFill/>
            <a:miter lim="800000"/>
            <a:headEnd/>
            <a:tailEnd/>
          </a:ln>
        </p:spPr>
        <p:txBody>
          <a:bodyPr>
            <a:spAutoFit/>
          </a:bodyPr>
          <a:lstStyle/>
          <a:p>
            <a:r>
              <a:rPr lang="en-US" sz="1800" b="1">
                <a:solidFill>
                  <a:srgbClr val="C00000"/>
                </a:solidFill>
              </a:rPr>
              <a:t>3</a:t>
            </a:r>
          </a:p>
        </p:txBody>
      </p:sp>
      <p:sp>
        <p:nvSpPr>
          <p:cNvPr id="36" name="TextBox 35"/>
          <p:cNvSpPr txBox="1">
            <a:spLocks noChangeArrowheads="1"/>
          </p:cNvSpPr>
          <p:nvPr/>
        </p:nvSpPr>
        <p:spPr bwMode="auto">
          <a:xfrm>
            <a:off x="7553325" y="5148263"/>
            <a:ext cx="619125" cy="368300"/>
          </a:xfrm>
          <a:prstGeom prst="rect">
            <a:avLst/>
          </a:prstGeom>
          <a:solidFill>
            <a:schemeClr val="bg1"/>
          </a:solidFill>
          <a:ln w="9525">
            <a:noFill/>
            <a:miter lim="800000"/>
            <a:headEnd/>
            <a:tailEnd/>
          </a:ln>
        </p:spPr>
        <p:txBody>
          <a:bodyPr>
            <a:spAutoFit/>
          </a:bodyPr>
          <a:lstStyle/>
          <a:p>
            <a:r>
              <a:rPr lang="en-US" sz="1800" b="1">
                <a:solidFill>
                  <a:srgbClr val="C00000"/>
                </a:solidFill>
              </a:rPr>
              <a:t>100</a:t>
            </a:r>
          </a:p>
        </p:txBody>
      </p:sp>
      <p:sp>
        <p:nvSpPr>
          <p:cNvPr id="37" name="TextBox 36"/>
          <p:cNvSpPr txBox="1">
            <a:spLocks noChangeArrowheads="1"/>
          </p:cNvSpPr>
          <p:nvPr/>
        </p:nvSpPr>
        <p:spPr bwMode="auto">
          <a:xfrm>
            <a:off x="7596188" y="5651500"/>
            <a:ext cx="474662"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35</a:t>
            </a:r>
          </a:p>
        </p:txBody>
      </p:sp>
      <p:sp>
        <p:nvSpPr>
          <p:cNvPr id="38" name="TextBox 37"/>
          <p:cNvSpPr txBox="1">
            <a:spLocks noChangeArrowheads="1"/>
          </p:cNvSpPr>
          <p:nvPr/>
        </p:nvSpPr>
        <p:spPr bwMode="auto">
          <a:xfrm>
            <a:off x="7697788" y="5651500"/>
            <a:ext cx="474662" cy="368300"/>
          </a:xfrm>
          <a:prstGeom prst="rect">
            <a:avLst/>
          </a:prstGeom>
          <a:solidFill>
            <a:schemeClr val="bg1"/>
          </a:solidFill>
          <a:ln w="9525">
            <a:noFill/>
            <a:miter lim="800000"/>
            <a:headEnd/>
            <a:tailEnd/>
          </a:ln>
        </p:spPr>
        <p:txBody>
          <a:bodyPr>
            <a:spAutoFit/>
          </a:bodyPr>
          <a:lstStyle/>
          <a:p>
            <a:r>
              <a:rPr lang="en-US" sz="1800" b="1">
                <a:solidFill>
                  <a:srgbClr val="C00000"/>
                </a:solidFill>
              </a:rPr>
              <a:t>0</a:t>
            </a:r>
          </a:p>
        </p:txBody>
      </p:sp>
      <p:sp>
        <p:nvSpPr>
          <p:cNvPr id="39" name="TextBox 38"/>
          <p:cNvSpPr txBox="1">
            <a:spLocks noChangeArrowheads="1"/>
          </p:cNvSpPr>
          <p:nvPr/>
        </p:nvSpPr>
        <p:spPr bwMode="auto">
          <a:xfrm>
            <a:off x="7626350" y="6011863"/>
            <a:ext cx="617538" cy="369887"/>
          </a:xfrm>
          <a:prstGeom prst="rect">
            <a:avLst/>
          </a:prstGeom>
          <a:solidFill>
            <a:schemeClr val="bg1"/>
          </a:solidFill>
          <a:ln w="9525">
            <a:noFill/>
            <a:miter lim="800000"/>
            <a:headEnd/>
            <a:tailEnd/>
          </a:ln>
        </p:spPr>
        <p:txBody>
          <a:bodyPr>
            <a:spAutoFit/>
          </a:bodyPr>
          <a:lstStyle/>
          <a:p>
            <a:r>
              <a:rPr lang="en-US" sz="1800" b="1">
                <a:solidFill>
                  <a:srgbClr val="C00000"/>
                </a:solidFill>
              </a:rPr>
              <a:t>80</a:t>
            </a:r>
          </a:p>
        </p:txBody>
      </p:sp>
      <p:sp>
        <p:nvSpPr>
          <p:cNvPr id="40" name="TextBox 39"/>
          <p:cNvSpPr txBox="1">
            <a:spLocks noChangeArrowheads="1"/>
          </p:cNvSpPr>
          <p:nvPr/>
        </p:nvSpPr>
        <p:spPr bwMode="auto">
          <a:xfrm>
            <a:off x="8081319" y="4068763"/>
            <a:ext cx="1062681" cy="369887"/>
          </a:xfrm>
          <a:prstGeom prst="rect">
            <a:avLst/>
          </a:prstGeom>
          <a:solidFill>
            <a:schemeClr val="bg1"/>
          </a:solidFill>
          <a:ln w="9525">
            <a:noFill/>
            <a:miter lim="800000"/>
            <a:headEnd/>
            <a:tailEnd/>
          </a:ln>
        </p:spPr>
        <p:txBody>
          <a:bodyPr wrap="square">
            <a:spAutoFit/>
          </a:bodyPr>
          <a:lstStyle/>
          <a:p>
            <a:r>
              <a:rPr lang="en-US" sz="1800" b="1">
                <a:solidFill>
                  <a:srgbClr val="00B050"/>
                </a:solidFill>
              </a:rPr>
              <a:t>74.55</a:t>
            </a:r>
          </a:p>
        </p:txBody>
      </p:sp>
      <p:sp>
        <p:nvSpPr>
          <p:cNvPr id="41" name="TextBox 40"/>
          <p:cNvSpPr txBox="1">
            <a:spLocks noChangeArrowheads="1"/>
          </p:cNvSpPr>
          <p:nvPr/>
        </p:nvSpPr>
        <p:spPr bwMode="auto">
          <a:xfrm>
            <a:off x="8459788" y="4941888"/>
            <a:ext cx="684212" cy="369332"/>
          </a:xfrm>
          <a:prstGeom prst="rect">
            <a:avLst/>
          </a:prstGeom>
          <a:solidFill>
            <a:schemeClr val="bg1"/>
          </a:solidFill>
          <a:ln w="9525">
            <a:noFill/>
            <a:miter lim="800000"/>
            <a:headEnd/>
            <a:tailEnd/>
          </a:ln>
        </p:spPr>
        <p:txBody>
          <a:bodyPr wrap="square">
            <a:spAutoFit/>
          </a:bodyPr>
          <a:lstStyle/>
          <a:p>
            <a:r>
              <a:rPr lang="en-US" sz="1800" b="1" dirty="0">
                <a:solidFill>
                  <a:srgbClr val="00B050"/>
                </a:solidFill>
              </a:rPr>
              <a:t>80.6</a:t>
            </a:r>
          </a:p>
        </p:txBody>
      </p:sp>
      <p:sp>
        <p:nvSpPr>
          <p:cNvPr id="42" name="TextBox 41"/>
          <p:cNvSpPr txBox="1">
            <a:spLocks noChangeArrowheads="1"/>
          </p:cNvSpPr>
          <p:nvPr/>
        </p:nvSpPr>
        <p:spPr bwMode="auto">
          <a:xfrm>
            <a:off x="8439150" y="5797550"/>
            <a:ext cx="669925" cy="368300"/>
          </a:xfrm>
          <a:prstGeom prst="rect">
            <a:avLst/>
          </a:prstGeom>
          <a:solidFill>
            <a:schemeClr val="bg1"/>
          </a:solidFill>
          <a:ln w="9525">
            <a:noFill/>
            <a:miter lim="800000"/>
            <a:headEnd/>
            <a:tailEnd/>
          </a:ln>
        </p:spPr>
        <p:txBody>
          <a:bodyPr>
            <a:spAutoFit/>
          </a:bodyPr>
          <a:lstStyle/>
          <a:p>
            <a:r>
              <a:rPr lang="en-US" sz="1800" b="1">
                <a:solidFill>
                  <a:srgbClr val="00B050"/>
                </a:solidFill>
              </a:rPr>
              <a:t>79.2</a:t>
            </a:r>
          </a:p>
        </p:txBody>
      </p:sp>
      <p:sp>
        <p:nvSpPr>
          <p:cNvPr id="44" name="Rectangle 3"/>
          <p:cNvSpPr txBox="1">
            <a:spLocks noChangeArrowheads="1"/>
          </p:cNvSpPr>
          <p:nvPr/>
        </p:nvSpPr>
        <p:spPr bwMode="auto">
          <a:xfrm>
            <a:off x="323528" y="836712"/>
            <a:ext cx="8001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100000"/>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The </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S PGothic" pitchFamily="34" charset="-128"/>
                <a:cs typeface="MS PGothic" charset="0"/>
              </a:rPr>
              <a:t>expected utility  </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of decision </a:t>
            </a:r>
            <a:r>
              <a:rPr kumimoji="0" lang="en-US" sz="2400" b="0" i="1"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D</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 = </a:t>
            </a:r>
            <a:r>
              <a:rPr kumimoji="0" lang="en-US" sz="2400" b="0" i="1" u="none" strike="noStrike" kern="0" cap="none" spc="0" normalizeH="0" baseline="0" noProof="0" dirty="0" err="1" smtClean="0">
                <a:ln>
                  <a:noFill/>
                </a:ln>
                <a:solidFill>
                  <a:schemeClr val="tx1"/>
                </a:solidFill>
                <a:effectLst/>
                <a:uLnTx/>
                <a:uFillTx/>
                <a:latin typeface="Times New Roman" pitchFamily="18" charset="0"/>
                <a:ea typeface="MS PGothic" pitchFamily="34" charset="-128"/>
                <a:cs typeface="MS PGothic" charset="0"/>
              </a:rPr>
              <a:t>d</a:t>
            </a:r>
            <a:r>
              <a:rPr kumimoji="0" lang="en-US" sz="2400" b="0" i="1" u="none" strike="noStrike" kern="0" cap="none" spc="0" normalizeH="0" baseline="-25000" noProof="0" dirty="0" err="1" smtClean="0">
                <a:ln>
                  <a:noFill/>
                </a:ln>
                <a:solidFill>
                  <a:schemeClr val="tx1"/>
                </a:solidFill>
                <a:effectLst/>
                <a:uLnTx/>
                <a:uFillTx/>
                <a:latin typeface="Times New Roman" pitchFamily="18" charset="0"/>
                <a:ea typeface="MS PGothic" pitchFamily="34" charset="-128"/>
                <a:cs typeface="MS PGothic" charset="0"/>
              </a:rPr>
              <a:t>i</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 is</a:t>
            </a:r>
          </a:p>
          <a:p>
            <a:pPr marL="342900" marR="0" lvl="0" indent="-342900" algn="l" defTabSz="914400" rtl="0" eaLnBrk="1" fontAlgn="base" latinLnBrk="0" hangingPunct="1">
              <a:lnSpc>
                <a:spcPct val="100000"/>
              </a:lnSpc>
              <a:spcBef>
                <a:spcPct val="20000"/>
              </a:spcBef>
              <a:spcAft>
                <a:spcPct val="0"/>
              </a:spcAft>
              <a:buClrTx/>
              <a:buSzPct val="100000"/>
              <a:tabLst/>
              <a:defRPr/>
            </a:pPr>
            <a:endParaRPr lang="en-US" sz="2400" kern="0" dirty="0" smtClean="0"/>
          </a:p>
          <a:p>
            <a:pPr marL="342900" marR="0" lvl="0" indent="-342900" algn="l" defTabSz="914400" rtl="0" eaLnBrk="1" fontAlgn="base" latinLnBrk="0" hangingPunct="1">
              <a:lnSpc>
                <a:spcPct val="100000"/>
              </a:lnSpc>
              <a:spcBef>
                <a:spcPts val="1200"/>
              </a:spcBef>
              <a:spcAft>
                <a:spcPct val="0"/>
              </a:spcAft>
              <a:buClrTx/>
              <a:buSzPct val="100000"/>
              <a:buFont typeface="Arial" pitchFamily="34" charset="0"/>
              <a:buChar char="•"/>
              <a:tabLst/>
              <a:defRPr/>
            </a:pPr>
            <a:r>
              <a:rPr lang="en-US" sz="2400" dirty="0" smtClean="0"/>
              <a:t>What is the </a:t>
            </a:r>
            <a:r>
              <a:rPr lang="en-US" sz="2400" dirty="0" smtClean="0">
                <a:solidFill>
                  <a:srgbClr val="FF0000"/>
                </a:solidFill>
              </a:rPr>
              <a:t>expected utility </a:t>
            </a:r>
            <a:r>
              <a:rPr lang="en-US" sz="2400" dirty="0" smtClean="0"/>
              <a:t>of </a:t>
            </a:r>
            <a:r>
              <a:rPr lang="en-US" sz="2400" dirty="0" err="1" smtClean="0"/>
              <a:t>Wearpads</a:t>
            </a:r>
            <a:r>
              <a:rPr lang="en-US" sz="2400" dirty="0" smtClean="0"/>
              <a:t>=true, </a:t>
            </a:r>
            <a:r>
              <a:rPr lang="en-US" sz="2400" dirty="0" err="1" smtClean="0"/>
              <a:t>WhichWay</a:t>
            </a:r>
            <a:r>
              <a:rPr lang="en-US" sz="2400" dirty="0" smtClean="0"/>
              <a:t>=short ?</a:t>
            </a:r>
          </a:p>
          <a:p>
            <a:pPr lvl="2"/>
            <a:r>
              <a:rPr lang="en-US" sz="2400" dirty="0" smtClean="0"/>
              <a:t>0.2 * 35 + 0.8 * 95 = 83</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 </a:t>
            </a:r>
          </a:p>
        </p:txBody>
      </p:sp>
      <p:sp>
        <p:nvSpPr>
          <p:cNvPr id="45" name="Rectangle 3"/>
          <p:cNvSpPr txBox="1">
            <a:spLocks noChangeArrowheads="1"/>
          </p:cNvSpPr>
          <p:nvPr/>
        </p:nvSpPr>
        <p:spPr bwMode="auto">
          <a:xfrm>
            <a:off x="1600200" y="1295400"/>
            <a:ext cx="6572250" cy="533400"/>
          </a:xfrm>
          <a:prstGeom prst="rect">
            <a:avLst/>
          </a:prstGeom>
          <a:solidFill>
            <a:srgbClr val="F7F9A9"/>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15000"/>
              </a:lnSpc>
              <a:spcBef>
                <a:spcPct val="20000"/>
              </a:spcBef>
              <a:defRPr/>
            </a:pPr>
            <a:r>
              <a:rPr kumimoji="0" lang="en-US" sz="2400" b="0" i="0" u="none" strike="noStrike" kern="0" cap="none" spc="0" normalizeH="0" baseline="0" noProof="0" dirty="0" smtClean="0">
                <a:ln>
                  <a:noFill/>
                </a:ln>
                <a:solidFill>
                  <a:schemeClr val="tx1"/>
                </a:solidFill>
                <a:effectLst/>
                <a:uLnTx/>
                <a:uFillTx/>
                <a:latin typeface="Castellar" pitchFamily="18" charset="0"/>
                <a:ea typeface="Arial Unicode MS" pitchFamily="34" charset="-128"/>
                <a:cs typeface="Arial Unicode MS" pitchFamily="34" charset="-128"/>
              </a:rPr>
              <a:t>E</a:t>
            </a:r>
            <a:r>
              <a:rPr kumimoji="0" lang="en-US" sz="2400" b="0" i="0"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r>
              <a:rPr kumimoji="0" lang="en-US" sz="2400" b="0" i="1"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U</a:t>
            </a:r>
            <a:r>
              <a:rPr kumimoji="0" lang="en-US" sz="2400" b="0" i="0"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 </a:t>
            </a:r>
            <a:r>
              <a:rPr kumimoji="0" lang="en-US" sz="2400" b="0" i="1"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D</a:t>
            </a:r>
            <a:r>
              <a:rPr kumimoji="0" lang="en-US" sz="2400" b="0" i="0"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 </a:t>
            </a:r>
            <a:r>
              <a:rPr kumimoji="0" lang="en-US" sz="2400" b="0" i="1" u="none" strike="noStrike" kern="0" cap="none" spc="0" normalizeH="0" baseline="0" noProof="0" dirty="0" smtClean="0">
                <a:ln>
                  <a:noFill/>
                </a:ln>
                <a:solidFill>
                  <a:schemeClr val="tx1"/>
                </a:solidFill>
                <a:effectLst/>
                <a:uLnTx/>
                <a:uFillTx/>
                <a:latin typeface="+mn-lt"/>
                <a:ea typeface="+mn-ea"/>
                <a:cs typeface="+mn-cs"/>
              </a:rPr>
              <a:t>d</a:t>
            </a:r>
            <a:r>
              <a:rPr kumimoji="0" lang="en-US" sz="2400" b="0" i="1" u="none" strike="noStrike" kern="0" cap="none" spc="0" normalizeH="0" baseline="-25000" noProof="0" dirty="0" smtClean="0">
                <a:ln>
                  <a:noFill/>
                </a:ln>
                <a:solidFill>
                  <a:schemeClr val="tx1"/>
                </a:solidFill>
                <a:effectLst/>
                <a:uLnTx/>
                <a:uFillTx/>
                <a:latin typeface="+mn-lt"/>
                <a:ea typeface="+mn-ea"/>
                <a:cs typeface="+mn-cs"/>
              </a:rPr>
              <a:t>i</a:t>
            </a:r>
            <a:r>
              <a:rPr kumimoji="0" lang="en-US" sz="2400" b="0" i="1"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nn-NO" sz="2400" b="0" i="0" u="none" strike="noStrike" kern="0" cap="none" spc="0" normalizeH="0" baseline="0" noProof="0" dirty="0" smtClean="0">
                <a:ln>
                  <a:noFill/>
                </a:ln>
                <a:solidFill>
                  <a:schemeClr val="tx1"/>
                </a:solidFill>
                <a:effectLst/>
                <a:uLnTx/>
                <a:uFillTx/>
                <a:latin typeface="+mn-lt"/>
                <a:ea typeface="+mn-ea"/>
                <a:cs typeface="+mn-cs"/>
              </a:rPr>
              <a:t> </a:t>
            </a:r>
            <a:r>
              <a:rPr kumimoji="0" lang="nn-NO" sz="2400" b="0" i="0" u="none" strike="noStrike" kern="0" cap="none" spc="0" normalizeH="0" baseline="0" noProof="0" dirty="0" smtClean="0">
                <a:ln>
                  <a:noFill/>
                </a:ln>
                <a:solidFill>
                  <a:schemeClr val="tx1"/>
                </a:solidFill>
                <a:effectLst/>
                <a:uLnTx/>
                <a:uFillTx/>
                <a:latin typeface="Symbol" pitchFamily="18" charset="2"/>
                <a:ea typeface="+mn-ea"/>
                <a:cs typeface="+mn-cs"/>
                <a:sym typeface="Symbol" pitchFamily="18" charset="2"/>
              </a:rPr>
              <a:t></a:t>
            </a:r>
            <a:r>
              <a:rPr kumimoji="0" lang="nn-NO" sz="2400" b="0" i="0" u="none" strike="noStrike" kern="0" cap="none" spc="0" normalizeH="0" baseline="0" noProof="0" dirty="0" smtClean="0">
                <a:ln>
                  <a:noFill/>
                </a:ln>
                <a:solidFill>
                  <a:schemeClr val="tx1"/>
                </a:solidFill>
                <a:effectLst/>
                <a:uLnTx/>
                <a:uFillTx/>
                <a:latin typeface="+mn-lt"/>
                <a:ea typeface="+mn-ea"/>
                <a:cs typeface="+mn-cs"/>
              </a:rPr>
              <a:t> </a:t>
            </a:r>
            <a:r>
              <a:rPr kumimoji="0" lang="nn-NO" sz="2400" b="0" i="0" u="none" strike="noStrike" kern="0" cap="none" spc="0" normalizeH="0" baseline="-25000" noProof="0" dirty="0" smtClean="0">
                <a:ln>
                  <a:noFill/>
                </a:ln>
                <a:solidFill>
                  <a:schemeClr val="tx1"/>
                </a:solidFill>
                <a:effectLst/>
                <a:uLnTx/>
                <a:uFillTx/>
                <a:latin typeface="cmmi10" pitchFamily="34" charset="0"/>
                <a:ea typeface="+mn-ea"/>
                <a:cs typeface="+mn-cs"/>
              </a:rPr>
              <a:t>w</a:t>
            </a:r>
            <a:r>
              <a:rPr kumimoji="0" lang="nn-NO" sz="2400" b="0" i="0" u="none" strike="noStrike" kern="0" cap="none" spc="0" normalizeH="0" baseline="-25000" noProof="0" dirty="0" smtClean="0">
                <a:ln>
                  <a:noFill/>
                </a:ln>
                <a:solidFill>
                  <a:schemeClr val="tx1"/>
                </a:solidFill>
                <a:effectLst/>
                <a:uLnTx/>
                <a:uFillTx/>
                <a:latin typeface="msam10" pitchFamily="34" charset="0"/>
                <a:ea typeface="+mn-ea"/>
                <a:cs typeface="+mn-cs"/>
              </a:rPr>
              <a:t>╞ (</a:t>
            </a:r>
            <a:r>
              <a:rPr kumimoji="0" lang="en-US" sz="2400" b="0" i="1" u="none" strike="noStrike" kern="0" cap="none" spc="0" normalizeH="0" baseline="-25000" noProof="0" dirty="0" smtClean="0">
                <a:ln>
                  <a:noFill/>
                </a:ln>
                <a:solidFill>
                  <a:schemeClr val="tx1"/>
                </a:solidFill>
                <a:effectLst/>
                <a:uLnTx/>
                <a:uFillTx/>
                <a:latin typeface="+mn-lt"/>
                <a:ea typeface="Arial Unicode MS" pitchFamily="34" charset="-128"/>
                <a:cs typeface="Arial Unicode MS" pitchFamily="34" charset="-128"/>
              </a:rPr>
              <a:t>D</a:t>
            </a:r>
            <a:r>
              <a:rPr kumimoji="0" lang="en-US" sz="2400" b="0" i="0" u="none" strike="noStrike" kern="0" cap="none" spc="0" normalizeH="0" baseline="-25000" noProof="0" dirty="0" smtClean="0">
                <a:ln>
                  <a:noFill/>
                </a:ln>
                <a:solidFill>
                  <a:schemeClr val="tx1"/>
                </a:solidFill>
                <a:effectLst/>
                <a:uLnTx/>
                <a:uFillTx/>
                <a:latin typeface="+mn-lt"/>
                <a:ea typeface="Arial Unicode MS" pitchFamily="34" charset="-128"/>
                <a:cs typeface="Arial Unicode MS" pitchFamily="34" charset="-128"/>
              </a:rPr>
              <a:t> = </a:t>
            </a:r>
            <a:r>
              <a:rPr kumimoji="0" lang="en-US" sz="2400" b="0" i="1" u="none" strike="noStrike" kern="0" cap="none" spc="0" normalizeH="0" baseline="-25000" noProof="0" dirty="0" smtClean="0">
                <a:ln>
                  <a:noFill/>
                </a:ln>
                <a:solidFill>
                  <a:schemeClr val="tx1"/>
                </a:solidFill>
                <a:effectLst/>
                <a:uLnTx/>
                <a:uFillTx/>
                <a:latin typeface="+mn-lt"/>
                <a:ea typeface="+mn-ea"/>
                <a:cs typeface="+mn-cs"/>
              </a:rPr>
              <a:t>d</a:t>
            </a:r>
            <a:r>
              <a:rPr kumimoji="0" lang="en-US" sz="2400" b="0" i="1" u="none" strike="noStrike" kern="0" cap="none" spc="0" normalizeH="0" baseline="-40000" noProof="0" dirty="0" smtClean="0">
                <a:ln>
                  <a:noFill/>
                </a:ln>
                <a:solidFill>
                  <a:schemeClr val="tx1"/>
                </a:solidFill>
                <a:effectLst/>
                <a:uLnTx/>
                <a:uFillTx/>
                <a:latin typeface="+mn-lt"/>
                <a:ea typeface="+mn-ea"/>
                <a:cs typeface="+mn-cs"/>
              </a:rPr>
              <a:t>i</a:t>
            </a:r>
            <a:r>
              <a:rPr kumimoji="0" lang="nn-NO" sz="2400" b="0" i="0" u="none" strike="noStrike" kern="0" cap="none" spc="0" normalizeH="0" baseline="-40000" noProof="0" dirty="0" smtClean="0">
                <a:ln>
                  <a:noFill/>
                </a:ln>
                <a:solidFill>
                  <a:schemeClr val="tx1"/>
                </a:solidFill>
                <a:effectLst/>
                <a:uLnTx/>
                <a:uFillTx/>
                <a:latin typeface="msam10" pitchFamily="34" charset="0"/>
                <a:ea typeface="+mn-ea"/>
                <a:cs typeface="+mn-cs"/>
              </a:rPr>
              <a:t> </a:t>
            </a:r>
            <a:r>
              <a:rPr kumimoji="0" lang="nn-NO" sz="2400" b="0" i="0" u="none" strike="noStrike" kern="0" cap="none" spc="0" normalizeH="0" baseline="-25000" noProof="0" dirty="0" smtClean="0">
                <a:ln>
                  <a:noFill/>
                </a:ln>
                <a:solidFill>
                  <a:schemeClr val="tx1"/>
                </a:solidFill>
                <a:effectLst/>
                <a:uLnTx/>
                <a:uFillTx/>
                <a:latin typeface="msam10" pitchFamily="34" charset="0"/>
                <a:ea typeface="+mn-ea"/>
                <a:cs typeface="+mn-cs"/>
              </a:rPr>
              <a:t>)</a:t>
            </a:r>
            <a:r>
              <a:rPr kumimoji="0" lang="nn-NO" sz="2400" b="0" i="1" u="none" strike="noStrike" kern="0" cap="none" spc="0" normalizeH="0" baseline="0" noProof="0" dirty="0" smtClean="0">
                <a:ln>
                  <a:noFill/>
                </a:ln>
                <a:solidFill>
                  <a:schemeClr val="tx1"/>
                </a:solidFill>
                <a:effectLst/>
                <a:uLnTx/>
                <a:uFillTx/>
                <a:latin typeface="+mn-lt"/>
                <a:ea typeface="+mn-ea"/>
                <a:cs typeface="+mn-cs"/>
              </a:rPr>
              <a:t>P</a:t>
            </a:r>
            <a:r>
              <a:rPr kumimoji="0" lang="nn-NO" sz="2400" b="0" i="0" u="none" strike="noStrike" kern="0" cap="none" spc="0" normalizeH="0" baseline="0" noProof="0" dirty="0" smtClean="0">
                <a:ln>
                  <a:noFill/>
                </a:ln>
                <a:solidFill>
                  <a:schemeClr val="tx1"/>
                </a:solidFill>
                <a:effectLst/>
                <a:uLnTx/>
                <a:uFillTx/>
                <a:latin typeface="+mn-lt"/>
                <a:ea typeface="+mn-ea"/>
                <a:cs typeface="+mn-cs"/>
              </a:rPr>
              <a:t>(</a:t>
            </a:r>
            <a:r>
              <a:rPr kumimoji="0" lang="nn-NO" sz="2400" b="0" i="1" u="none" strike="noStrike" kern="0" cap="none" spc="0" normalizeH="0" baseline="0" noProof="0" dirty="0" smtClean="0">
                <a:ln>
                  <a:noFill/>
                </a:ln>
                <a:solidFill>
                  <a:schemeClr val="tx1"/>
                </a:solidFill>
                <a:effectLst/>
                <a:uLnTx/>
                <a:uFillTx/>
                <a:latin typeface="Times New Roman" pitchFamily="18" charset="0"/>
                <a:ea typeface="+mn-ea"/>
                <a:cs typeface="+mn-cs"/>
              </a:rPr>
              <a:t>w|D=</a:t>
            </a:r>
            <a:r>
              <a:rPr lang="en-US" sz="2400" i="1" kern="0" dirty="0" smtClean="0"/>
              <a:t> </a:t>
            </a:r>
            <a:r>
              <a:rPr lang="en-US" sz="2400" i="1" kern="0" dirty="0"/>
              <a:t>d</a:t>
            </a:r>
            <a:r>
              <a:rPr lang="en-US" sz="2400" i="1" kern="0" baseline="-25000" dirty="0"/>
              <a:t>i</a:t>
            </a:r>
            <a:r>
              <a:rPr kumimoji="0" lang="nn-NO" sz="2400" b="0" i="0" u="none" strike="noStrike" kern="0" cap="none" spc="0" normalizeH="0" baseline="0" noProof="0" dirty="0" smtClean="0">
                <a:ln>
                  <a:noFill/>
                </a:ln>
                <a:solidFill>
                  <a:schemeClr val="tx1"/>
                </a:solidFill>
                <a:effectLst/>
                <a:uLnTx/>
                <a:uFillTx/>
                <a:latin typeface="+mn-lt"/>
                <a:ea typeface="+mn-ea"/>
                <a:cs typeface="+mn-cs"/>
              </a:rPr>
              <a:t>) </a:t>
            </a:r>
            <a:r>
              <a:rPr kumimoji="0" lang="nn-NO" sz="2400" b="0" i="1" u="none" strike="noStrike" kern="0" cap="none" spc="0" normalizeH="0" baseline="0" noProof="0" dirty="0" smtClean="0">
                <a:ln>
                  <a:noFill/>
                </a:ln>
                <a:solidFill>
                  <a:schemeClr val="tx1"/>
                </a:solidFill>
                <a:effectLst/>
                <a:uLnTx/>
                <a:uFillTx/>
                <a:latin typeface="+mn-lt"/>
                <a:ea typeface="+mn-ea"/>
                <a:cs typeface="+mn-cs"/>
              </a:rPr>
              <a:t>U</a:t>
            </a:r>
            <a:r>
              <a:rPr kumimoji="0" lang="nn-NO" sz="2400" b="0" i="0" u="none" strike="noStrike" kern="0" cap="none" spc="0" normalizeH="0" baseline="0" noProof="0" dirty="0" smtClean="0">
                <a:ln>
                  <a:noFill/>
                </a:ln>
                <a:solidFill>
                  <a:schemeClr val="tx1"/>
                </a:solidFill>
                <a:effectLst/>
                <a:uLnTx/>
                <a:uFillTx/>
                <a:latin typeface="+mn-lt"/>
                <a:ea typeface="+mn-ea"/>
                <a:cs typeface="+mn-cs"/>
              </a:rPr>
              <a:t>(</a:t>
            </a:r>
            <a:r>
              <a:rPr kumimoji="0" lang="nn-NO" sz="2400" b="0" i="1" u="none" strike="noStrike" kern="0" cap="none" spc="0" normalizeH="0" baseline="0" noProof="0" dirty="0" smtClean="0">
                <a:ln>
                  <a:noFill/>
                </a:ln>
                <a:solidFill>
                  <a:schemeClr val="tx1"/>
                </a:solidFill>
                <a:effectLst/>
                <a:uLnTx/>
                <a:uFillTx/>
                <a:latin typeface="Times New Roman" pitchFamily="18" charset="0"/>
                <a:ea typeface="+mn-ea"/>
                <a:cs typeface="+mn-cs"/>
              </a:rPr>
              <a:t>w</a:t>
            </a:r>
            <a:r>
              <a:rPr kumimoji="0" lang="nn-NO" sz="2400" b="0" i="0" u="none" strike="noStrike" kern="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P spid="25" grpId="0"/>
      <p:bldP spid="26" grpId="0" animBg="1"/>
      <p:bldP spid="27" grpId="0" animBg="1"/>
      <p:bldP spid="28" grpId="0" animBg="1"/>
      <p:bldP spid="29" grpId="0"/>
      <p:bldP spid="23"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Lecture Overview</a:t>
            </a:r>
          </a:p>
        </p:txBody>
      </p:sp>
      <p:sp>
        <p:nvSpPr>
          <p:cNvPr id="25603"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smtClean="0">
                <a:solidFill>
                  <a:schemeClr val="bg2"/>
                </a:solidFill>
              </a:rPr>
              <a:t>Intro </a:t>
            </a:r>
          </a:p>
          <a:p>
            <a:pPr eaLnBrk="1" hangingPunct="1">
              <a:buFontTx/>
              <a:buChar char="•"/>
            </a:pPr>
            <a:r>
              <a:rPr lang="en-US" sz="4000" smtClean="0">
                <a:solidFill>
                  <a:schemeClr val="folHlink"/>
                </a:solidFill>
              </a:rPr>
              <a:t>One-Off Decision Problems</a:t>
            </a:r>
          </a:p>
          <a:p>
            <a:pPr eaLnBrk="1" hangingPunct="1">
              <a:buFontTx/>
              <a:buChar char="•"/>
            </a:pPr>
            <a:r>
              <a:rPr lang="en-US" sz="4000" smtClean="0">
                <a:solidFill>
                  <a:schemeClr val="folHlink"/>
                </a:solidFill>
              </a:rPr>
              <a:t>Utilities / Preferences and Optimal Decison</a:t>
            </a:r>
          </a:p>
          <a:p>
            <a:pPr eaLnBrk="1" hangingPunct="1">
              <a:buFontTx/>
              <a:buChar char="•"/>
            </a:pPr>
            <a:r>
              <a:rPr lang="en-US" sz="4000" smtClean="0"/>
              <a:t>Single stage Decision Networks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2"/>
          <p:cNvSpPr>
            <a:spLocks noGrp="1" noChangeArrowheads="1"/>
          </p:cNvSpPr>
          <p:nvPr>
            <p:ph type="title"/>
          </p:nvPr>
        </p:nvSpPr>
        <p:spPr/>
        <p:txBody>
          <a:bodyPr/>
          <a:lstStyle/>
          <a:p>
            <a:pPr eaLnBrk="1" hangingPunct="1"/>
            <a:r>
              <a:rPr lang="en-US" sz="3200" b="0" smtClean="0"/>
              <a:t>Single-stage decision networks</a:t>
            </a:r>
            <a:br>
              <a:rPr lang="en-US" sz="3200" b="0" smtClean="0"/>
            </a:br>
            <a:endParaRPr lang="en-US" sz="3200" b="0" smtClean="0"/>
          </a:p>
        </p:txBody>
      </p:sp>
      <p:sp>
        <p:nvSpPr>
          <p:cNvPr id="12299" name="Rectangle 3"/>
          <p:cNvSpPr>
            <a:spLocks noGrp="1" noChangeArrowheads="1"/>
          </p:cNvSpPr>
          <p:nvPr>
            <p:ph type="body" idx="1"/>
          </p:nvPr>
        </p:nvSpPr>
        <p:spPr>
          <a:xfrm>
            <a:off x="20782" y="533400"/>
            <a:ext cx="9123218" cy="2895600"/>
          </a:xfrm>
        </p:spPr>
        <p:txBody>
          <a:bodyPr/>
          <a:lstStyle/>
          <a:p>
            <a:pPr eaLnBrk="1" hangingPunct="1"/>
            <a:r>
              <a:rPr lang="en-US" dirty="0" smtClean="0"/>
              <a:t>Extend belief networks with:</a:t>
            </a:r>
          </a:p>
          <a:p>
            <a:pPr eaLnBrk="1" hangingPunct="1">
              <a:buFontTx/>
              <a:buChar char="•"/>
            </a:pPr>
            <a:r>
              <a:rPr lang="en-US" sz="2400" b="1" dirty="0" smtClean="0"/>
              <a:t>Decision nodes</a:t>
            </a:r>
            <a:r>
              <a:rPr lang="en-US" sz="2400" dirty="0" smtClean="0"/>
              <a:t>, that the agent chooses the value for. </a:t>
            </a:r>
            <a:r>
              <a:rPr lang="en-US" sz="2400" i="1" dirty="0" smtClean="0"/>
              <a:t>Drawn as rectangle</a:t>
            </a:r>
            <a:r>
              <a:rPr lang="en-US" sz="2400" dirty="0" smtClean="0"/>
              <a:t>.</a:t>
            </a:r>
          </a:p>
          <a:p>
            <a:pPr eaLnBrk="1" hangingPunct="1">
              <a:buFontTx/>
              <a:buChar char="•"/>
            </a:pPr>
            <a:r>
              <a:rPr lang="en-US" sz="2400" b="1" dirty="0" smtClean="0"/>
              <a:t>Utility node</a:t>
            </a:r>
            <a:r>
              <a:rPr lang="en-US" sz="2400" dirty="0" smtClean="0"/>
              <a:t>, the parents are the variables on which the utility depends. </a:t>
            </a:r>
            <a:r>
              <a:rPr lang="en-US" sz="2400" i="1" dirty="0" smtClean="0"/>
              <a:t>Drawn as a diamond</a:t>
            </a:r>
            <a:r>
              <a:rPr lang="en-US" sz="2400" dirty="0" smtClean="0"/>
              <a:t>.</a:t>
            </a:r>
          </a:p>
          <a:p>
            <a:pPr eaLnBrk="1" hangingPunct="1">
              <a:buFontTx/>
              <a:buChar char="•"/>
            </a:pPr>
            <a:r>
              <a:rPr lang="en-US" sz="2400" dirty="0" smtClean="0"/>
              <a:t>Shows explicitly which decision nodes affect random variables</a:t>
            </a:r>
          </a:p>
          <a:p>
            <a:pPr eaLnBrk="1" hangingPunct="1">
              <a:buFontTx/>
              <a:buChar char="•"/>
            </a:pPr>
            <a:endParaRPr lang="en-US" sz="2400" dirty="0" smtClean="0"/>
          </a:p>
          <a:p>
            <a:pPr eaLnBrk="1" hangingPunct="1">
              <a:buFontTx/>
              <a:buChar char="•"/>
            </a:pPr>
            <a:endParaRPr lang="en-US" sz="2400" dirty="0" smtClean="0"/>
          </a:p>
        </p:txBody>
      </p:sp>
      <p:sp>
        <p:nvSpPr>
          <p:cNvPr id="2" name="TextBox 1"/>
          <p:cNvSpPr txBox="1"/>
          <p:nvPr/>
        </p:nvSpPr>
        <p:spPr>
          <a:xfrm>
            <a:off x="609600" y="3501920"/>
            <a:ext cx="620683" cy="369332"/>
          </a:xfrm>
          <a:prstGeom prst="rect">
            <a:avLst/>
          </a:prstGeom>
          <a:noFill/>
          <a:ln>
            <a:solidFill>
              <a:schemeClr val="tx1"/>
            </a:solidFill>
          </a:ln>
        </p:spPr>
        <p:txBody>
          <a:bodyPr wrap="none" rtlCol="0">
            <a:spAutoFit/>
          </a:bodyPr>
          <a:lstStyle/>
          <a:p>
            <a:r>
              <a:rPr lang="en-CA" dirty="0" smtClean="0"/>
              <a:t>WW</a:t>
            </a:r>
            <a:endParaRPr lang="en-CA" dirty="0"/>
          </a:p>
        </p:txBody>
      </p:sp>
      <p:sp>
        <p:nvSpPr>
          <p:cNvPr id="16" name="TextBox 15"/>
          <p:cNvSpPr txBox="1"/>
          <p:nvPr/>
        </p:nvSpPr>
        <p:spPr>
          <a:xfrm>
            <a:off x="558532" y="5059004"/>
            <a:ext cx="556563" cy="369332"/>
          </a:xfrm>
          <a:prstGeom prst="rect">
            <a:avLst/>
          </a:prstGeom>
          <a:noFill/>
          <a:ln>
            <a:solidFill>
              <a:schemeClr val="tx1"/>
            </a:solidFill>
          </a:ln>
        </p:spPr>
        <p:txBody>
          <a:bodyPr wrap="none" rtlCol="0">
            <a:spAutoFit/>
          </a:bodyPr>
          <a:lstStyle/>
          <a:p>
            <a:r>
              <a:rPr lang="en-CA" dirty="0" smtClean="0"/>
              <a:t>WP</a:t>
            </a:r>
            <a:endParaRPr lang="en-CA" dirty="0"/>
          </a:p>
        </p:txBody>
      </p:sp>
      <p:grpSp>
        <p:nvGrpSpPr>
          <p:cNvPr id="7" name="Group 6"/>
          <p:cNvGrpSpPr/>
          <p:nvPr/>
        </p:nvGrpSpPr>
        <p:grpSpPr>
          <a:xfrm>
            <a:off x="1143000" y="4318061"/>
            <a:ext cx="457200" cy="406339"/>
            <a:chOff x="4800600" y="3733800"/>
            <a:chExt cx="457200" cy="406339"/>
          </a:xfrm>
        </p:grpSpPr>
        <p:sp>
          <p:nvSpPr>
            <p:cNvPr id="4" name="Oval 3"/>
            <p:cNvSpPr/>
            <p:nvPr/>
          </p:nvSpPr>
          <p:spPr>
            <a:xfrm>
              <a:off x="4800600" y="37338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4859923" y="3770807"/>
              <a:ext cx="338554" cy="369332"/>
            </a:xfrm>
            <a:prstGeom prst="rect">
              <a:avLst/>
            </a:prstGeom>
            <a:noFill/>
            <a:ln>
              <a:solidFill>
                <a:schemeClr val="bg1"/>
              </a:solidFill>
            </a:ln>
          </p:spPr>
          <p:txBody>
            <a:bodyPr wrap="none" rtlCol="0">
              <a:spAutoFit/>
            </a:bodyPr>
            <a:lstStyle/>
            <a:p>
              <a:r>
                <a:rPr lang="en-CA" dirty="0" smtClean="0"/>
                <a:t>A</a:t>
              </a:r>
              <a:endParaRPr lang="en-CA" dirty="0"/>
            </a:p>
          </p:txBody>
        </p:sp>
      </p:grpSp>
      <p:grpSp>
        <p:nvGrpSpPr>
          <p:cNvPr id="6" name="Group 5"/>
          <p:cNvGrpSpPr/>
          <p:nvPr/>
        </p:nvGrpSpPr>
        <p:grpSpPr>
          <a:xfrm>
            <a:off x="1981200" y="4202668"/>
            <a:ext cx="457200" cy="706398"/>
            <a:chOff x="5433489" y="4555867"/>
            <a:chExt cx="457200" cy="706398"/>
          </a:xfrm>
        </p:grpSpPr>
        <p:sp>
          <p:nvSpPr>
            <p:cNvPr id="5" name="Flowchart: Decision 4"/>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9" name="Straight Arrow Connector 8"/>
          <p:cNvCxnSpPr>
            <a:stCxn id="2" idx="2"/>
            <a:endCxn id="4" idx="1"/>
          </p:cNvCxnSpPr>
          <p:nvPr/>
        </p:nvCxnSpPr>
        <p:spPr>
          <a:xfrm>
            <a:off x="919942" y="3871252"/>
            <a:ext cx="290013" cy="502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0"/>
          </p:cNvCxnSpPr>
          <p:nvPr/>
        </p:nvCxnSpPr>
        <p:spPr>
          <a:xfrm flipV="1">
            <a:off x="836814" y="4699061"/>
            <a:ext cx="365509" cy="35994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5" idx="1"/>
          </p:cNvCxnSpPr>
          <p:nvPr/>
        </p:nvCxnSpPr>
        <p:spPr>
          <a:xfrm>
            <a:off x="1597428" y="4489230"/>
            <a:ext cx="383772" cy="666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95600" y="3501920"/>
            <a:ext cx="620683" cy="369332"/>
          </a:xfrm>
          <a:prstGeom prst="rect">
            <a:avLst/>
          </a:prstGeom>
          <a:noFill/>
          <a:ln>
            <a:solidFill>
              <a:schemeClr val="tx1"/>
            </a:solidFill>
          </a:ln>
        </p:spPr>
        <p:txBody>
          <a:bodyPr wrap="none" rtlCol="0">
            <a:spAutoFit/>
          </a:bodyPr>
          <a:lstStyle/>
          <a:p>
            <a:r>
              <a:rPr lang="en-CA" dirty="0" smtClean="0"/>
              <a:t>WW</a:t>
            </a:r>
            <a:endParaRPr lang="en-CA" dirty="0"/>
          </a:p>
        </p:txBody>
      </p:sp>
      <p:sp>
        <p:nvSpPr>
          <p:cNvPr id="32" name="TextBox 31"/>
          <p:cNvSpPr txBox="1"/>
          <p:nvPr/>
        </p:nvSpPr>
        <p:spPr>
          <a:xfrm>
            <a:off x="2844532" y="5059004"/>
            <a:ext cx="556563" cy="369332"/>
          </a:xfrm>
          <a:prstGeom prst="rect">
            <a:avLst/>
          </a:prstGeom>
          <a:noFill/>
          <a:ln>
            <a:solidFill>
              <a:schemeClr val="tx1"/>
            </a:solidFill>
          </a:ln>
        </p:spPr>
        <p:txBody>
          <a:bodyPr wrap="none" rtlCol="0">
            <a:spAutoFit/>
          </a:bodyPr>
          <a:lstStyle/>
          <a:p>
            <a:r>
              <a:rPr lang="en-CA" dirty="0" smtClean="0"/>
              <a:t>WP</a:t>
            </a:r>
            <a:endParaRPr lang="en-CA" dirty="0"/>
          </a:p>
        </p:txBody>
      </p:sp>
      <p:grpSp>
        <p:nvGrpSpPr>
          <p:cNvPr id="33" name="Group 32"/>
          <p:cNvGrpSpPr/>
          <p:nvPr/>
        </p:nvGrpSpPr>
        <p:grpSpPr>
          <a:xfrm>
            <a:off x="3429000" y="4318061"/>
            <a:ext cx="457200" cy="406339"/>
            <a:chOff x="4800600" y="3733800"/>
            <a:chExt cx="457200" cy="406339"/>
          </a:xfrm>
        </p:grpSpPr>
        <p:sp>
          <p:nvSpPr>
            <p:cNvPr id="34" name="Oval 33"/>
            <p:cNvSpPr/>
            <p:nvPr/>
          </p:nvSpPr>
          <p:spPr>
            <a:xfrm>
              <a:off x="4800600" y="37338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p:cNvSpPr txBox="1"/>
            <p:nvPr/>
          </p:nvSpPr>
          <p:spPr>
            <a:xfrm>
              <a:off x="4859923" y="3770807"/>
              <a:ext cx="338554" cy="369332"/>
            </a:xfrm>
            <a:prstGeom prst="rect">
              <a:avLst/>
            </a:prstGeom>
            <a:noFill/>
            <a:ln>
              <a:solidFill>
                <a:schemeClr val="bg1"/>
              </a:solidFill>
            </a:ln>
          </p:spPr>
          <p:txBody>
            <a:bodyPr wrap="none" rtlCol="0">
              <a:spAutoFit/>
            </a:bodyPr>
            <a:lstStyle/>
            <a:p>
              <a:r>
                <a:rPr lang="en-CA" dirty="0" smtClean="0"/>
                <a:t>A</a:t>
              </a:r>
              <a:endParaRPr lang="en-CA" dirty="0"/>
            </a:p>
          </p:txBody>
        </p:sp>
      </p:grpSp>
      <p:grpSp>
        <p:nvGrpSpPr>
          <p:cNvPr id="36" name="Group 35"/>
          <p:cNvGrpSpPr/>
          <p:nvPr/>
        </p:nvGrpSpPr>
        <p:grpSpPr>
          <a:xfrm>
            <a:off x="4267200" y="4202668"/>
            <a:ext cx="457200" cy="706398"/>
            <a:chOff x="5433489" y="4555867"/>
            <a:chExt cx="457200" cy="706398"/>
          </a:xfrm>
        </p:grpSpPr>
        <p:sp>
          <p:nvSpPr>
            <p:cNvPr id="37" name="Flowchart: Decision 36"/>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39" name="Straight Arrow Connector 38"/>
          <p:cNvCxnSpPr>
            <a:stCxn id="31" idx="2"/>
            <a:endCxn id="34" idx="1"/>
          </p:cNvCxnSpPr>
          <p:nvPr/>
        </p:nvCxnSpPr>
        <p:spPr>
          <a:xfrm>
            <a:off x="3205942" y="3871252"/>
            <a:ext cx="290013" cy="502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0"/>
          </p:cNvCxnSpPr>
          <p:nvPr/>
        </p:nvCxnSpPr>
        <p:spPr>
          <a:xfrm flipV="1">
            <a:off x="3122814" y="4740533"/>
            <a:ext cx="1197297" cy="3184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7" idx="1"/>
          </p:cNvCxnSpPr>
          <p:nvPr/>
        </p:nvCxnSpPr>
        <p:spPr>
          <a:xfrm>
            <a:off x="3883428" y="4489230"/>
            <a:ext cx="383772" cy="666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171305" y="3852462"/>
            <a:ext cx="1211807" cy="502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a:spLocks noChangeArrowheads="1"/>
          </p:cNvSpPr>
          <p:nvPr/>
        </p:nvSpPr>
        <p:spPr bwMode="auto">
          <a:xfrm>
            <a:off x="3261525" y="5833896"/>
            <a:ext cx="6219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B. </a:t>
            </a:r>
            <a:endParaRPr lang="en-US" b="1" i="1" dirty="0">
              <a:latin typeface="+mj-lt"/>
            </a:endParaRPr>
          </a:p>
        </p:txBody>
      </p:sp>
      <p:sp>
        <p:nvSpPr>
          <p:cNvPr id="46" name="Rectangle 45"/>
          <p:cNvSpPr>
            <a:spLocks noChangeArrowheads="1"/>
          </p:cNvSpPr>
          <p:nvPr/>
        </p:nvSpPr>
        <p:spPr bwMode="auto">
          <a:xfrm>
            <a:off x="497641" y="5791200"/>
            <a:ext cx="559769" cy="461665"/>
          </a:xfrm>
          <a:prstGeom prst="rect">
            <a:avLst/>
          </a:prstGeom>
          <a:solidFill>
            <a:schemeClr val="accent5">
              <a:lumMod val="40000"/>
              <a:lumOff val="60000"/>
            </a:schemeClr>
          </a:solidFill>
          <a:ln w="9525">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A. </a:t>
            </a:r>
            <a:endParaRPr lang="en-US" baseline="30000" dirty="0">
              <a:latin typeface="+mj-lt"/>
            </a:endParaRPr>
          </a:p>
        </p:txBody>
      </p:sp>
      <p:sp>
        <p:nvSpPr>
          <p:cNvPr id="47" name="Rectangle 46"/>
          <p:cNvSpPr>
            <a:spLocks noChangeArrowheads="1"/>
          </p:cNvSpPr>
          <p:nvPr/>
        </p:nvSpPr>
        <p:spPr bwMode="auto">
          <a:xfrm>
            <a:off x="6019800" y="5791200"/>
            <a:ext cx="610212"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C . </a:t>
            </a:r>
            <a:endParaRPr lang="en-US" b="1" dirty="0">
              <a:latin typeface="+mj-lt"/>
            </a:endParaRPr>
          </a:p>
        </p:txBody>
      </p:sp>
      <p:sp>
        <p:nvSpPr>
          <p:cNvPr id="48" name="Rectangle 47"/>
          <p:cNvSpPr>
            <a:spLocks noChangeArrowheads="1"/>
          </p:cNvSpPr>
          <p:nvPr/>
        </p:nvSpPr>
        <p:spPr bwMode="auto">
          <a:xfrm>
            <a:off x="6844450" y="5833896"/>
            <a:ext cx="229955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FF0000"/>
                </a:solidFill>
                <a:latin typeface="+mj-lt"/>
              </a:rPr>
              <a:t>D . </a:t>
            </a:r>
            <a:r>
              <a:rPr lang="en-US" sz="2000" dirty="0" smtClean="0">
                <a:latin typeface="+mj-lt"/>
              </a:rPr>
              <a:t>None of these</a:t>
            </a:r>
            <a:endParaRPr lang="en-US" sz="2000" dirty="0">
              <a:latin typeface="+mj-lt"/>
            </a:endParaRPr>
          </a:p>
        </p:txBody>
      </p:sp>
      <p:sp>
        <p:nvSpPr>
          <p:cNvPr id="49" name="TextBox 48"/>
          <p:cNvSpPr txBox="1"/>
          <p:nvPr/>
        </p:nvSpPr>
        <p:spPr>
          <a:xfrm>
            <a:off x="5399117" y="3483130"/>
            <a:ext cx="620683" cy="369332"/>
          </a:xfrm>
          <a:prstGeom prst="rect">
            <a:avLst/>
          </a:prstGeom>
          <a:noFill/>
          <a:ln>
            <a:solidFill>
              <a:schemeClr val="tx1"/>
            </a:solidFill>
          </a:ln>
        </p:spPr>
        <p:txBody>
          <a:bodyPr wrap="none" rtlCol="0">
            <a:spAutoFit/>
          </a:bodyPr>
          <a:lstStyle/>
          <a:p>
            <a:r>
              <a:rPr lang="en-CA" dirty="0" smtClean="0"/>
              <a:t>WW</a:t>
            </a:r>
            <a:endParaRPr lang="en-CA" dirty="0"/>
          </a:p>
        </p:txBody>
      </p:sp>
      <p:sp>
        <p:nvSpPr>
          <p:cNvPr id="50" name="TextBox 49"/>
          <p:cNvSpPr txBox="1"/>
          <p:nvPr/>
        </p:nvSpPr>
        <p:spPr>
          <a:xfrm>
            <a:off x="5348049" y="5040214"/>
            <a:ext cx="556563" cy="369332"/>
          </a:xfrm>
          <a:prstGeom prst="rect">
            <a:avLst/>
          </a:prstGeom>
          <a:noFill/>
          <a:ln>
            <a:solidFill>
              <a:schemeClr val="tx1"/>
            </a:solidFill>
          </a:ln>
        </p:spPr>
        <p:txBody>
          <a:bodyPr wrap="none" rtlCol="0">
            <a:spAutoFit/>
          </a:bodyPr>
          <a:lstStyle/>
          <a:p>
            <a:r>
              <a:rPr lang="en-CA" dirty="0" smtClean="0"/>
              <a:t>WP</a:t>
            </a:r>
            <a:endParaRPr lang="en-CA" dirty="0"/>
          </a:p>
        </p:txBody>
      </p:sp>
      <p:grpSp>
        <p:nvGrpSpPr>
          <p:cNvPr id="51" name="Group 50"/>
          <p:cNvGrpSpPr/>
          <p:nvPr/>
        </p:nvGrpSpPr>
        <p:grpSpPr>
          <a:xfrm>
            <a:off x="5932517" y="4299271"/>
            <a:ext cx="457200" cy="406339"/>
            <a:chOff x="4800600" y="3733800"/>
            <a:chExt cx="457200" cy="406339"/>
          </a:xfrm>
        </p:grpSpPr>
        <p:sp>
          <p:nvSpPr>
            <p:cNvPr id="52" name="Oval 51"/>
            <p:cNvSpPr/>
            <p:nvPr/>
          </p:nvSpPr>
          <p:spPr>
            <a:xfrm>
              <a:off x="4800600" y="37338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p:cNvSpPr txBox="1"/>
            <p:nvPr/>
          </p:nvSpPr>
          <p:spPr>
            <a:xfrm>
              <a:off x="4859923" y="3770807"/>
              <a:ext cx="338554" cy="369332"/>
            </a:xfrm>
            <a:prstGeom prst="rect">
              <a:avLst/>
            </a:prstGeom>
            <a:noFill/>
            <a:ln>
              <a:solidFill>
                <a:schemeClr val="bg1"/>
              </a:solidFill>
            </a:ln>
          </p:spPr>
          <p:txBody>
            <a:bodyPr wrap="none" rtlCol="0">
              <a:spAutoFit/>
            </a:bodyPr>
            <a:lstStyle/>
            <a:p>
              <a:r>
                <a:rPr lang="en-CA" dirty="0" smtClean="0"/>
                <a:t>A</a:t>
              </a:r>
              <a:endParaRPr lang="en-CA" dirty="0"/>
            </a:p>
          </p:txBody>
        </p:sp>
      </p:grpSp>
      <p:grpSp>
        <p:nvGrpSpPr>
          <p:cNvPr id="54" name="Group 53"/>
          <p:cNvGrpSpPr/>
          <p:nvPr/>
        </p:nvGrpSpPr>
        <p:grpSpPr>
          <a:xfrm>
            <a:off x="6770717" y="4183878"/>
            <a:ext cx="457200" cy="706398"/>
            <a:chOff x="5433489" y="4555867"/>
            <a:chExt cx="457200" cy="706398"/>
          </a:xfrm>
        </p:grpSpPr>
        <p:sp>
          <p:nvSpPr>
            <p:cNvPr id="55" name="Flowchart: Decision 54"/>
            <p:cNvSpPr/>
            <p:nvPr/>
          </p:nvSpPr>
          <p:spPr>
            <a:xfrm>
              <a:off x="5433489" y="4555867"/>
              <a:ext cx="457200" cy="706398"/>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TextBox 55"/>
            <p:cNvSpPr txBox="1"/>
            <p:nvPr/>
          </p:nvSpPr>
          <p:spPr>
            <a:xfrm>
              <a:off x="5486400" y="4724400"/>
              <a:ext cx="351378" cy="369332"/>
            </a:xfrm>
            <a:prstGeom prst="rect">
              <a:avLst/>
            </a:prstGeom>
            <a:noFill/>
            <a:ln>
              <a:solidFill>
                <a:schemeClr val="bg1"/>
              </a:solidFill>
            </a:ln>
          </p:spPr>
          <p:txBody>
            <a:bodyPr wrap="none" rtlCol="0">
              <a:spAutoFit/>
            </a:bodyPr>
            <a:lstStyle/>
            <a:p>
              <a:r>
                <a:rPr lang="en-CA" dirty="0" smtClean="0"/>
                <a:t>U</a:t>
              </a:r>
              <a:endParaRPr lang="en-CA" dirty="0"/>
            </a:p>
          </p:txBody>
        </p:sp>
      </p:grpSp>
      <p:cxnSp>
        <p:nvCxnSpPr>
          <p:cNvPr id="57" name="Straight Arrow Connector 56"/>
          <p:cNvCxnSpPr>
            <a:stCxn id="50" idx="0"/>
            <a:endCxn id="52" idx="3"/>
          </p:cNvCxnSpPr>
          <p:nvPr/>
        </p:nvCxnSpPr>
        <p:spPr>
          <a:xfrm flipV="1">
            <a:off x="5626331" y="4624475"/>
            <a:ext cx="373141" cy="4157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5" idx="1"/>
          </p:cNvCxnSpPr>
          <p:nvPr/>
        </p:nvCxnSpPr>
        <p:spPr>
          <a:xfrm>
            <a:off x="6386945" y="4470440"/>
            <a:ext cx="383772" cy="666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674822" y="3833672"/>
            <a:ext cx="1211807" cy="502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3"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1440" y="3269457"/>
            <a:ext cx="1067083" cy="398339"/>
          </a:xfrm>
          <a:prstGeom prst="rect">
            <a:avLst/>
          </a:prstGeom>
          <a:solidFill>
            <a:schemeClr val="accent5">
              <a:lumMod val="20000"/>
              <a:lumOff val="80000"/>
            </a:schemeClr>
          </a:solidFill>
          <a:ln w="57150">
            <a:solidFill>
              <a:srgbClr val="00B0F0"/>
            </a:solidFill>
            <a:miter lim="800000"/>
            <a:headEnd/>
            <a:tailEnd/>
          </a:ln>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2"/>
          <p:cNvSpPr>
            <a:spLocks noGrp="1" noChangeArrowheads="1"/>
          </p:cNvSpPr>
          <p:nvPr>
            <p:ph type="title"/>
          </p:nvPr>
        </p:nvSpPr>
        <p:spPr/>
        <p:txBody>
          <a:bodyPr/>
          <a:lstStyle/>
          <a:p>
            <a:pPr eaLnBrk="1" hangingPunct="1"/>
            <a:r>
              <a:rPr lang="en-US" sz="3200" b="0" smtClean="0"/>
              <a:t>Single-stage decision networks</a:t>
            </a:r>
            <a:br>
              <a:rPr lang="en-US" sz="3200" b="0" smtClean="0"/>
            </a:br>
            <a:endParaRPr lang="en-US" sz="3200" b="0" smtClean="0"/>
          </a:p>
        </p:txBody>
      </p:sp>
      <p:sp>
        <p:nvSpPr>
          <p:cNvPr id="12299" name="Rectangle 3"/>
          <p:cNvSpPr>
            <a:spLocks noGrp="1" noChangeArrowheads="1"/>
          </p:cNvSpPr>
          <p:nvPr>
            <p:ph type="body" idx="1"/>
          </p:nvPr>
        </p:nvSpPr>
        <p:spPr>
          <a:xfrm>
            <a:off x="250825" y="620713"/>
            <a:ext cx="5976938" cy="2808287"/>
          </a:xfrm>
        </p:spPr>
        <p:txBody>
          <a:bodyPr/>
          <a:lstStyle/>
          <a:p>
            <a:pPr eaLnBrk="1" hangingPunct="1"/>
            <a:r>
              <a:rPr lang="en-US" dirty="0" smtClean="0"/>
              <a:t>Extend belief networks with:</a:t>
            </a:r>
          </a:p>
          <a:p>
            <a:pPr eaLnBrk="1" hangingPunct="1">
              <a:buFontTx/>
              <a:buChar char="•"/>
            </a:pPr>
            <a:r>
              <a:rPr lang="en-US" sz="2400" b="1" dirty="0" smtClean="0"/>
              <a:t>Decision nodes</a:t>
            </a:r>
            <a:r>
              <a:rPr lang="en-US" sz="2400" dirty="0" smtClean="0"/>
              <a:t>, that the agent chooses the value for. </a:t>
            </a:r>
            <a:r>
              <a:rPr lang="en-US" sz="2400" i="1" dirty="0" smtClean="0"/>
              <a:t>Drawn as rectangle</a:t>
            </a:r>
            <a:r>
              <a:rPr lang="en-US" sz="2400" dirty="0" smtClean="0"/>
              <a:t>.</a:t>
            </a:r>
          </a:p>
          <a:p>
            <a:pPr eaLnBrk="1" hangingPunct="1">
              <a:buFontTx/>
              <a:buChar char="•"/>
            </a:pPr>
            <a:r>
              <a:rPr lang="en-US" sz="2400" b="1" dirty="0" smtClean="0"/>
              <a:t>Utility node</a:t>
            </a:r>
            <a:r>
              <a:rPr lang="en-US" sz="2400" dirty="0" smtClean="0"/>
              <a:t>, the parents are the variables on which the utility depends. </a:t>
            </a:r>
            <a:r>
              <a:rPr lang="en-US" sz="2400" i="1" dirty="0" smtClean="0"/>
              <a:t>Drawn as a diamond</a:t>
            </a:r>
            <a:r>
              <a:rPr lang="en-US" sz="2400" dirty="0" smtClean="0"/>
              <a:t>.</a:t>
            </a:r>
          </a:p>
          <a:p>
            <a:pPr eaLnBrk="1" hangingPunct="1">
              <a:buFontTx/>
              <a:buChar char="•"/>
            </a:pPr>
            <a:r>
              <a:rPr lang="en-US" sz="2400" dirty="0" smtClean="0"/>
              <a:t>Shows explicitly which decision nodes affect random variables</a:t>
            </a:r>
          </a:p>
          <a:p>
            <a:pPr eaLnBrk="1" hangingPunct="1">
              <a:buFontTx/>
              <a:buChar char="•"/>
            </a:pPr>
            <a:endParaRPr lang="en-US" sz="2400" dirty="0" smtClean="0"/>
          </a:p>
          <a:p>
            <a:pPr eaLnBrk="1" hangingPunct="1">
              <a:buFontTx/>
              <a:buChar char="•"/>
            </a:pPr>
            <a:endParaRPr lang="en-US" sz="2400" dirty="0" smtClean="0"/>
          </a:p>
        </p:txBody>
      </p:sp>
      <p:graphicFrame>
        <p:nvGraphicFramePr>
          <p:cNvPr id="88068" name="Group 4"/>
          <p:cNvGraphicFramePr>
            <a:graphicFrameLocks noGrp="1"/>
          </p:cNvGraphicFramePr>
          <p:nvPr/>
        </p:nvGraphicFramePr>
        <p:xfrm>
          <a:off x="6300788" y="981075"/>
          <a:ext cx="2268537" cy="1889760"/>
        </p:xfrm>
        <a:graphic>
          <a:graphicData uri="http://schemas.openxmlformats.org/drawingml/2006/table">
            <a:tbl>
              <a:tblPr/>
              <a:tblGrid>
                <a:gridCol w="75565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Accident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5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8082" name="Group 18"/>
          <p:cNvGraphicFramePr>
            <a:graphicFrameLocks noGrp="1"/>
          </p:cNvGraphicFramePr>
          <p:nvPr/>
        </p:nvGraphicFramePr>
        <p:xfrm>
          <a:off x="5327650" y="3933825"/>
          <a:ext cx="3816350" cy="2305051"/>
        </p:xfrm>
        <a:graphic>
          <a:graphicData uri="http://schemas.openxmlformats.org/drawingml/2006/table">
            <a:tbl>
              <a:tblPr/>
              <a:tblGrid>
                <a:gridCol w="2981325">
                  <a:extLst>
                    <a:ext uri="{9D8B030D-6E8A-4147-A177-3AD203B41FA5}">
                      <a16:colId xmlns:a16="http://schemas.microsoft.com/office/drawing/2014/main" val="20000"/>
                    </a:ext>
                  </a:extLst>
                </a:gridCol>
                <a:gridCol w="835025">
                  <a:extLst>
                    <a:ext uri="{9D8B030D-6E8A-4147-A177-3AD203B41FA5}">
                      <a16:colId xmlns:a16="http://schemas.microsoft.com/office/drawing/2014/main" val="20001"/>
                    </a:ext>
                  </a:extLst>
                </a:gridCol>
              </a:tblGrid>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long                 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long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short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short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97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1" name="Slide Number Placeholder 5"/>
          <p:cNvSpPr>
            <a:spLocks noGrp="1"/>
          </p:cNvSpPr>
          <p:nvPr>
            <p:ph type="sldNum" sz="quarter" idx="12"/>
          </p:nvPr>
        </p:nvSpPr>
        <p:spPr/>
        <p:txBody>
          <a:bodyPr/>
          <a:lstStyle/>
          <a:p>
            <a:pPr>
              <a:defRPr/>
            </a:pPr>
            <a:r>
              <a:rPr lang="en-US"/>
              <a:t>Slide </a:t>
            </a:r>
            <a:fld id="{22F53ACE-CBD9-4826-A671-CAB9261B6886}" type="slidenum">
              <a:rPr lang="en-US"/>
              <a:pPr>
                <a:defRPr/>
              </a:pPr>
              <a:t>3</a:t>
            </a:fld>
            <a:endParaRPr lang="en-US"/>
          </a:p>
        </p:txBody>
      </p:sp>
      <p:sp>
        <p:nvSpPr>
          <p:cNvPr id="8235"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8236" name="Rectangle 6"/>
          <p:cNvSpPr>
            <a:spLocks noChangeArrowheads="1"/>
          </p:cNvSpPr>
          <p:nvPr/>
        </p:nvSpPr>
        <p:spPr bwMode="auto">
          <a:xfrm>
            <a:off x="0" y="2643188"/>
            <a:ext cx="5643563" cy="1857375"/>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Example of Noisy sensor  </a:t>
            </a:r>
            <a:r>
              <a:rPr lang="en-US" sz="2400" b="0">
                <a:latin typeface="Arial Unicode MS" pitchFamily="34" charset="-128"/>
              </a:rPr>
              <a:t>telling whether it is in front of a door. </a:t>
            </a:r>
          </a:p>
          <a:p>
            <a:pPr marL="342900" indent="-342900">
              <a:spcBef>
                <a:spcPct val="20000"/>
              </a:spcBef>
              <a:buFontTx/>
              <a:buChar char="•"/>
            </a:pPr>
            <a:r>
              <a:rPr lang="en-US" sz="2400" b="0">
                <a:latin typeface="Arial Unicode MS" pitchFamily="34" charset="-128"/>
              </a:rPr>
              <a:t>If it is in front of a door P(O</a:t>
            </a:r>
            <a:r>
              <a:rPr lang="en-US" sz="2400" b="0" baseline="-25000">
                <a:latin typeface="Arial Unicode MS" pitchFamily="34" charset="-128"/>
              </a:rPr>
              <a:t> t</a:t>
            </a:r>
            <a:r>
              <a:rPr lang="en-US" sz="2400" b="0">
                <a:latin typeface="Arial Unicode MS" pitchFamily="34" charset="-128"/>
              </a:rPr>
              <a:t> = T) = .8</a:t>
            </a:r>
          </a:p>
          <a:p>
            <a:pPr marL="342900" indent="-342900">
              <a:spcBef>
                <a:spcPct val="20000"/>
              </a:spcBef>
              <a:buFontTx/>
              <a:buChar char="•"/>
            </a:pPr>
            <a:r>
              <a:rPr lang="en-US" sz="2400" b="0">
                <a:latin typeface="Arial Unicode MS" pitchFamily="34" charset="-128"/>
              </a:rPr>
              <a:t>If not in front of a door P(O</a:t>
            </a:r>
            <a:r>
              <a:rPr lang="en-US" sz="2400" b="0" baseline="-25000">
                <a:latin typeface="Arial Unicode MS" pitchFamily="34" charset="-128"/>
              </a:rPr>
              <a:t> t</a:t>
            </a:r>
            <a:r>
              <a:rPr lang="en-US" sz="2400" b="0">
                <a:latin typeface="Arial Unicode MS" pitchFamily="34" charset="-128"/>
              </a:rPr>
              <a:t> = T) = .1</a:t>
            </a:r>
          </a:p>
          <a:p>
            <a:pPr marL="342900" indent="-342900">
              <a:spcBef>
                <a:spcPct val="20000"/>
              </a:spcBef>
            </a:pPr>
            <a:endParaRPr lang="en-US" sz="2400" b="0">
              <a:latin typeface="Arial Unicode MS" pitchFamily="34" charset="-128"/>
            </a:endParaRPr>
          </a:p>
        </p:txBody>
      </p:sp>
      <p:pic>
        <p:nvPicPr>
          <p:cNvPr id="8237" name="Picture 7"/>
          <p:cNvPicPr>
            <a:picLocks noChangeAspect="1" noChangeArrowheads="1"/>
          </p:cNvPicPr>
          <p:nvPr/>
        </p:nvPicPr>
        <p:blipFill>
          <a:blip r:embed="rId3" cstate="print"/>
          <a:srcRect/>
          <a:stretch>
            <a:fillRect/>
          </a:stretch>
        </p:blipFill>
        <p:spPr bwMode="auto">
          <a:xfrm>
            <a:off x="4959350" y="1285875"/>
            <a:ext cx="4184650" cy="481013"/>
          </a:xfrm>
          <a:prstGeom prst="rect">
            <a:avLst/>
          </a:prstGeom>
          <a:noFill/>
          <a:ln w="9525" algn="ctr">
            <a:noFill/>
            <a:miter lim="800000"/>
            <a:headEnd/>
            <a:tailEnd/>
          </a:ln>
        </p:spPr>
      </p:pic>
      <p:sp>
        <p:nvSpPr>
          <p:cNvPr id="8238" name="Rectangle 12"/>
          <p:cNvSpPr>
            <a:spLocks noChangeArrowheads="1"/>
          </p:cNvSpPr>
          <p:nvPr/>
        </p:nvSpPr>
        <p:spPr bwMode="auto">
          <a:xfrm>
            <a:off x="5786438" y="2643188"/>
            <a:ext cx="2449512" cy="56197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P(O</a:t>
            </a:r>
            <a:r>
              <a:rPr lang="en-US" sz="2400" b="0" i="1" baseline="-25000">
                <a:latin typeface="Arial Unicode MS" pitchFamily="34" charset="-128"/>
              </a:rPr>
              <a:t> t</a:t>
            </a:r>
            <a:r>
              <a:rPr lang="en-US" sz="2400" b="0" i="1">
                <a:latin typeface="Arial Unicode MS" pitchFamily="34" charset="-128"/>
              </a:rPr>
              <a:t> |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8239"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b="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8194" name="Ink 25"/>
              <p14:cNvContentPartPr>
                <a14:cpLocks xmlns:a14="http://schemas.microsoft.com/office/drawing/2010/main" noRot="1" noChangeAspect="1" noEditPoints="1" noChangeArrowheads="1" noChangeShapeType="1"/>
              </p14:cNvContentPartPr>
              <p14:nvPr/>
            </p14:nvContentPartPr>
            <p14:xfrm>
              <a:off x="5146675" y="5187950"/>
              <a:ext cx="14288" cy="3175"/>
            </p14:xfrm>
          </p:contentPart>
        </mc:Choice>
        <mc:Fallback xmlns="">
          <p:pic>
            <p:nvPicPr>
              <p:cNvPr id="8194" name="Ink 25"/>
              <p:cNvPicPr>
                <a:picLocks noRot="1" noChangeAspect="1" noEditPoints="1" noChangeArrowheads="1" noChangeShapeType="1"/>
              </p:cNvPicPr>
              <p:nvPr/>
            </p:nvPicPr>
            <p:blipFill>
              <a:blip r:embed="rId5"/>
              <a:stretch>
                <a:fillRect/>
              </a:stretch>
            </p:blipFill>
            <p:spPr>
              <a:xfrm>
                <a:off x="5137150" y="5178778"/>
                <a:ext cx="33339" cy="2151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95" name="Ink 74"/>
              <p14:cNvContentPartPr>
                <a14:cpLocks xmlns:a14="http://schemas.microsoft.com/office/drawing/2010/main" noRot="1" noChangeAspect="1" noEditPoints="1" noChangeArrowheads="1" noChangeShapeType="1"/>
              </p14:cNvContentPartPr>
              <p14:nvPr/>
            </p14:nvContentPartPr>
            <p14:xfrm>
              <a:off x="525463" y="877888"/>
              <a:ext cx="5627687" cy="622300"/>
            </p14:xfrm>
          </p:contentPart>
        </mc:Choice>
        <mc:Fallback xmlns="">
          <p:pic>
            <p:nvPicPr>
              <p:cNvPr id="8195" name="Ink 74"/>
              <p:cNvPicPr>
                <a:picLocks noRot="1" noChangeAspect="1" noEditPoints="1" noChangeArrowheads="1" noChangeShapeType="1"/>
              </p:cNvPicPr>
              <p:nvPr/>
            </p:nvPicPr>
            <p:blipFill>
              <a:blip r:embed="rId7"/>
              <a:stretch>
                <a:fillRect/>
              </a:stretch>
            </p:blipFill>
            <p:spPr>
              <a:xfrm>
                <a:off x="516822" y="867072"/>
                <a:ext cx="5639928" cy="6432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96" name="Ink 75"/>
              <p14:cNvContentPartPr>
                <a14:cpLocks xmlns:a14="http://schemas.microsoft.com/office/drawing/2010/main" noRot="1" noChangeAspect="1" noEditPoints="1" noChangeArrowheads="1" noChangeShapeType="1"/>
              </p14:cNvContentPartPr>
              <p14:nvPr/>
            </p14:nvContentPartPr>
            <p14:xfrm>
              <a:off x="730250" y="1512888"/>
              <a:ext cx="184150" cy="466725"/>
            </p14:xfrm>
          </p:contentPart>
        </mc:Choice>
        <mc:Fallback xmlns="">
          <p:pic>
            <p:nvPicPr>
              <p:cNvPr id="8196" name="Ink 75"/>
              <p:cNvPicPr>
                <a:picLocks noRot="1" noChangeAspect="1" noEditPoints="1" noChangeArrowheads="1" noChangeShapeType="1"/>
              </p:cNvPicPr>
              <p:nvPr/>
            </p:nvPicPr>
            <p:blipFill>
              <a:blip r:embed="rId9"/>
              <a:stretch>
                <a:fillRect/>
              </a:stretch>
            </p:blipFill>
            <p:spPr>
              <a:xfrm>
                <a:off x="723776" y="1506406"/>
                <a:ext cx="194221" cy="4804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197" name="Ink 76"/>
              <p14:cNvContentPartPr>
                <a14:cpLocks xmlns:a14="http://schemas.microsoft.com/office/drawing/2010/main" noRot="1" noChangeAspect="1" noEditPoints="1" noChangeArrowheads="1" noChangeShapeType="1"/>
              </p14:cNvContentPartPr>
              <p14:nvPr/>
            </p14:nvContentPartPr>
            <p14:xfrm>
              <a:off x="1992313" y="1476375"/>
              <a:ext cx="239712" cy="442913"/>
            </p14:xfrm>
          </p:contentPart>
        </mc:Choice>
        <mc:Fallback xmlns="">
          <p:pic>
            <p:nvPicPr>
              <p:cNvPr id="8197" name="Ink 76"/>
              <p:cNvPicPr>
                <a:picLocks noRot="1" noChangeAspect="1" noEditPoints="1" noChangeArrowheads="1" noChangeShapeType="1"/>
              </p:cNvPicPr>
              <p:nvPr/>
            </p:nvPicPr>
            <p:blipFill>
              <a:blip r:embed="rId11"/>
              <a:stretch>
                <a:fillRect/>
              </a:stretch>
            </p:blipFill>
            <p:spPr>
              <a:xfrm>
                <a:off x="1989794" y="1472417"/>
                <a:ext cx="245831" cy="45334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98" name="Ink 77"/>
              <p14:cNvContentPartPr>
                <a14:cpLocks xmlns:a14="http://schemas.microsoft.com/office/drawing/2010/main" noRot="1" noChangeAspect="1" noEditPoints="1" noChangeArrowheads="1" noChangeShapeType="1"/>
              </p14:cNvContentPartPr>
              <p14:nvPr/>
            </p14:nvContentPartPr>
            <p14:xfrm>
              <a:off x="3106738" y="1506538"/>
              <a:ext cx="238125" cy="395287"/>
            </p14:xfrm>
          </p:contentPart>
        </mc:Choice>
        <mc:Fallback xmlns="">
          <p:pic>
            <p:nvPicPr>
              <p:cNvPr id="8198" name="Ink 77"/>
              <p:cNvPicPr>
                <a:picLocks noRot="1" noChangeAspect="1" noEditPoints="1" noChangeArrowheads="1" noChangeShapeType="1"/>
              </p:cNvPicPr>
              <p:nvPr/>
            </p:nvPicPr>
            <p:blipFill>
              <a:blip r:embed="rId13"/>
              <a:stretch>
                <a:fillRect/>
              </a:stretch>
            </p:blipFill>
            <p:spPr>
              <a:xfrm>
                <a:off x="3103856" y="1501858"/>
                <a:ext cx="244970" cy="40788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99" name="Ink 78"/>
              <p14:cNvContentPartPr>
                <a14:cpLocks xmlns:a14="http://schemas.microsoft.com/office/drawing/2010/main" noRot="1" noChangeAspect="1" noEditPoints="1" noChangeArrowheads="1" noChangeShapeType="1"/>
              </p14:cNvContentPartPr>
              <p14:nvPr/>
            </p14:nvContentPartPr>
            <p14:xfrm>
              <a:off x="4168775" y="1514475"/>
              <a:ext cx="228600" cy="469900"/>
            </p14:xfrm>
          </p:contentPart>
        </mc:Choice>
        <mc:Fallback xmlns="">
          <p:pic>
            <p:nvPicPr>
              <p:cNvPr id="8199" name="Ink 78"/>
              <p:cNvPicPr>
                <a:picLocks noRot="1" noChangeAspect="1" noEditPoints="1" noChangeArrowheads="1" noChangeShapeType="1"/>
              </p:cNvPicPr>
              <p:nvPr/>
            </p:nvPicPr>
            <p:blipFill>
              <a:blip r:embed="rId15"/>
              <a:stretch>
                <a:fillRect/>
              </a:stretch>
            </p:blipFill>
            <p:spPr>
              <a:xfrm>
                <a:off x="4166255" y="1507999"/>
                <a:ext cx="235800" cy="48465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200" name="Ink 79"/>
              <p14:cNvContentPartPr>
                <a14:cpLocks xmlns:a14="http://schemas.microsoft.com/office/drawing/2010/main" noRot="1" noChangeAspect="1" noEditPoints="1" noChangeArrowheads="1" noChangeShapeType="1"/>
              </p14:cNvContentPartPr>
              <p14:nvPr/>
            </p14:nvContentPartPr>
            <p14:xfrm>
              <a:off x="419100" y="1992313"/>
              <a:ext cx="860425" cy="503237"/>
            </p14:xfrm>
          </p:contentPart>
        </mc:Choice>
        <mc:Fallback xmlns="">
          <p:pic>
            <p:nvPicPr>
              <p:cNvPr id="8200" name="Ink 79"/>
              <p:cNvPicPr>
                <a:picLocks noRot="1" noChangeAspect="1" noEditPoints="1" noChangeArrowheads="1" noChangeShapeType="1"/>
              </p:cNvPicPr>
              <p:nvPr/>
            </p:nvPicPr>
            <p:blipFill>
              <a:blip r:embed="rId17"/>
              <a:stretch>
                <a:fillRect/>
              </a:stretch>
            </p:blipFill>
            <p:spPr>
              <a:xfrm>
                <a:off x="411180" y="1982234"/>
                <a:ext cx="879506" cy="52375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01" name="Ink 80"/>
              <p14:cNvContentPartPr>
                <a14:cpLocks xmlns:a14="http://schemas.microsoft.com/office/drawing/2010/main" noRot="1" noChangeAspect="1" noEditPoints="1" noChangeArrowheads="1" noChangeShapeType="1"/>
              </p14:cNvContentPartPr>
              <p14:nvPr/>
            </p14:nvContentPartPr>
            <p14:xfrm>
              <a:off x="1803400" y="1925638"/>
              <a:ext cx="793750" cy="536575"/>
            </p14:xfrm>
          </p:contentPart>
        </mc:Choice>
        <mc:Fallback xmlns="">
          <p:pic>
            <p:nvPicPr>
              <p:cNvPr id="8201" name="Ink 80"/>
              <p:cNvPicPr>
                <a:picLocks noRot="1" noChangeAspect="1" noEditPoints="1" noChangeArrowheads="1" noChangeShapeType="1"/>
              </p:cNvPicPr>
              <p:nvPr/>
            </p:nvPicPr>
            <p:blipFill>
              <a:blip r:embed="rId19"/>
              <a:stretch>
                <a:fillRect/>
              </a:stretch>
            </p:blipFill>
            <p:spPr>
              <a:xfrm>
                <a:off x="1795480" y="1914842"/>
                <a:ext cx="812109" cy="55744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02" name="Ink 81"/>
              <p14:cNvContentPartPr>
                <a14:cpLocks xmlns:a14="http://schemas.microsoft.com/office/drawing/2010/main" noRot="1" noChangeAspect="1" noEditPoints="1" noChangeArrowheads="1" noChangeShapeType="1"/>
              </p14:cNvContentPartPr>
              <p14:nvPr/>
            </p14:nvContentPartPr>
            <p14:xfrm>
              <a:off x="2963863" y="1874838"/>
              <a:ext cx="636587" cy="568325"/>
            </p14:xfrm>
          </p:contentPart>
        </mc:Choice>
        <mc:Fallback xmlns="">
          <p:pic>
            <p:nvPicPr>
              <p:cNvPr id="8202" name="Ink 81"/>
              <p:cNvPicPr>
                <a:picLocks noRot="1" noChangeAspect="1" noEditPoints="1" noChangeArrowheads="1" noChangeShapeType="1"/>
              </p:cNvPicPr>
              <p:nvPr/>
            </p:nvPicPr>
            <p:blipFill>
              <a:blip r:embed="rId21"/>
              <a:stretch>
                <a:fillRect/>
              </a:stretch>
            </p:blipFill>
            <p:spPr>
              <a:xfrm>
                <a:off x="2954877" y="1864433"/>
                <a:ext cx="656357" cy="58913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03" name="Ink 82"/>
              <p14:cNvContentPartPr>
                <a14:cpLocks xmlns:a14="http://schemas.microsoft.com/office/drawing/2010/main" noRot="1" noChangeAspect="1" noEditPoints="1" noChangeArrowheads="1" noChangeShapeType="1"/>
              </p14:cNvContentPartPr>
              <p14:nvPr/>
            </p14:nvContentPartPr>
            <p14:xfrm>
              <a:off x="4010025" y="1928813"/>
              <a:ext cx="615950" cy="573087"/>
            </p14:xfrm>
          </p:contentPart>
        </mc:Choice>
        <mc:Fallback xmlns="">
          <p:pic>
            <p:nvPicPr>
              <p:cNvPr id="8203" name="Ink 82"/>
              <p:cNvPicPr>
                <a:picLocks noRot="1" noChangeAspect="1" noEditPoints="1" noChangeArrowheads="1" noChangeShapeType="1"/>
              </p:cNvPicPr>
              <p:nvPr/>
            </p:nvPicPr>
            <p:blipFill>
              <a:blip r:embed="rId23"/>
              <a:stretch>
                <a:fillRect/>
              </a:stretch>
            </p:blipFill>
            <p:spPr>
              <a:xfrm>
                <a:off x="4001385" y="1918374"/>
                <a:ext cx="635390" cy="58784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04" name="Ink 83"/>
              <p14:cNvContentPartPr>
                <a14:cpLocks xmlns:a14="http://schemas.microsoft.com/office/drawing/2010/main" noRot="1" noChangeAspect="1" noEditPoints="1" noChangeArrowheads="1" noChangeShapeType="1"/>
              </p14:cNvContentPartPr>
              <p14:nvPr/>
            </p14:nvContentPartPr>
            <p14:xfrm>
              <a:off x="5203825" y="2003425"/>
              <a:ext cx="1568450" cy="396875"/>
            </p14:xfrm>
          </p:contentPart>
        </mc:Choice>
        <mc:Fallback xmlns="">
          <p:pic>
            <p:nvPicPr>
              <p:cNvPr id="8204" name="Ink 83"/>
              <p:cNvPicPr>
                <a:picLocks noRot="1" noChangeAspect="1" noEditPoints="1" noChangeArrowheads="1" noChangeShapeType="1"/>
              </p:cNvPicPr>
              <p:nvPr/>
            </p:nvPicPr>
            <p:blipFill>
              <a:blip r:embed="rId25"/>
              <a:stretch>
                <a:fillRect/>
              </a:stretch>
            </p:blipFill>
            <p:spPr>
              <a:xfrm>
                <a:off x="5196985" y="1997303"/>
                <a:ext cx="1580689" cy="41164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05" name="Ink 84"/>
              <p14:cNvContentPartPr>
                <a14:cpLocks xmlns:a14="http://schemas.microsoft.com/office/drawing/2010/main" noRot="1" noChangeAspect="1" noEditPoints="1" noChangeArrowheads="1" noChangeShapeType="1"/>
              </p14:cNvContentPartPr>
              <p14:nvPr/>
            </p14:nvContentPartPr>
            <p14:xfrm>
              <a:off x="6923088" y="2008188"/>
              <a:ext cx="682625" cy="369887"/>
            </p14:xfrm>
          </p:contentPart>
        </mc:Choice>
        <mc:Fallback xmlns="">
          <p:pic>
            <p:nvPicPr>
              <p:cNvPr id="8205" name="Ink 84"/>
              <p:cNvPicPr>
                <a:picLocks noRot="1" noChangeAspect="1" noEditPoints="1" noChangeArrowheads="1" noChangeShapeType="1"/>
              </p:cNvPicPr>
              <p:nvPr/>
            </p:nvPicPr>
            <p:blipFill>
              <a:blip r:embed="rId27"/>
              <a:stretch>
                <a:fillRect/>
              </a:stretch>
            </p:blipFill>
            <p:spPr>
              <a:xfrm>
                <a:off x="6916247" y="2005307"/>
                <a:ext cx="695226" cy="37781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6" name="Ink 85"/>
              <p14:cNvContentPartPr>
                <a14:cpLocks xmlns:a14="http://schemas.microsoft.com/office/drawing/2010/main" noRot="1" noChangeAspect="1" noEditPoints="1" noChangeArrowheads="1" noChangeShapeType="1"/>
              </p14:cNvContentPartPr>
              <p14:nvPr/>
            </p14:nvContentPartPr>
            <p14:xfrm>
              <a:off x="7723188" y="2227263"/>
              <a:ext cx="25400" cy="9525"/>
            </p14:xfrm>
          </p:contentPart>
        </mc:Choice>
        <mc:Fallback xmlns="">
          <p:pic>
            <p:nvPicPr>
              <p:cNvPr id="8206" name="Ink 85"/>
              <p:cNvPicPr>
                <a:picLocks noRot="1" noChangeAspect="1" noEditPoints="1" noChangeArrowheads="1" noChangeShapeType="1"/>
              </p:cNvPicPr>
              <p:nvPr/>
            </p:nvPicPr>
            <p:blipFill>
              <a:blip r:embed="rId29"/>
              <a:stretch>
                <a:fillRect/>
              </a:stretch>
            </p:blipFill>
            <p:spPr>
              <a:xfrm>
                <a:off x="7717822" y="2221768"/>
                <a:ext cx="34344" cy="2234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7" name="Ink 86"/>
              <p14:cNvContentPartPr>
                <a14:cpLocks xmlns:a14="http://schemas.microsoft.com/office/drawing/2010/main" noRot="1" noChangeAspect="1" noEditPoints="1" noChangeArrowheads="1" noChangeShapeType="1"/>
              </p14:cNvContentPartPr>
              <p14:nvPr/>
            </p14:nvContentPartPr>
            <p14:xfrm>
              <a:off x="7897813" y="2216150"/>
              <a:ext cx="31750" cy="7938"/>
            </p14:xfrm>
          </p:contentPart>
        </mc:Choice>
        <mc:Fallback xmlns="">
          <p:pic>
            <p:nvPicPr>
              <p:cNvPr id="8207" name="Ink 86"/>
              <p:cNvPicPr>
                <a:picLocks noRot="1" noChangeAspect="1" noEditPoints="1" noChangeArrowheads="1" noChangeShapeType="1"/>
              </p:cNvPicPr>
              <p:nvPr/>
            </p:nvPicPr>
            <p:blipFill>
              <a:blip r:embed="rId31"/>
              <a:stretch>
                <a:fillRect/>
              </a:stretch>
            </p:blipFill>
            <p:spPr>
              <a:xfrm>
                <a:off x="7893123" y="2212181"/>
                <a:ext cx="40409" cy="20567"/>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8" name="Ink 87"/>
              <p14:cNvContentPartPr>
                <a14:cpLocks xmlns:a14="http://schemas.microsoft.com/office/drawing/2010/main" noRot="1" noChangeAspect="1" noEditPoints="1" noChangeArrowheads="1" noChangeShapeType="1"/>
              </p14:cNvContentPartPr>
              <p14:nvPr/>
            </p14:nvContentPartPr>
            <p14:xfrm>
              <a:off x="8050213" y="2214563"/>
              <a:ext cx="30162" cy="12700"/>
            </p14:xfrm>
          </p:contentPart>
        </mc:Choice>
        <mc:Fallback xmlns="">
          <p:pic>
            <p:nvPicPr>
              <p:cNvPr id="8208" name="Ink 87"/>
              <p:cNvPicPr>
                <a:picLocks noRot="1" noChangeAspect="1" noEditPoints="1" noChangeArrowheads="1" noChangeShapeType="1"/>
              </p:cNvPicPr>
              <p:nvPr/>
            </p:nvPicPr>
            <p:blipFill>
              <a:blip r:embed="rId33"/>
              <a:stretch>
                <a:fillRect/>
              </a:stretch>
            </p:blipFill>
            <p:spPr>
              <a:xfrm>
                <a:off x="8045545" y="2211660"/>
                <a:ext cx="37703" cy="2249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9" name="Ink 88"/>
              <p14:cNvContentPartPr>
                <a14:cpLocks xmlns:a14="http://schemas.microsoft.com/office/drawing/2010/main" noRot="1" noChangeAspect="1" noEditPoints="1" noChangeArrowheads="1" noChangeShapeType="1"/>
              </p14:cNvContentPartPr>
              <p14:nvPr/>
            </p14:nvContentPartPr>
            <p14:xfrm>
              <a:off x="8208963" y="2227263"/>
              <a:ext cx="9525" cy="4762"/>
            </p14:xfrm>
          </p:contentPart>
        </mc:Choice>
        <mc:Fallback xmlns="">
          <p:pic>
            <p:nvPicPr>
              <p:cNvPr id="8209" name="Ink 88"/>
              <p:cNvPicPr>
                <a:picLocks noRot="1" noChangeAspect="1" noEditPoints="1" noChangeArrowheads="1" noChangeShapeType="1"/>
              </p:cNvPicPr>
              <p:nvPr/>
            </p:nvPicPr>
            <p:blipFill>
              <a:blip r:embed="rId35"/>
              <a:stretch>
                <a:fillRect/>
              </a:stretch>
            </p:blipFill>
            <p:spPr>
              <a:xfrm>
                <a:off x="8204567" y="2222867"/>
                <a:ext cx="19050" cy="1428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0" name="Ink 89"/>
              <p14:cNvContentPartPr>
                <a14:cpLocks xmlns:a14="http://schemas.microsoft.com/office/drawing/2010/main" noRot="1" noChangeAspect="1" noEditPoints="1" noChangeArrowheads="1" noChangeShapeType="1"/>
              </p14:cNvContentPartPr>
              <p14:nvPr/>
            </p14:nvContentPartPr>
            <p14:xfrm>
              <a:off x="8355013" y="2239963"/>
              <a:ext cx="17462" cy="115887"/>
            </p14:xfrm>
          </p:contentPart>
        </mc:Choice>
        <mc:Fallback xmlns="">
          <p:pic>
            <p:nvPicPr>
              <p:cNvPr id="8210" name="Ink 89"/>
              <p:cNvPicPr>
                <a:picLocks noRot="1" noChangeAspect="1" noEditPoints="1" noChangeArrowheads="1" noChangeShapeType="1"/>
              </p:cNvPicPr>
              <p:nvPr/>
            </p:nvPicPr>
            <p:blipFill>
              <a:blip r:embed="rId37"/>
              <a:stretch>
                <a:fillRect/>
              </a:stretch>
            </p:blipFill>
            <p:spPr>
              <a:xfrm>
                <a:off x="8348829" y="2237444"/>
                <a:ext cx="28740" cy="12416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1" name="Ink 90"/>
              <p14:cNvContentPartPr>
                <a14:cpLocks xmlns:a14="http://schemas.microsoft.com/office/drawing/2010/main" noRot="1" noChangeAspect="1" noEditPoints="1" noChangeArrowheads="1" noChangeShapeType="1"/>
              </p14:cNvContentPartPr>
              <p14:nvPr/>
            </p14:nvContentPartPr>
            <p14:xfrm>
              <a:off x="8529638" y="1993900"/>
              <a:ext cx="390525" cy="427038"/>
            </p14:xfrm>
          </p:contentPart>
        </mc:Choice>
        <mc:Fallback xmlns="">
          <p:pic>
            <p:nvPicPr>
              <p:cNvPr id="8211" name="Ink 90"/>
              <p:cNvPicPr>
                <a:picLocks noRot="1" noChangeAspect="1" noEditPoints="1" noChangeArrowheads="1" noChangeShapeType="1"/>
              </p:cNvPicPr>
              <p:nvPr/>
            </p:nvPicPr>
            <p:blipFill>
              <a:blip r:embed="rId39"/>
              <a:stretch>
                <a:fillRect/>
              </a:stretch>
            </p:blipFill>
            <p:spPr>
              <a:xfrm>
                <a:off x="8525319" y="1985618"/>
                <a:ext cx="404202" cy="44612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12" name="Ink 154"/>
              <p14:cNvContentPartPr>
                <a14:cpLocks xmlns:a14="http://schemas.microsoft.com/office/drawing/2010/main" noRot="1" noChangeAspect="1" noEditPoints="1" noChangeArrowheads="1" noChangeShapeType="1"/>
              </p14:cNvContentPartPr>
              <p14:nvPr/>
            </p14:nvContentPartPr>
            <p14:xfrm>
              <a:off x="3303588" y="5873750"/>
              <a:ext cx="33337" cy="14288"/>
            </p14:xfrm>
          </p:contentPart>
        </mc:Choice>
        <mc:Fallback xmlns="">
          <p:pic>
            <p:nvPicPr>
              <p:cNvPr id="8212" name="Ink 154"/>
              <p:cNvPicPr>
                <a:picLocks noRot="1" noChangeAspect="1" noEditPoints="1" noChangeArrowheads="1" noChangeShapeType="1"/>
              </p:cNvPicPr>
              <p:nvPr/>
            </p:nvPicPr>
            <p:blipFill>
              <a:blip r:embed="rId41"/>
              <a:stretch>
                <a:fillRect/>
              </a:stretch>
            </p:blipFill>
            <p:spPr>
              <a:xfrm>
                <a:off x="3296060" y="5866423"/>
                <a:ext cx="46600" cy="3187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31" name="Ink 46"/>
              <p14:cNvContentPartPr>
                <a14:cpLocks xmlns:a14="http://schemas.microsoft.com/office/drawing/2010/main" noRot="1" noChangeAspect="1" noEditPoints="1" noChangeArrowheads="1" noChangeShapeType="1"/>
              </p14:cNvContentPartPr>
              <p14:nvPr/>
            </p14:nvContentPartPr>
            <p14:xfrm>
              <a:off x="8237538" y="5053013"/>
              <a:ext cx="6350" cy="1587"/>
            </p14:xfrm>
          </p:contentPart>
        </mc:Choice>
        <mc:Fallback xmlns="">
          <p:pic>
            <p:nvPicPr>
              <p:cNvPr id="8231" name="Ink 46"/>
              <p:cNvPicPr>
                <a:picLocks noRot="1" noChangeAspect="1" noEditPoints="1" noChangeArrowheads="1" noChangeShapeType="1"/>
              </p:cNvPicPr>
              <p:nvPr/>
            </p:nvPicPr>
            <p:blipFill>
              <a:blip r:embed="rId43"/>
              <a:stretch>
                <a:fillRect/>
              </a:stretch>
            </p:blipFill>
            <p:spPr>
              <a:xfrm>
                <a:off x="-14760" y="36720"/>
                <a:ext cx="6480" cy="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41" name="Ink 49"/>
              <p14:cNvContentPartPr>
                <a14:cpLocks xmlns:a14="http://schemas.microsoft.com/office/drawing/2010/main" noRot="1" noChangeAspect="1" noEditPoints="1" noChangeArrowheads="1" noChangeShapeType="1"/>
              </p14:cNvContentPartPr>
              <p14:nvPr/>
            </p14:nvContentPartPr>
            <p14:xfrm>
              <a:off x="6570663" y="3287713"/>
              <a:ext cx="2216150" cy="487362"/>
            </p14:xfrm>
          </p:contentPart>
        </mc:Choice>
        <mc:Fallback xmlns="">
          <p:pic>
            <p:nvPicPr>
              <p:cNvPr id="8241" name="Ink 49"/>
              <p:cNvPicPr>
                <a:picLocks noRot="1" noChangeAspect="1" noEditPoints="1" noChangeArrowheads="1" noChangeShapeType="1"/>
              </p:cNvPicPr>
              <p:nvPr/>
            </p:nvPicPr>
            <p:blipFill>
              <a:blip r:embed="rId47"/>
              <a:stretch>
                <a:fillRect/>
              </a:stretch>
            </p:blipFill>
            <p:spPr>
              <a:xfrm>
                <a:off x="6566703" y="3277995"/>
                <a:ext cx="2223350" cy="50643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42" name="Ink 50"/>
              <p14:cNvContentPartPr>
                <a14:cpLocks xmlns:a14="http://schemas.microsoft.com/office/drawing/2010/main" noRot="1" noChangeAspect="1" noEditPoints="1" noChangeArrowheads="1" noChangeShapeType="1"/>
              </p14:cNvContentPartPr>
              <p14:nvPr/>
            </p14:nvContentPartPr>
            <p14:xfrm>
              <a:off x="5000625" y="3230563"/>
              <a:ext cx="881063" cy="1125537"/>
            </p14:xfrm>
          </p:contentPart>
        </mc:Choice>
        <mc:Fallback xmlns="">
          <p:pic>
            <p:nvPicPr>
              <p:cNvPr id="8242" name="Ink 50"/>
              <p:cNvPicPr>
                <a:picLocks noRot="1" noChangeAspect="1" noEditPoints="1" noChangeArrowheads="1" noChangeShapeType="1"/>
              </p:cNvPicPr>
              <p:nvPr/>
            </p:nvPicPr>
            <p:blipFill>
              <a:blip r:embed="rId49"/>
              <a:stretch>
                <a:fillRect/>
              </a:stretch>
            </p:blipFill>
            <p:spPr>
              <a:xfrm>
                <a:off x="4992704" y="3222282"/>
                <a:ext cx="896185" cy="1136699"/>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43" name="Ink 51"/>
              <p14:cNvContentPartPr>
                <a14:cpLocks xmlns:a14="http://schemas.microsoft.com/office/drawing/2010/main" noRot="1" noChangeAspect="1" noEditPoints="1" noChangeArrowheads="1" noChangeShapeType="1"/>
              </p14:cNvContentPartPr>
              <p14:nvPr/>
            </p14:nvContentPartPr>
            <p14:xfrm>
              <a:off x="5259388" y="5664200"/>
              <a:ext cx="714375" cy="404813"/>
            </p14:xfrm>
          </p:contentPart>
        </mc:Choice>
        <mc:Fallback xmlns="">
          <p:pic>
            <p:nvPicPr>
              <p:cNvPr id="8243" name="Ink 51"/>
              <p:cNvPicPr>
                <a:picLocks noRot="1" noChangeAspect="1" noEditPoints="1" noChangeArrowheads="1" noChangeShapeType="1"/>
              </p:cNvPicPr>
              <p:nvPr/>
            </p:nvPicPr>
            <p:blipFill>
              <a:blip r:embed="rId51"/>
              <a:stretch>
                <a:fillRect/>
              </a:stretch>
            </p:blipFill>
            <p:spPr>
              <a:xfrm>
                <a:off x="5248946" y="5659158"/>
                <a:ext cx="736339" cy="4217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44" name="Ink 52"/>
              <p14:cNvContentPartPr>
                <a14:cpLocks xmlns:a14="http://schemas.microsoft.com/office/drawing/2010/main" noRot="1" noChangeAspect="1" noEditPoints="1" noChangeArrowheads="1" noChangeShapeType="1"/>
              </p14:cNvContentPartPr>
              <p14:nvPr/>
            </p14:nvContentPartPr>
            <p14:xfrm>
              <a:off x="6551613" y="3754438"/>
              <a:ext cx="1152525" cy="331787"/>
            </p14:xfrm>
          </p:contentPart>
        </mc:Choice>
        <mc:Fallback xmlns="">
          <p:pic>
            <p:nvPicPr>
              <p:cNvPr id="8244" name="Ink 52"/>
              <p:cNvPicPr>
                <a:picLocks noRot="1" noChangeAspect="1" noEditPoints="1" noChangeArrowheads="1" noChangeShapeType="1"/>
              </p:cNvPicPr>
              <p:nvPr/>
            </p:nvPicPr>
            <p:blipFill>
              <a:blip r:embed="rId53"/>
              <a:stretch>
                <a:fillRect/>
              </a:stretch>
            </p:blipFill>
            <p:spPr>
              <a:xfrm>
                <a:off x="6548373" y="3745082"/>
                <a:ext cx="1166567" cy="35121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45" name="Ink 53"/>
              <p14:cNvContentPartPr>
                <a14:cpLocks xmlns:a14="http://schemas.microsoft.com/office/drawing/2010/main" noRot="1" noChangeAspect="1" noEditPoints="1" noChangeArrowheads="1" noChangeShapeType="1"/>
              </p14:cNvContentPartPr>
              <p14:nvPr/>
            </p14:nvContentPartPr>
            <p14:xfrm>
              <a:off x="5830888" y="3803650"/>
              <a:ext cx="777875" cy="889000"/>
            </p14:xfrm>
          </p:contentPart>
        </mc:Choice>
        <mc:Fallback xmlns="">
          <p:pic>
            <p:nvPicPr>
              <p:cNvPr id="8245" name="Ink 53"/>
              <p:cNvPicPr>
                <a:picLocks noRot="1" noChangeAspect="1" noEditPoints="1" noChangeArrowheads="1" noChangeShapeType="1"/>
              </p:cNvPicPr>
              <p:nvPr/>
            </p:nvPicPr>
            <p:blipFill>
              <a:blip r:embed="rId55"/>
              <a:stretch>
                <a:fillRect/>
              </a:stretch>
            </p:blipFill>
            <p:spPr>
              <a:xfrm>
                <a:off x="5827288" y="3793208"/>
                <a:ext cx="790474" cy="909524"/>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46" name="Ink 54"/>
              <p14:cNvContentPartPr>
                <a14:cpLocks xmlns:a14="http://schemas.microsoft.com/office/drawing/2010/main" noRot="1" noChangeAspect="1" noEditPoints="1" noChangeArrowheads="1" noChangeShapeType="1"/>
              </p14:cNvContentPartPr>
              <p14:nvPr/>
            </p14:nvContentPartPr>
            <p14:xfrm>
              <a:off x="6265863" y="4876800"/>
              <a:ext cx="84137" cy="280988"/>
            </p14:xfrm>
          </p:contentPart>
        </mc:Choice>
        <mc:Fallback xmlns="">
          <p:pic>
            <p:nvPicPr>
              <p:cNvPr id="8246" name="Ink 54"/>
              <p:cNvPicPr>
                <a:picLocks noRot="1" noChangeAspect="1" noEditPoints="1" noChangeArrowheads="1" noChangeShapeType="1"/>
              </p:cNvPicPr>
              <p:nvPr/>
            </p:nvPicPr>
            <p:blipFill>
              <a:blip r:embed="rId57"/>
              <a:stretch>
                <a:fillRect/>
              </a:stretch>
            </p:blipFill>
            <p:spPr>
              <a:xfrm>
                <a:off x="6260470" y="4867446"/>
                <a:ext cx="100317" cy="298977"/>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47" name="Ink 55"/>
              <p14:cNvContentPartPr>
                <a14:cpLocks xmlns:a14="http://schemas.microsoft.com/office/drawing/2010/main" noRot="1" noChangeAspect="1" noEditPoints="1" noChangeArrowheads="1" noChangeShapeType="1"/>
              </p14:cNvContentPartPr>
              <p14:nvPr/>
            </p14:nvContentPartPr>
            <p14:xfrm>
              <a:off x="6249988" y="5341938"/>
              <a:ext cx="134937" cy="647700"/>
            </p14:xfrm>
          </p:contentPart>
        </mc:Choice>
        <mc:Fallback xmlns="">
          <p:pic>
            <p:nvPicPr>
              <p:cNvPr id="8247" name="Ink 55"/>
              <p:cNvPicPr>
                <a:picLocks noRot="1" noChangeAspect="1" noEditPoints="1" noChangeArrowheads="1" noChangeShapeType="1"/>
              </p:cNvPicPr>
              <p:nvPr/>
            </p:nvPicPr>
            <p:blipFill>
              <a:blip r:embed="rId59"/>
              <a:stretch>
                <a:fillRect/>
              </a:stretch>
            </p:blipFill>
            <p:spPr>
              <a:xfrm>
                <a:off x="6238473" y="5335097"/>
                <a:ext cx="151489" cy="66174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48" name="Ink 56"/>
              <p14:cNvContentPartPr>
                <a14:cpLocks xmlns:a14="http://schemas.microsoft.com/office/drawing/2010/main" noRot="1" noChangeAspect="1" noEditPoints="1" noChangeArrowheads="1" noChangeShapeType="1"/>
              </p14:cNvContentPartPr>
              <p14:nvPr/>
            </p14:nvContentPartPr>
            <p14:xfrm>
              <a:off x="6307138" y="6178550"/>
              <a:ext cx="79375" cy="130175"/>
            </p14:xfrm>
          </p:contentPart>
        </mc:Choice>
        <mc:Fallback xmlns="">
          <p:pic>
            <p:nvPicPr>
              <p:cNvPr id="8248" name="Ink 56"/>
              <p:cNvPicPr>
                <a:picLocks noRot="1" noChangeAspect="1" noEditPoints="1" noChangeArrowheads="1" noChangeShapeType="1"/>
              </p:cNvPicPr>
              <p:nvPr/>
            </p:nvPicPr>
            <p:blipFill>
              <a:blip r:embed="rId61"/>
              <a:stretch>
                <a:fillRect/>
              </a:stretch>
            </p:blipFill>
            <p:spPr>
              <a:xfrm>
                <a:off x="6296314" y="6172077"/>
                <a:ext cx="101023" cy="147795"/>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49" name="Ink 57"/>
              <p14:cNvContentPartPr>
                <a14:cpLocks xmlns:a14="http://schemas.microsoft.com/office/drawing/2010/main" noRot="1" noChangeAspect="1" noEditPoints="1" noChangeArrowheads="1" noChangeShapeType="1"/>
              </p14:cNvContentPartPr>
              <p14:nvPr/>
            </p14:nvContentPartPr>
            <p14:xfrm>
              <a:off x="6796088" y="5292725"/>
              <a:ext cx="334962" cy="222250"/>
            </p14:xfrm>
          </p:contentPart>
        </mc:Choice>
        <mc:Fallback xmlns="">
          <p:pic>
            <p:nvPicPr>
              <p:cNvPr id="8249" name="Ink 57"/>
              <p:cNvPicPr>
                <a:picLocks noRot="1" noChangeAspect="1" noEditPoints="1" noChangeArrowheads="1" noChangeShapeType="1"/>
              </p:cNvPicPr>
              <p:nvPr/>
            </p:nvPicPr>
            <p:blipFill>
              <a:blip r:embed="rId63"/>
              <a:stretch>
                <a:fillRect/>
              </a:stretch>
            </p:blipFill>
            <p:spPr>
              <a:xfrm>
                <a:off x="6785643" y="5281198"/>
                <a:ext cx="357293" cy="24386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50" name="Ink 58"/>
              <p14:cNvContentPartPr>
                <a14:cpLocks xmlns:a14="http://schemas.microsoft.com/office/drawing/2010/main" noRot="1" noChangeAspect="1" noEditPoints="1" noChangeArrowheads="1" noChangeShapeType="1"/>
              </p14:cNvContentPartPr>
              <p14:nvPr/>
            </p14:nvContentPartPr>
            <p14:xfrm>
              <a:off x="6859588" y="4249738"/>
              <a:ext cx="379412" cy="874712"/>
            </p14:xfrm>
          </p:contentPart>
        </mc:Choice>
        <mc:Fallback xmlns="">
          <p:pic>
            <p:nvPicPr>
              <p:cNvPr id="8250" name="Ink 58"/>
              <p:cNvPicPr>
                <a:picLocks noRot="1" noChangeAspect="1" noEditPoints="1" noChangeArrowheads="1" noChangeShapeType="1"/>
              </p:cNvPicPr>
              <p:nvPr/>
            </p:nvPicPr>
            <p:blipFill>
              <a:blip r:embed="rId65"/>
              <a:stretch>
                <a:fillRect/>
              </a:stretch>
            </p:blipFill>
            <p:spPr>
              <a:xfrm>
                <a:off x="6848789" y="4241459"/>
                <a:ext cx="401730" cy="887671"/>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51" name="Ink 59"/>
              <p14:cNvContentPartPr>
                <a14:cpLocks xmlns:a14="http://schemas.microsoft.com/office/drawing/2010/main" noRot="1" noChangeAspect="1" noEditPoints="1" noChangeArrowheads="1" noChangeShapeType="1"/>
              </p14:cNvContentPartPr>
              <p14:nvPr/>
            </p14:nvContentPartPr>
            <p14:xfrm>
              <a:off x="8836025" y="3246438"/>
              <a:ext cx="68263" cy="411162"/>
            </p14:xfrm>
          </p:contentPart>
        </mc:Choice>
        <mc:Fallback xmlns="">
          <p:pic>
            <p:nvPicPr>
              <p:cNvPr id="8251" name="Ink 59"/>
              <p:cNvPicPr>
                <a:picLocks noRot="1" noChangeAspect="1" noEditPoints="1" noChangeArrowheads="1" noChangeShapeType="1"/>
              </p:cNvPicPr>
              <p:nvPr/>
            </p:nvPicPr>
            <p:blipFill>
              <a:blip r:embed="rId67"/>
              <a:stretch>
                <a:fillRect/>
              </a:stretch>
            </p:blipFill>
            <p:spPr>
              <a:xfrm>
                <a:off x="8828839" y="3239237"/>
                <a:ext cx="82993" cy="428084"/>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52" name="Ink 60"/>
              <p14:cNvContentPartPr>
                <a14:cpLocks xmlns:a14="http://schemas.microsoft.com/office/drawing/2010/main" noRot="1" noChangeAspect="1" noEditPoints="1" noChangeArrowheads="1" noChangeShapeType="1"/>
              </p14:cNvContentPartPr>
              <p14:nvPr/>
            </p14:nvContentPartPr>
            <p14:xfrm>
              <a:off x="7999413" y="3925888"/>
              <a:ext cx="377825" cy="1289050"/>
            </p14:xfrm>
          </p:contentPart>
        </mc:Choice>
        <mc:Fallback xmlns="">
          <p:pic>
            <p:nvPicPr>
              <p:cNvPr id="8252" name="Ink 60"/>
              <p:cNvPicPr>
                <a:picLocks noRot="1" noChangeAspect="1" noEditPoints="1" noChangeArrowheads="1" noChangeShapeType="1"/>
              </p:cNvPicPr>
              <p:nvPr/>
            </p:nvPicPr>
            <p:blipFill>
              <a:blip r:embed="rId69"/>
              <a:stretch>
                <a:fillRect/>
              </a:stretch>
            </p:blipFill>
            <p:spPr>
              <a:xfrm>
                <a:off x="7987898" y="3916529"/>
                <a:ext cx="397616" cy="1303809"/>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253" name="Ink 61"/>
              <p14:cNvContentPartPr>
                <a14:cpLocks xmlns:a14="http://schemas.microsoft.com/office/drawing/2010/main" noRot="1" noChangeAspect="1" noEditPoints="1" noChangeArrowheads="1" noChangeShapeType="1"/>
              </p14:cNvContentPartPr>
              <p14:nvPr/>
            </p14:nvContentPartPr>
            <p14:xfrm>
              <a:off x="7977188" y="5413375"/>
              <a:ext cx="422275" cy="177800"/>
            </p14:xfrm>
          </p:contentPart>
        </mc:Choice>
        <mc:Fallback xmlns="">
          <p:pic>
            <p:nvPicPr>
              <p:cNvPr id="8253" name="Ink 61"/>
              <p:cNvPicPr>
                <a:picLocks noRot="1" noChangeAspect="1" noEditPoints="1" noChangeArrowheads="1" noChangeShapeType="1"/>
              </p:cNvPicPr>
              <p:nvPr/>
            </p:nvPicPr>
            <p:blipFill>
              <a:blip r:embed="rId71"/>
              <a:stretch>
                <a:fillRect/>
              </a:stretch>
            </p:blipFill>
            <p:spPr>
              <a:xfrm>
                <a:off x="7966388" y="5401474"/>
                <a:ext cx="445675" cy="202324"/>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254" name="Ink 62"/>
              <p14:cNvContentPartPr>
                <a14:cpLocks xmlns:a14="http://schemas.microsoft.com/office/drawing/2010/main" noRot="1" noChangeAspect="1" noEditPoints="1" noChangeArrowheads="1" noChangeShapeType="1"/>
              </p14:cNvContentPartPr>
              <p14:nvPr/>
            </p14:nvContentPartPr>
            <p14:xfrm>
              <a:off x="5519738" y="1055688"/>
              <a:ext cx="127000" cy="222250"/>
            </p14:xfrm>
          </p:contentPart>
        </mc:Choice>
        <mc:Fallback xmlns="">
          <p:pic>
            <p:nvPicPr>
              <p:cNvPr id="8254" name="Ink 62"/>
              <p:cNvPicPr>
                <a:picLocks noRot="1" noChangeAspect="1" noEditPoints="1" noChangeArrowheads="1" noChangeShapeType="1"/>
              </p:cNvPicPr>
              <p:nvPr/>
            </p:nvPicPr>
            <p:blipFill>
              <a:blip r:embed="rId73"/>
              <a:stretch>
                <a:fillRect/>
              </a:stretch>
            </p:blipFill>
            <p:spPr>
              <a:xfrm>
                <a:off x="5511823" y="1048855"/>
                <a:ext cx="144989" cy="238793"/>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57" name="Ink 65"/>
              <p14:cNvContentPartPr>
                <a14:cpLocks xmlns:a14="http://schemas.microsoft.com/office/drawing/2010/main" noRot="1" noChangeAspect="1" noEditPoints="1" noChangeArrowheads="1" noChangeShapeType="1"/>
              </p14:cNvContentPartPr>
              <p14:nvPr/>
            </p14:nvContentPartPr>
            <p14:xfrm>
              <a:off x="5589588" y="2601913"/>
              <a:ext cx="2122487" cy="588962"/>
            </p14:xfrm>
          </p:contentPart>
        </mc:Choice>
        <mc:Fallback xmlns="">
          <p:pic>
            <p:nvPicPr>
              <p:cNvPr id="8257" name="Ink 65"/>
              <p:cNvPicPr>
                <a:picLocks noRot="1" noChangeAspect="1" noEditPoints="1" noChangeArrowheads="1" noChangeShapeType="1"/>
              </p:cNvPicPr>
              <p:nvPr/>
            </p:nvPicPr>
            <p:blipFill>
              <a:blip r:embed="rId79"/>
              <a:stretch>
                <a:fillRect/>
              </a:stretch>
            </p:blipFill>
            <p:spPr>
              <a:xfrm>
                <a:off x="5581307" y="2594713"/>
                <a:ext cx="2140489" cy="604442"/>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258" name="Ink 66"/>
              <p14:cNvContentPartPr>
                <a14:cpLocks xmlns:a14="http://schemas.microsoft.com/office/drawing/2010/main" noRot="1" noChangeAspect="1" noEditPoints="1" noChangeArrowheads="1" noChangeShapeType="1"/>
              </p14:cNvContentPartPr>
              <p14:nvPr/>
            </p14:nvContentPartPr>
            <p14:xfrm>
              <a:off x="6484938" y="3752850"/>
              <a:ext cx="73025" cy="2509838"/>
            </p14:xfrm>
          </p:contentPart>
        </mc:Choice>
        <mc:Fallback xmlns="">
          <p:pic>
            <p:nvPicPr>
              <p:cNvPr id="8258" name="Ink 66"/>
              <p:cNvPicPr>
                <a:picLocks noRot="1" noChangeAspect="1" noEditPoints="1" noChangeArrowheads="1" noChangeShapeType="1"/>
              </p:cNvPicPr>
              <p:nvPr/>
            </p:nvPicPr>
            <p:blipFill>
              <a:blip r:embed="rId81"/>
              <a:stretch>
                <a:fillRect/>
              </a:stretch>
            </p:blipFill>
            <p:spPr>
              <a:xfrm>
                <a:off x="6471988" y="3749250"/>
                <a:ext cx="97487" cy="2526397"/>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260" name="Ink 68"/>
              <p14:cNvContentPartPr>
                <a14:cpLocks xmlns:a14="http://schemas.microsoft.com/office/drawing/2010/main" noRot="1" noChangeAspect="1" noEditPoints="1" noChangeArrowheads="1" noChangeShapeType="1"/>
              </p14:cNvContentPartPr>
              <p14:nvPr/>
            </p14:nvContentPartPr>
            <p14:xfrm>
              <a:off x="3309938" y="4995863"/>
              <a:ext cx="242887" cy="279400"/>
            </p14:xfrm>
          </p:contentPart>
        </mc:Choice>
        <mc:Fallback xmlns="">
          <p:pic>
            <p:nvPicPr>
              <p:cNvPr id="8260" name="Ink 68"/>
              <p:cNvPicPr>
                <a:picLocks noRot="1" noChangeAspect="1" noEditPoints="1" noChangeArrowheads="1" noChangeShapeType="1"/>
              </p:cNvPicPr>
              <p:nvPr/>
            </p:nvPicPr>
            <p:blipFill>
              <a:blip r:embed="rId85"/>
              <a:stretch>
                <a:fillRect/>
              </a:stretch>
            </p:blipFill>
            <p:spPr>
              <a:xfrm>
                <a:off x="3304541" y="4990102"/>
                <a:ext cx="257640" cy="293802"/>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261" name="Ink 69"/>
              <p14:cNvContentPartPr>
                <a14:cpLocks xmlns:a14="http://schemas.microsoft.com/office/drawing/2010/main" noRot="1" noChangeAspect="1" noEditPoints="1" noChangeArrowheads="1" noChangeShapeType="1"/>
              </p14:cNvContentPartPr>
              <p14:nvPr/>
            </p14:nvContentPartPr>
            <p14:xfrm>
              <a:off x="3757613" y="4884738"/>
              <a:ext cx="620712" cy="446087"/>
            </p14:xfrm>
          </p:contentPart>
        </mc:Choice>
        <mc:Fallback xmlns="">
          <p:pic>
            <p:nvPicPr>
              <p:cNvPr id="8261" name="Ink 69"/>
              <p:cNvPicPr>
                <a:picLocks noRot="1" noChangeAspect="1" noEditPoints="1" noChangeArrowheads="1" noChangeShapeType="1"/>
              </p:cNvPicPr>
              <p:nvPr/>
            </p:nvPicPr>
            <p:blipFill>
              <a:blip r:embed="rId87"/>
              <a:stretch>
                <a:fillRect/>
              </a:stretch>
            </p:blipFill>
            <p:spPr>
              <a:xfrm>
                <a:off x="3752932" y="4881138"/>
                <a:ext cx="631873" cy="457608"/>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262" name="Ink 70"/>
              <p14:cNvContentPartPr>
                <a14:cpLocks xmlns:a14="http://schemas.microsoft.com/office/drawing/2010/main" noRot="1" noChangeAspect="1" noEditPoints="1" noChangeArrowheads="1" noChangeShapeType="1"/>
              </p14:cNvContentPartPr>
              <p14:nvPr/>
            </p14:nvContentPartPr>
            <p14:xfrm>
              <a:off x="3584575" y="5003800"/>
              <a:ext cx="1738313" cy="681038"/>
            </p14:xfrm>
          </p:contentPart>
        </mc:Choice>
        <mc:Fallback xmlns="">
          <p:pic>
            <p:nvPicPr>
              <p:cNvPr id="8262" name="Ink 70"/>
              <p:cNvPicPr>
                <a:picLocks noRot="1" noChangeAspect="1" noEditPoints="1" noChangeArrowheads="1" noChangeShapeType="1"/>
              </p:cNvPicPr>
              <p:nvPr/>
            </p:nvPicPr>
            <p:blipFill>
              <a:blip r:embed="rId89"/>
              <a:stretch>
                <a:fillRect/>
              </a:stretch>
            </p:blipFill>
            <p:spPr>
              <a:xfrm>
                <a:off x="3576656" y="4996601"/>
                <a:ext cx="1754152" cy="697956"/>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263" name="Ink 71"/>
              <p14:cNvContentPartPr>
                <a14:cpLocks xmlns:a14="http://schemas.microsoft.com/office/drawing/2010/main" noRot="1" noChangeAspect="1" noEditPoints="1" noChangeArrowheads="1" noChangeShapeType="1"/>
              </p14:cNvContentPartPr>
              <p14:nvPr/>
            </p14:nvContentPartPr>
            <p14:xfrm>
              <a:off x="4887913" y="3114675"/>
              <a:ext cx="496887" cy="827088"/>
            </p14:xfrm>
          </p:contentPart>
        </mc:Choice>
        <mc:Fallback xmlns="">
          <p:pic>
            <p:nvPicPr>
              <p:cNvPr id="8263" name="Ink 71"/>
              <p:cNvPicPr>
                <a:picLocks noRot="1" noChangeAspect="1" noEditPoints="1" noChangeArrowheads="1" noChangeShapeType="1"/>
              </p:cNvPicPr>
              <p:nvPr/>
            </p:nvPicPr>
            <p:blipFill>
              <a:blip r:embed="rId91"/>
              <a:stretch>
                <a:fillRect/>
              </a:stretch>
            </p:blipFill>
            <p:spPr>
              <a:xfrm>
                <a:off x="4881792" y="3108554"/>
                <a:ext cx="506249" cy="83573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64" name="Ink 72"/>
              <p14:cNvContentPartPr>
                <a14:cpLocks xmlns:a14="http://schemas.microsoft.com/office/drawing/2010/main" noRot="1" noChangeAspect="1" noEditPoints="1" noChangeArrowheads="1" noChangeShapeType="1"/>
              </p14:cNvContentPartPr>
              <p14:nvPr/>
            </p14:nvContentPartPr>
            <p14:xfrm>
              <a:off x="4521201" y="2809876"/>
              <a:ext cx="635000" cy="493712"/>
            </p14:xfrm>
          </p:contentPart>
        </mc:Choice>
        <mc:Fallback>
          <p:pic>
            <p:nvPicPr>
              <p:cNvPr id="8264" name="Ink 72"/>
              <p:cNvPicPr>
                <a:picLocks noRot="1" noChangeAspect="1" noEditPoints="1" noChangeArrowheads="1" noChangeShapeType="1"/>
              </p:cNvPicPr>
              <p:nvPr/>
            </p:nvPicPr>
            <p:blipFill>
              <a:blip r:embed="rId93"/>
              <a:stretch>
                <a:fillRect/>
              </a:stretch>
            </p:blipFill>
            <p:spPr>
              <a:xfrm>
                <a:off x="4514001" y="2805555"/>
                <a:ext cx="647959" cy="505236"/>
              </a:xfrm>
              <a:prstGeom prst="rect">
                <a:avLst/>
              </a:prstGeom>
            </p:spPr>
          </p:pic>
        </mc:Fallback>
      </mc:AlternateContent>
    </p:spTree>
    <p:extLst>
      <p:ext uri="{BB962C8B-B14F-4D97-AF65-F5344CB8AC3E}">
        <p14:creationId xmlns:p14="http://schemas.microsoft.com/office/powerpoint/2010/main" val="284861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2"/>
          <p:cNvSpPr>
            <a:spLocks noGrp="1" noChangeArrowheads="1"/>
          </p:cNvSpPr>
          <p:nvPr>
            <p:ph type="title"/>
          </p:nvPr>
        </p:nvSpPr>
        <p:spPr>
          <a:xfrm>
            <a:off x="323850" y="404813"/>
            <a:ext cx="8534400" cy="685800"/>
          </a:xfrm>
        </p:spPr>
        <p:txBody>
          <a:bodyPr/>
          <a:lstStyle/>
          <a:p>
            <a:pPr eaLnBrk="1" hangingPunct="1"/>
            <a:r>
              <a:rPr lang="en-US" sz="3200" smtClean="0"/>
              <a:t>Finding the optimal decision: We can use VE</a:t>
            </a:r>
            <a:br>
              <a:rPr lang="en-US" sz="3200" smtClean="0"/>
            </a:br>
            <a:endParaRPr lang="en-US" sz="3200" smtClean="0"/>
          </a:p>
        </p:txBody>
      </p:sp>
      <p:sp>
        <p:nvSpPr>
          <p:cNvPr id="13328" name="Rectangle 3"/>
          <p:cNvSpPr>
            <a:spLocks noGrp="1" noChangeArrowheads="1"/>
          </p:cNvSpPr>
          <p:nvPr>
            <p:ph type="body" idx="1"/>
          </p:nvPr>
        </p:nvSpPr>
        <p:spPr>
          <a:xfrm>
            <a:off x="0" y="981075"/>
            <a:ext cx="8207375" cy="1223963"/>
          </a:xfrm>
        </p:spPr>
        <p:txBody>
          <a:bodyPr/>
          <a:lstStyle/>
          <a:p>
            <a:pPr eaLnBrk="1" hangingPunct="1">
              <a:lnSpc>
                <a:spcPct val="80000"/>
              </a:lnSpc>
            </a:pPr>
            <a:r>
              <a:rPr lang="en-US" sz="2400" dirty="0" smtClean="0"/>
              <a:t>Suppose the </a:t>
            </a:r>
            <a:r>
              <a:rPr lang="en-US" sz="2400" dirty="0" smtClean="0">
                <a:solidFill>
                  <a:schemeClr val="accent2"/>
                </a:solidFill>
              </a:rPr>
              <a:t>random variables</a:t>
            </a:r>
            <a:r>
              <a:rPr lang="en-US" sz="2400" dirty="0" smtClean="0"/>
              <a:t> are </a:t>
            </a:r>
            <a:r>
              <a:rPr lang="en-US" sz="2400" i="1" dirty="0" smtClean="0"/>
              <a:t>X</a:t>
            </a:r>
            <a:r>
              <a:rPr lang="en-US" sz="2400" i="1" baseline="-25000" dirty="0" smtClean="0"/>
              <a:t>1</a:t>
            </a:r>
            <a:r>
              <a:rPr lang="en-US" sz="2400" i="1" dirty="0" smtClean="0"/>
              <a:t>, …, </a:t>
            </a:r>
            <a:r>
              <a:rPr lang="en-US" sz="2400" i="1" dirty="0" err="1" smtClean="0"/>
              <a:t>X</a:t>
            </a:r>
            <a:r>
              <a:rPr lang="en-US" sz="2400" i="1" baseline="-25000" dirty="0" err="1" smtClean="0"/>
              <a:t>n</a:t>
            </a:r>
            <a:r>
              <a:rPr lang="en-US" sz="2400" i="1" baseline="-25000" dirty="0" smtClean="0"/>
              <a:t> </a:t>
            </a:r>
            <a:r>
              <a:rPr lang="en-US" sz="2400" dirty="0" smtClean="0"/>
              <a:t>, the </a:t>
            </a:r>
            <a:r>
              <a:rPr lang="en-US" sz="2400" dirty="0" smtClean="0">
                <a:solidFill>
                  <a:schemeClr val="accent2"/>
                </a:solidFill>
              </a:rPr>
              <a:t>decision variables</a:t>
            </a:r>
            <a:r>
              <a:rPr lang="en-US" sz="2400" dirty="0" smtClean="0"/>
              <a:t> are the set </a:t>
            </a:r>
            <a:r>
              <a:rPr lang="en-US" sz="2400" i="1" dirty="0" smtClean="0"/>
              <a:t>D</a:t>
            </a:r>
            <a:r>
              <a:rPr lang="en-US" sz="2400" dirty="0" smtClean="0"/>
              <a:t>, and </a:t>
            </a:r>
            <a:r>
              <a:rPr lang="en-US" sz="2400" dirty="0" smtClean="0">
                <a:solidFill>
                  <a:schemeClr val="accent2"/>
                </a:solidFill>
              </a:rPr>
              <a:t>utility</a:t>
            </a:r>
            <a:r>
              <a:rPr lang="en-US" sz="2400" dirty="0" smtClean="0"/>
              <a:t> depends on </a:t>
            </a:r>
          </a:p>
          <a:p>
            <a:pPr eaLnBrk="1" hangingPunct="1">
              <a:lnSpc>
                <a:spcPct val="80000"/>
              </a:lnSpc>
            </a:pPr>
            <a:r>
              <a:rPr lang="en-US" sz="2400" i="1" dirty="0" err="1" smtClean="0"/>
              <a:t>pU</a:t>
            </a:r>
            <a:r>
              <a:rPr lang="en-US" sz="2400" i="1" dirty="0" smtClean="0"/>
              <a:t> </a:t>
            </a:r>
            <a:r>
              <a:rPr lang="en-US" sz="2400" i="1" dirty="0" smtClean="0">
                <a:ea typeface="Arial Unicode MS" pitchFamily="34" charset="-128"/>
                <a:cs typeface="Arial Unicode MS" pitchFamily="34" charset="-128"/>
              </a:rPr>
              <a:t>⊆ {</a:t>
            </a:r>
            <a:r>
              <a:rPr lang="en-US" sz="2400" i="1" dirty="0" smtClean="0"/>
              <a:t>X</a:t>
            </a:r>
            <a:r>
              <a:rPr lang="en-US" sz="2400" i="1" baseline="-25000" dirty="0" smtClean="0"/>
              <a:t>1</a:t>
            </a:r>
            <a:r>
              <a:rPr lang="en-US" sz="2400" i="1" dirty="0" smtClean="0"/>
              <a:t>, …, </a:t>
            </a:r>
            <a:r>
              <a:rPr lang="en-US" sz="2400" i="1" dirty="0" err="1" smtClean="0"/>
              <a:t>X</a:t>
            </a:r>
            <a:r>
              <a:rPr lang="en-US" sz="2400" i="1" baseline="-25000" dirty="0" err="1" smtClean="0"/>
              <a:t>n</a:t>
            </a:r>
            <a:r>
              <a:rPr lang="en-US" sz="2400" i="1" baseline="-25000" dirty="0" smtClean="0"/>
              <a:t> </a:t>
            </a:r>
            <a:r>
              <a:rPr lang="en-US" sz="2400" i="1" dirty="0" smtClean="0"/>
              <a:t>} </a:t>
            </a:r>
            <a:r>
              <a:rPr lang="en-US" sz="2400" i="1" dirty="0" smtClean="0">
                <a:ea typeface="Arial Unicode MS" pitchFamily="34" charset="-128"/>
                <a:cs typeface="Arial Unicode MS" pitchFamily="34" charset="-128"/>
              </a:rPr>
              <a:t>∪ D</a:t>
            </a:r>
          </a:p>
          <a:p>
            <a:pPr eaLnBrk="1" hangingPunct="1">
              <a:lnSpc>
                <a:spcPct val="80000"/>
              </a:lnSpc>
            </a:pPr>
            <a:r>
              <a:rPr lang="en-US" sz="2400" dirty="0" smtClean="0"/>
              <a:t>     </a:t>
            </a:r>
          </a:p>
          <a:p>
            <a:pPr eaLnBrk="1" hangingPunct="1">
              <a:lnSpc>
                <a:spcPct val="80000"/>
              </a:lnSpc>
            </a:pPr>
            <a:r>
              <a:rPr lang="en-US" sz="2400" dirty="0" smtClean="0">
                <a:latin typeface="Castellar" pitchFamily="18" charset="0"/>
              </a:rPr>
              <a:t> E</a:t>
            </a:r>
            <a:r>
              <a:rPr lang="en-US" sz="2400" dirty="0" smtClean="0"/>
              <a:t>(</a:t>
            </a:r>
            <a:r>
              <a:rPr lang="en-US" sz="2400" i="1" dirty="0" smtClean="0"/>
              <a:t>U</a:t>
            </a:r>
            <a:r>
              <a:rPr lang="en-US" sz="2400" dirty="0" smtClean="0"/>
              <a:t> |</a:t>
            </a:r>
            <a:r>
              <a:rPr lang="en-US" sz="2400" i="1" dirty="0" smtClean="0"/>
              <a:t>D</a:t>
            </a:r>
            <a:r>
              <a:rPr lang="en-US" sz="2400" dirty="0" smtClean="0"/>
              <a:t> ) = </a:t>
            </a:r>
          </a:p>
          <a:p>
            <a:pPr eaLnBrk="1" hangingPunct="1">
              <a:lnSpc>
                <a:spcPct val="80000"/>
              </a:lnSpc>
            </a:pPr>
            <a:r>
              <a:rPr lang="en-US" sz="2400" dirty="0" smtClean="0"/>
              <a:t>                   </a:t>
            </a:r>
          </a:p>
          <a:p>
            <a:pPr eaLnBrk="1" hangingPunct="1">
              <a:lnSpc>
                <a:spcPct val="80000"/>
              </a:lnSpc>
            </a:pPr>
            <a:r>
              <a:rPr lang="en-US" sz="2400" dirty="0" smtClean="0"/>
              <a:t>               </a:t>
            </a:r>
          </a:p>
          <a:p>
            <a:pPr eaLnBrk="1" hangingPunct="1">
              <a:lnSpc>
                <a:spcPct val="80000"/>
              </a:lnSpc>
            </a:pPr>
            <a:r>
              <a:rPr lang="en-US" sz="2400" dirty="0" smtClean="0"/>
              <a:t>		    =</a:t>
            </a:r>
          </a:p>
        </p:txBody>
      </p:sp>
      <p:sp>
        <p:nvSpPr>
          <p:cNvPr id="13329"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3330"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3331"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90119" name="Object 7"/>
          <p:cNvGraphicFramePr>
            <a:graphicFrameLocks noChangeAspect="1"/>
          </p:cNvGraphicFramePr>
          <p:nvPr/>
        </p:nvGraphicFramePr>
        <p:xfrm>
          <a:off x="1600200" y="2286000"/>
          <a:ext cx="3405188" cy="741363"/>
        </p:xfrm>
        <a:graphic>
          <a:graphicData uri="http://schemas.openxmlformats.org/presentationml/2006/ole">
            <mc:AlternateContent xmlns:mc="http://schemas.openxmlformats.org/markup-compatibility/2006">
              <mc:Choice xmlns:v="urn:schemas-microsoft-com:vml" Requires="v">
                <p:oleObj spid="_x0000_s13348" name="Equation" r:id="rId4" imgW="1815840" imgH="393480" progId="Equation.3">
                  <p:embed/>
                </p:oleObj>
              </mc:Choice>
              <mc:Fallback>
                <p:oleObj name="Equation" r:id="rId4" imgW="1815840" imgH="393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86000"/>
                        <a:ext cx="3405188"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2"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90121" name="Rectangle 9"/>
          <p:cNvSpPr>
            <a:spLocks noChangeArrowheads="1"/>
          </p:cNvSpPr>
          <p:nvPr/>
        </p:nvSpPr>
        <p:spPr bwMode="auto">
          <a:xfrm>
            <a:off x="228600" y="4724400"/>
            <a:ext cx="8532813" cy="2133600"/>
          </a:xfrm>
          <a:prstGeom prst="rect">
            <a:avLst/>
          </a:prstGeom>
          <a:noFill/>
          <a:ln w="9525">
            <a:noFill/>
            <a:miter lim="800000"/>
            <a:headEnd/>
            <a:tailEnd/>
          </a:ln>
        </p:spPr>
        <p:txBody>
          <a:bodyPr/>
          <a:lstStyle/>
          <a:p>
            <a:pPr marL="342900" indent="-342900">
              <a:spcBef>
                <a:spcPct val="20000"/>
              </a:spcBef>
            </a:pPr>
            <a:r>
              <a:rPr lang="en-US" sz="2400" dirty="0">
                <a:latin typeface="Arial Unicode MS" pitchFamily="34" charset="-128"/>
              </a:rPr>
              <a:t>To find the </a:t>
            </a:r>
            <a:r>
              <a:rPr lang="en-US" sz="2400" dirty="0">
                <a:solidFill>
                  <a:schemeClr val="accent2"/>
                </a:solidFill>
                <a:latin typeface="Arial Unicode MS" pitchFamily="34" charset="-128"/>
              </a:rPr>
              <a:t>optimal</a:t>
            </a:r>
            <a:r>
              <a:rPr lang="en-US" sz="2400" dirty="0">
                <a:latin typeface="Arial Unicode MS" pitchFamily="34" charset="-128"/>
              </a:rPr>
              <a:t> decision we can use VE:</a:t>
            </a:r>
          </a:p>
          <a:p>
            <a:pPr marL="914400" lvl="1" indent="-457200">
              <a:spcBef>
                <a:spcPct val="20000"/>
              </a:spcBef>
              <a:buClr>
                <a:schemeClr val="tx1"/>
              </a:buClr>
              <a:buSzPct val="120000"/>
              <a:buFont typeface="Arial Unicode MS" pitchFamily="34" charset="-128"/>
              <a:buAutoNum type="arabicPeriod"/>
            </a:pPr>
            <a:r>
              <a:rPr lang="en-US" sz="2000" dirty="0">
                <a:latin typeface="Arial Unicode MS" pitchFamily="34" charset="-128"/>
              </a:rPr>
              <a:t>Create a factor for each conditional probability </a:t>
            </a:r>
            <a:r>
              <a:rPr lang="en-US" sz="2000" dirty="0">
                <a:solidFill>
                  <a:schemeClr val="accent2"/>
                </a:solidFill>
                <a:latin typeface="Arial Unicode MS" pitchFamily="34" charset="-128"/>
              </a:rPr>
              <a:t>and for the utility</a:t>
            </a:r>
          </a:p>
          <a:p>
            <a:pPr marL="914400" lvl="1" indent="-457200">
              <a:spcBef>
                <a:spcPct val="20000"/>
              </a:spcBef>
              <a:buClr>
                <a:schemeClr val="tx1"/>
              </a:buClr>
              <a:buSzPct val="120000"/>
              <a:buFont typeface="Arial Unicode MS" pitchFamily="34" charset="-128"/>
              <a:buAutoNum type="arabicPeriod"/>
            </a:pPr>
            <a:r>
              <a:rPr lang="en-US" sz="2000" dirty="0">
                <a:latin typeface="Arial Unicode MS" pitchFamily="34" charset="-128"/>
              </a:rPr>
              <a:t>Multiply factors and sum out all of the random variables (This creates a factor on </a:t>
            </a:r>
            <a:r>
              <a:rPr lang="en-US" sz="2000" i="1" dirty="0">
                <a:latin typeface="Arial Unicode MS" pitchFamily="34" charset="-128"/>
              </a:rPr>
              <a:t>	</a:t>
            </a:r>
            <a:r>
              <a:rPr lang="en-US" sz="2000" dirty="0">
                <a:latin typeface="Arial Unicode MS" pitchFamily="34" charset="-128"/>
              </a:rPr>
              <a:t>that gives the expected utility for each </a:t>
            </a:r>
            <a:r>
              <a:rPr lang="en-US" sz="2000" i="1" dirty="0">
                <a:latin typeface="Arial Unicode MS" pitchFamily="34" charset="-128"/>
              </a:rPr>
              <a:t>	)</a:t>
            </a:r>
          </a:p>
          <a:p>
            <a:pPr marL="914400" lvl="1" indent="-457200">
              <a:spcBef>
                <a:spcPct val="20000"/>
              </a:spcBef>
              <a:buClr>
                <a:schemeClr val="tx1"/>
              </a:buClr>
              <a:buSzPct val="120000"/>
              <a:buFont typeface="Arial Unicode MS" pitchFamily="34" charset="-128"/>
              <a:buAutoNum type="arabicPeriod"/>
            </a:pPr>
            <a:r>
              <a:rPr lang="en-US" sz="2000" dirty="0">
                <a:latin typeface="Arial Unicode MS" pitchFamily="34" charset="-128"/>
              </a:rPr>
              <a:t>Choose the </a:t>
            </a:r>
            <a:r>
              <a:rPr lang="en-US" sz="2000" dirty="0" smtClean="0">
                <a:latin typeface="Arial Unicode MS" pitchFamily="34" charset="-128"/>
              </a:rPr>
              <a:t>   with </a:t>
            </a:r>
            <a:r>
              <a:rPr lang="en-US" sz="2000" dirty="0">
                <a:latin typeface="Arial Unicode MS" pitchFamily="34" charset="-128"/>
              </a:rPr>
              <a:t>the maximum value in the factor.</a:t>
            </a:r>
            <a:endParaRPr lang="en-US" sz="600" dirty="0">
              <a:latin typeface="Arial Unicode MS" pitchFamily="34" charset="-128"/>
            </a:endParaRPr>
          </a:p>
          <a:p>
            <a:pPr marL="342900" indent="-342900">
              <a:lnSpc>
                <a:spcPct val="80000"/>
              </a:lnSpc>
              <a:spcBef>
                <a:spcPct val="20000"/>
              </a:spcBef>
            </a:pPr>
            <a:r>
              <a:rPr lang="en-US" sz="800" dirty="0">
                <a:latin typeface="Arial Unicode MS" pitchFamily="34" charset="-128"/>
              </a:rPr>
              <a:t> </a:t>
            </a:r>
          </a:p>
        </p:txBody>
      </p:sp>
      <p:pic>
        <p:nvPicPr>
          <p:cNvPr id="13334" name="Picture 10"/>
          <p:cNvPicPr>
            <a:picLocks noChangeAspect="1" noChangeArrowheads="1"/>
          </p:cNvPicPr>
          <p:nvPr/>
        </p:nvPicPr>
        <p:blipFill>
          <a:blip r:embed="rId6" cstate="print"/>
          <a:srcRect/>
          <a:stretch>
            <a:fillRect/>
          </a:stretch>
        </p:blipFill>
        <p:spPr bwMode="auto">
          <a:xfrm>
            <a:off x="5181600" y="1676400"/>
            <a:ext cx="4321175" cy="1387475"/>
          </a:xfrm>
          <a:prstGeom prst="rect">
            <a:avLst/>
          </a:prstGeom>
          <a:noFill/>
          <a:ln w="9525" algn="ctr">
            <a:noFill/>
            <a:miter lim="800000"/>
            <a:headEnd/>
            <a:tailEnd/>
          </a:ln>
        </p:spPr>
      </p:pic>
      <mc:AlternateContent xmlns:mc="http://schemas.openxmlformats.org/markup-compatibility/2006" xmlns:p14="http://schemas.microsoft.com/office/powerpoint/2010/main">
        <mc:Choice Requires="p14">
          <p:contentPart p14:bwMode="auto" r:id="rId7">
            <p14:nvContentPartPr>
              <p14:cNvPr id="13316" name="Ink 20"/>
              <p14:cNvContentPartPr>
                <a14:cpLocks xmlns:a14="http://schemas.microsoft.com/office/drawing/2010/main" noRot="1" noChangeAspect="1" noEditPoints="1" noChangeArrowheads="1" noChangeShapeType="1"/>
              </p14:cNvContentPartPr>
              <p14:nvPr/>
            </p14:nvContentPartPr>
            <p14:xfrm>
              <a:off x="3121025" y="3419475"/>
              <a:ext cx="7938" cy="9525"/>
            </p14:xfrm>
          </p:contentPart>
        </mc:Choice>
        <mc:Fallback xmlns="">
          <p:pic>
            <p:nvPicPr>
              <p:cNvPr id="13316" name="Ink 20"/>
              <p:cNvPicPr>
                <a:picLocks noRot="1" noChangeAspect="1" noEditPoints="1" noChangeArrowheads="1" noChangeShapeType="1"/>
              </p:cNvPicPr>
              <p:nvPr/>
            </p:nvPicPr>
            <p:blipFill>
              <a:blip r:embed="rId8"/>
              <a:stretch>
                <a:fillRect/>
              </a:stretch>
            </p:blipFill>
            <p:spPr>
              <a:xfrm>
                <a:off x="3113087" y="3415242"/>
                <a:ext cx="20567" cy="215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18" name="Ink 6"/>
              <p14:cNvContentPartPr>
                <a14:cpLocks xmlns:a14="http://schemas.microsoft.com/office/drawing/2010/main" noRot="1" noChangeAspect="1" noEditPoints="1" noChangeArrowheads="1" noChangeShapeType="1"/>
              </p14:cNvContentPartPr>
              <p14:nvPr/>
            </p14:nvContentPartPr>
            <p14:xfrm>
              <a:off x="2203513" y="1596103"/>
              <a:ext cx="4332225" cy="1122167"/>
            </p14:xfrm>
          </p:contentPart>
        </mc:Choice>
        <mc:Fallback xmlns="">
          <p:pic>
            <p:nvPicPr>
              <p:cNvPr id="13318" name="Ink 6"/>
              <p:cNvPicPr>
                <a:picLocks noRot="1" noChangeAspect="1" noEditPoints="1" noChangeArrowheads="1" noChangeShapeType="1"/>
              </p:cNvPicPr>
              <p:nvPr/>
            </p:nvPicPr>
            <p:blipFill>
              <a:blip r:embed="rId10"/>
              <a:stretch>
                <a:fillRect/>
              </a:stretch>
            </p:blipFill>
            <p:spPr>
              <a:xfrm>
                <a:off x="692593" y="751543"/>
                <a:ext cx="5848906" cy="228028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19" name="Ink 7"/>
              <p14:cNvContentPartPr>
                <a14:cpLocks xmlns:a14="http://schemas.microsoft.com/office/drawing/2010/main" noRot="1" noChangeAspect="1" noEditPoints="1" noChangeArrowheads="1" noChangeShapeType="1"/>
              </p14:cNvContentPartPr>
              <p14:nvPr/>
            </p14:nvContentPartPr>
            <p14:xfrm>
              <a:off x="424900" y="2039543"/>
              <a:ext cx="1192763" cy="252807"/>
            </p14:xfrm>
          </p:contentPart>
        </mc:Choice>
        <mc:Fallback xmlns="">
          <p:pic>
            <p:nvPicPr>
              <p:cNvPr id="13319" name="Ink 7"/>
              <p:cNvPicPr>
                <a:picLocks noRot="1" noChangeAspect="1" noEditPoints="1" noChangeArrowheads="1" noChangeShapeType="1"/>
              </p:cNvPicPr>
              <p:nvPr/>
            </p:nvPicPr>
            <p:blipFill>
              <a:blip r:embed="rId12"/>
              <a:stretch>
                <a:fillRect/>
              </a:stretch>
            </p:blipFill>
            <p:spPr>
              <a:xfrm>
                <a:off x="4799" y="1558226"/>
                <a:ext cx="1623279" cy="7420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22" name="Ink 10"/>
              <p14:cNvContentPartPr>
                <a14:cpLocks xmlns:a14="http://schemas.microsoft.com/office/drawing/2010/main" noRot="1" noChangeAspect="1" noEditPoints="1" noChangeArrowheads="1" noChangeShapeType="1"/>
              </p14:cNvContentPartPr>
              <p14:nvPr/>
            </p14:nvContentPartPr>
            <p14:xfrm>
              <a:off x="4408488" y="3917950"/>
              <a:ext cx="2905125" cy="192088"/>
            </p14:xfrm>
          </p:contentPart>
        </mc:Choice>
        <mc:Fallback xmlns="">
          <p:pic>
            <p:nvPicPr>
              <p:cNvPr id="13322" name="Ink 10"/>
              <p:cNvPicPr>
                <a:picLocks noRot="1" noChangeAspect="1" noEditPoints="1" noChangeArrowheads="1" noChangeShapeType="1"/>
              </p:cNvPicPr>
              <p:nvPr/>
            </p:nvPicPr>
            <p:blipFill>
              <a:blip r:embed="rId18"/>
              <a:stretch>
                <a:fillRect/>
              </a:stretch>
            </p:blipFill>
            <p:spPr>
              <a:xfrm>
                <a:off x="4404168" y="3910382"/>
                <a:ext cx="2916285" cy="210828"/>
              </a:xfrm>
              <a:prstGeom prst="rect">
                <a:avLst/>
              </a:prstGeom>
            </p:spPr>
          </p:pic>
        </mc:Fallback>
      </mc:AlternateContent>
      <p:grpSp>
        <p:nvGrpSpPr>
          <p:cNvPr id="3" name="Group 2"/>
          <p:cNvGrpSpPr/>
          <p:nvPr/>
        </p:nvGrpSpPr>
        <p:grpSpPr>
          <a:xfrm>
            <a:off x="1618490" y="3210075"/>
            <a:ext cx="5328410" cy="1433363"/>
            <a:chOff x="1618490" y="3210075"/>
            <a:chExt cx="5328410" cy="1433363"/>
          </a:xfrm>
        </p:grpSpPr>
        <mc:AlternateContent xmlns:mc="http://schemas.openxmlformats.org/markup-compatibility/2006">
          <mc:Choice xmlns:p14="http://schemas.microsoft.com/office/powerpoint/2010/main" Requires="p14">
            <p:contentPart p14:bwMode="auto" r:id="rId19">
              <p14:nvContentPartPr>
                <p14:cNvPr id="13320" name="Ink 8"/>
                <p14:cNvContentPartPr>
                  <a14:cpLocks xmlns:a14="http://schemas.microsoft.com/office/drawing/2010/main" noRot="1" noChangeAspect="1" noEditPoints="1" noChangeArrowheads="1" noChangeShapeType="1"/>
                </p14:cNvContentPartPr>
                <p14:nvPr/>
              </p14:nvContentPartPr>
              <p14:xfrm>
                <a:off x="1618490" y="3210075"/>
                <a:ext cx="3747260" cy="716140"/>
              </p14:xfrm>
            </p:contentPart>
          </mc:Choice>
          <mc:Fallback>
            <p:pic>
              <p:nvPicPr>
                <p:cNvPr id="13320" name="Ink 8"/>
                <p:cNvPicPr>
                  <a:picLocks noRot="1" noChangeAspect="1" noEditPoints="1" noChangeArrowheads="1" noChangeShapeType="1"/>
                </p:cNvPicPr>
                <p:nvPr/>
              </p:nvPicPr>
              <p:blipFill>
                <a:blip r:embed="rId20"/>
                <a:stretch>
                  <a:fillRect/>
                </a:stretch>
              </p:blipFill>
              <p:spPr>
                <a:xfrm>
                  <a:off x="1608411" y="3201074"/>
                  <a:ext cx="3764178" cy="735583"/>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321" name="Ink 9"/>
                <p14:cNvContentPartPr>
                  <a14:cpLocks xmlns:a14="http://schemas.microsoft.com/office/drawing/2010/main" noRot="1" noChangeAspect="1" noEditPoints="1" noChangeArrowheads="1" noChangeShapeType="1"/>
                </p14:cNvContentPartPr>
                <p14:nvPr/>
              </p14:nvContentPartPr>
              <p14:xfrm>
                <a:off x="5784850" y="3211513"/>
                <a:ext cx="1141413" cy="595312"/>
              </p14:xfrm>
            </p:contentPart>
          </mc:Choice>
          <mc:Fallback>
            <p:pic>
              <p:nvPicPr>
                <p:cNvPr id="13321" name="Ink 9"/>
                <p:cNvPicPr>
                  <a:picLocks noRot="1" noChangeAspect="1" noEditPoints="1" noChangeArrowheads="1" noChangeShapeType="1"/>
                </p:cNvPicPr>
                <p:nvPr/>
              </p:nvPicPr>
              <p:blipFill>
                <a:blip r:embed="rId22"/>
                <a:stretch>
                  <a:fillRect/>
                </a:stretch>
              </p:blipFill>
              <p:spPr>
                <a:xfrm>
                  <a:off x="5778369" y="3208632"/>
                  <a:ext cx="1155096" cy="606476"/>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 name="Ink 15"/>
                <p14:cNvContentPartPr>
                  <a14:cpLocks xmlns:a14="http://schemas.microsoft.com/office/drawing/2010/main" noRot="1" noChangeAspect="1" noEditPoints="1" noChangeArrowheads="1" noChangeShapeType="1"/>
                </p14:cNvContentPartPr>
                <p14:nvPr/>
              </p14:nvContentPartPr>
              <p14:xfrm>
                <a:off x="3487738" y="3932238"/>
                <a:ext cx="3459162" cy="711200"/>
              </p14:xfrm>
            </p:contentPart>
          </mc:Choice>
          <mc:Fallback>
            <p:pic>
              <p:nvPicPr>
                <p:cNvPr id="2" name="Ink 15"/>
                <p:cNvPicPr>
                  <a:picLocks noRot="1" noChangeAspect="1" noEditPoints="1" noChangeArrowheads="1" noChangeShapeType="1"/>
                </p:cNvPicPr>
                <p:nvPr/>
              </p:nvPicPr>
              <p:blipFill>
                <a:blip r:embed="rId24"/>
                <a:stretch>
                  <a:fillRect/>
                </a:stretch>
              </p:blipFill>
              <p:spPr>
                <a:xfrm>
                  <a:off x="3481618" y="3921081"/>
                  <a:ext cx="3469242" cy="730996"/>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250825" y="152400"/>
            <a:ext cx="8588375" cy="828675"/>
          </a:xfrm>
        </p:spPr>
        <p:txBody>
          <a:bodyPr/>
          <a:lstStyle/>
          <a:p>
            <a:pPr eaLnBrk="1" hangingPunct="1"/>
            <a:r>
              <a:rPr lang="en-US" sz="3200" b="0" smtClean="0"/>
              <a:t>Example Initial Factors (Step1) </a:t>
            </a:r>
            <a:br>
              <a:rPr lang="en-US" sz="3200" b="0" smtClean="0"/>
            </a:br>
            <a:endParaRPr lang="en-US" sz="3200" b="0" smtClean="0"/>
          </a:p>
        </p:txBody>
      </p:sp>
      <p:graphicFrame>
        <p:nvGraphicFramePr>
          <p:cNvPr id="92163" name="Group 3"/>
          <p:cNvGraphicFramePr>
            <a:graphicFrameLocks noGrp="1"/>
          </p:cNvGraphicFramePr>
          <p:nvPr>
            <p:ph sz="half" idx="1"/>
          </p:nvPr>
        </p:nvGraphicFramePr>
        <p:xfrm>
          <a:off x="4572000" y="2708275"/>
          <a:ext cx="4152900" cy="2714625"/>
        </p:xfrm>
        <a:graphic>
          <a:graphicData uri="http://schemas.openxmlformats.org/drawingml/2006/table">
            <a:tbl>
              <a:tblPr/>
              <a:tblGrid>
                <a:gridCol w="3244850">
                  <a:extLst>
                    <a:ext uri="{9D8B030D-6E8A-4147-A177-3AD203B41FA5}">
                      <a16:colId xmlns:a16="http://schemas.microsoft.com/office/drawing/2014/main" val="20000"/>
                    </a:ext>
                  </a:extLst>
                </a:gridCol>
                <a:gridCol w="908050">
                  <a:extLst>
                    <a:ext uri="{9D8B030D-6E8A-4147-A177-3AD203B41FA5}">
                      <a16:colId xmlns:a16="http://schemas.microsoft.com/office/drawing/2014/main" val="20001"/>
                    </a:ext>
                  </a:extLst>
                </a:gridCol>
              </a:tblGrid>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2174" name="Group 14"/>
          <p:cNvGraphicFramePr>
            <a:graphicFrameLocks noGrp="1"/>
          </p:cNvGraphicFramePr>
          <p:nvPr>
            <p:ph sz="quarter" idx="2"/>
          </p:nvPr>
        </p:nvGraphicFramePr>
        <p:xfrm>
          <a:off x="684213" y="3573463"/>
          <a:ext cx="3167062" cy="1633728"/>
        </p:xfrm>
        <a:graphic>
          <a:graphicData uri="http://schemas.openxmlformats.org/drawingml/2006/table">
            <a:tbl>
              <a:tblPr/>
              <a:tblGrid>
                <a:gridCol w="1185862">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tblGrid>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Accident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Probability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7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4367" name="Picture 28"/>
          <p:cNvPicPr>
            <a:picLocks noChangeAspect="1" noChangeArrowheads="1"/>
          </p:cNvPicPr>
          <p:nvPr/>
        </p:nvPicPr>
        <p:blipFill>
          <a:blip r:embed="rId3" cstate="print"/>
          <a:srcRect/>
          <a:stretch>
            <a:fillRect/>
          </a:stretch>
        </p:blipFill>
        <p:spPr bwMode="auto">
          <a:xfrm>
            <a:off x="250825" y="981075"/>
            <a:ext cx="5175250" cy="16113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5" name="Rectangle 2"/>
          <p:cNvSpPr>
            <a:spLocks noGrp="1" noChangeArrowheads="1"/>
          </p:cNvSpPr>
          <p:nvPr>
            <p:ph type="title"/>
          </p:nvPr>
        </p:nvSpPr>
        <p:spPr>
          <a:xfrm>
            <a:off x="250825" y="152400"/>
            <a:ext cx="8588375" cy="828675"/>
          </a:xfrm>
        </p:spPr>
        <p:txBody>
          <a:bodyPr/>
          <a:lstStyle/>
          <a:p>
            <a:pPr eaLnBrk="1" hangingPunct="1"/>
            <a:r>
              <a:rPr lang="en-US" sz="3200" b="0" smtClean="0"/>
              <a:t>Example: Multiply Factors (Step 2a)</a:t>
            </a:r>
            <a:br>
              <a:rPr lang="en-US" sz="3200" b="0" smtClean="0"/>
            </a:br>
            <a:endParaRPr lang="en-US" sz="3200" b="0" smtClean="0"/>
          </a:p>
        </p:txBody>
      </p:sp>
      <p:graphicFrame>
        <p:nvGraphicFramePr>
          <p:cNvPr id="94211" name="Group 3"/>
          <p:cNvGraphicFramePr>
            <a:graphicFrameLocks noGrp="1"/>
          </p:cNvGraphicFramePr>
          <p:nvPr>
            <p:ph sz="half" idx="1"/>
          </p:nvPr>
        </p:nvGraphicFramePr>
        <p:xfrm>
          <a:off x="0" y="3429000"/>
          <a:ext cx="4152900" cy="2714625"/>
        </p:xfrm>
        <a:graphic>
          <a:graphicData uri="http://schemas.openxmlformats.org/drawingml/2006/table">
            <a:tbl>
              <a:tblPr/>
              <a:tblGrid>
                <a:gridCol w="3244850">
                  <a:extLst>
                    <a:ext uri="{9D8B030D-6E8A-4147-A177-3AD203B41FA5}">
                      <a16:colId xmlns:a16="http://schemas.microsoft.com/office/drawing/2014/main" val="20000"/>
                    </a:ext>
                  </a:extLst>
                </a:gridCol>
                <a:gridCol w="908050">
                  <a:extLst>
                    <a:ext uri="{9D8B030D-6E8A-4147-A177-3AD203B41FA5}">
                      <a16:colId xmlns:a16="http://schemas.microsoft.com/office/drawing/2014/main" val="20001"/>
                    </a:ext>
                  </a:extLst>
                </a:gridCol>
              </a:tblGrid>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222" name="Group 14"/>
          <p:cNvGraphicFramePr>
            <a:graphicFrameLocks noGrp="1"/>
          </p:cNvGraphicFramePr>
          <p:nvPr>
            <p:ph sz="quarter" idx="2"/>
          </p:nvPr>
        </p:nvGraphicFramePr>
        <p:xfrm>
          <a:off x="0" y="1916113"/>
          <a:ext cx="3132138" cy="1419225"/>
        </p:xfrm>
        <a:graphic>
          <a:graphicData uri="http://schemas.openxmlformats.org/drawingml/2006/table">
            <a:tbl>
              <a:tblPr/>
              <a:tblGrid>
                <a:gridCol w="1173163">
                  <a:extLst>
                    <a:ext uri="{9D8B030D-6E8A-4147-A177-3AD203B41FA5}">
                      <a16:colId xmlns:a16="http://schemas.microsoft.com/office/drawing/2014/main" val="20000"/>
                    </a:ext>
                  </a:extLst>
                </a:gridCol>
                <a:gridCol w="890587">
                  <a:extLst>
                    <a:ext uri="{9D8B030D-6E8A-4147-A177-3AD203B41FA5}">
                      <a16:colId xmlns:a16="http://schemas.microsoft.com/office/drawing/2014/main" val="20001"/>
                    </a:ext>
                  </a:extLst>
                </a:gridCol>
                <a:gridCol w="1068388">
                  <a:extLst>
                    <a:ext uri="{9D8B030D-6E8A-4147-A177-3AD203B41FA5}">
                      <a16:colId xmlns:a16="http://schemas.microsoft.com/office/drawing/2014/main" val="20002"/>
                    </a:ext>
                  </a:extLst>
                </a:gridCol>
              </a:tblGrid>
              <a:tr h="25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Accident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Probability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4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5411" name="Picture 28"/>
          <p:cNvPicPr>
            <a:picLocks noChangeAspect="1" noChangeArrowheads="1"/>
          </p:cNvPicPr>
          <p:nvPr/>
        </p:nvPicPr>
        <p:blipFill>
          <a:blip r:embed="rId4" cstate="print"/>
          <a:srcRect/>
          <a:stretch>
            <a:fillRect/>
          </a:stretch>
        </p:blipFill>
        <p:spPr bwMode="auto">
          <a:xfrm>
            <a:off x="0" y="549275"/>
            <a:ext cx="4176713" cy="1300163"/>
          </a:xfrm>
          <a:prstGeom prst="rect">
            <a:avLst/>
          </a:prstGeom>
          <a:noFill/>
          <a:ln w="9525" algn="ctr">
            <a:noFill/>
            <a:miter lim="800000"/>
            <a:headEnd/>
            <a:tailEnd/>
          </a:ln>
        </p:spPr>
      </p:pic>
      <p:graphicFrame>
        <p:nvGraphicFramePr>
          <p:cNvPr id="15362" name="Object 29"/>
          <p:cNvGraphicFramePr>
            <a:graphicFrameLocks noChangeAspect="1"/>
          </p:cNvGraphicFramePr>
          <p:nvPr/>
        </p:nvGraphicFramePr>
        <p:xfrm>
          <a:off x="4383088" y="998538"/>
          <a:ext cx="4481512" cy="800100"/>
        </p:xfrm>
        <a:graphic>
          <a:graphicData uri="http://schemas.openxmlformats.org/presentationml/2006/ole">
            <mc:AlternateContent xmlns:mc="http://schemas.openxmlformats.org/markup-compatibility/2006">
              <mc:Choice xmlns:v="urn:schemas-microsoft-com:vml" Requires="v">
                <p:oleObj spid="_x0000_s15404" name="Equation" r:id="rId5" imgW="1930320" imgH="342720" progId="Equation.3">
                  <p:embed/>
                </p:oleObj>
              </mc:Choice>
              <mc:Fallback>
                <p:oleObj name="Equation" r:id="rId5" imgW="1930320" imgH="342720"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3088" y="998538"/>
                        <a:ext cx="4481512"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238" name="Group 30"/>
          <p:cNvGraphicFramePr>
            <a:graphicFrameLocks noGrp="1"/>
          </p:cNvGraphicFramePr>
          <p:nvPr/>
        </p:nvGraphicFramePr>
        <p:xfrm>
          <a:off x="4427538" y="2349500"/>
          <a:ext cx="4716462" cy="3441700"/>
        </p:xfrm>
        <a:graphic>
          <a:graphicData uri="http://schemas.openxmlformats.org/drawingml/2006/table">
            <a:tbl>
              <a:tblPr/>
              <a:tblGrid>
                <a:gridCol w="3168650">
                  <a:extLst>
                    <a:ext uri="{9D8B030D-6E8A-4147-A177-3AD203B41FA5}">
                      <a16:colId xmlns:a16="http://schemas.microsoft.com/office/drawing/2014/main" val="20000"/>
                    </a:ext>
                  </a:extLst>
                </a:gridCol>
                <a:gridCol w="1547812">
                  <a:extLst>
                    <a:ext uri="{9D8B030D-6E8A-4147-A177-3AD203B41FA5}">
                      <a16:colId xmlns:a16="http://schemas.microsoft.com/office/drawing/2014/main" val="20001"/>
                    </a:ext>
                  </a:extLst>
                </a:gridCol>
              </a:tblGrid>
              <a:tr h="364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7540">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30 *…………</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80</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7">
            <p14:nvContentPartPr>
              <p14:cNvPr id="15371" name="Ink 68"/>
              <p14:cNvContentPartPr>
                <a14:cpLocks xmlns:a14="http://schemas.microsoft.com/office/drawing/2010/main" noRot="1" noChangeAspect="1" noEditPoints="1" noChangeArrowheads="1" noChangeShapeType="1"/>
              </p14:cNvContentPartPr>
              <p14:nvPr/>
            </p14:nvContentPartPr>
            <p14:xfrm>
              <a:off x="4124325" y="3170238"/>
              <a:ext cx="265113" cy="161925"/>
            </p14:xfrm>
          </p:contentPart>
        </mc:Choice>
        <mc:Fallback xmlns="">
          <p:pic>
            <p:nvPicPr>
              <p:cNvPr id="15371" name="Ink 68"/>
              <p:cNvPicPr>
                <a:picLocks noRot="1" noChangeAspect="1" noEditPoints="1" noChangeArrowheads="1" noChangeShapeType="1"/>
              </p:cNvPicPr>
              <p:nvPr/>
            </p:nvPicPr>
            <p:blipFill>
              <a:blip r:embed="rId8"/>
              <a:stretch>
                <a:fillRect/>
              </a:stretch>
            </p:blipFill>
            <p:spPr>
              <a:xfrm>
                <a:off x="4115332" y="3162322"/>
                <a:ext cx="282739" cy="1784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2" name="Ink 12"/>
              <p14:cNvContentPartPr>
                <a14:cpLocks xmlns:a14="http://schemas.microsoft.com/office/drawing/2010/main" noRot="1" noChangeAspect="1" noEditPoints="1" noChangeArrowheads="1" noChangeShapeType="1"/>
              </p14:cNvContentPartPr>
              <p14:nvPr/>
            </p14:nvContentPartPr>
            <p14:xfrm>
              <a:off x="3286125" y="1839913"/>
              <a:ext cx="360363" cy="385762"/>
            </p14:xfrm>
          </p:contentPart>
        </mc:Choice>
        <mc:Fallback xmlns="">
          <p:pic>
            <p:nvPicPr>
              <p:cNvPr id="15372" name="Ink 12"/>
              <p:cNvPicPr>
                <a:picLocks noRot="1" noChangeAspect="1" noEditPoints="1" noChangeArrowheads="1" noChangeShapeType="1"/>
              </p:cNvPicPr>
              <p:nvPr/>
            </p:nvPicPr>
            <p:blipFill>
              <a:blip r:embed="rId10"/>
              <a:stretch>
                <a:fillRect/>
              </a:stretch>
            </p:blipFill>
            <p:spPr>
              <a:xfrm>
                <a:off x="3278925" y="1832716"/>
                <a:ext cx="371523" cy="40123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73" name="Ink 13"/>
              <p14:cNvContentPartPr>
                <a14:cpLocks xmlns:a14="http://schemas.microsoft.com/office/drawing/2010/main" noRot="1" noChangeAspect="1" noEditPoints="1" noChangeArrowheads="1" noChangeShapeType="1"/>
              </p14:cNvContentPartPr>
              <p14:nvPr/>
            </p14:nvContentPartPr>
            <p14:xfrm>
              <a:off x="3584575" y="2971800"/>
              <a:ext cx="393700" cy="342900"/>
            </p14:xfrm>
          </p:contentPart>
        </mc:Choice>
        <mc:Fallback xmlns="">
          <p:pic>
            <p:nvPicPr>
              <p:cNvPr id="15373" name="Ink 13"/>
              <p:cNvPicPr>
                <a:picLocks noRot="1" noChangeAspect="1" noEditPoints="1" noChangeArrowheads="1" noChangeShapeType="1"/>
              </p:cNvPicPr>
              <p:nvPr/>
            </p:nvPicPr>
            <p:blipFill>
              <a:blip r:embed="rId12"/>
              <a:stretch>
                <a:fillRect/>
              </a:stretch>
            </p:blipFill>
            <p:spPr>
              <a:xfrm>
                <a:off x="3576658" y="2965323"/>
                <a:ext cx="414213" cy="36053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81" name="Ink 21"/>
              <p14:cNvContentPartPr>
                <a14:cpLocks xmlns:a14="http://schemas.microsoft.com/office/drawing/2010/main" noRot="1" noChangeAspect="1" noEditPoints="1" noChangeArrowheads="1" noChangeShapeType="1"/>
              </p14:cNvContentPartPr>
              <p14:nvPr/>
            </p14:nvContentPartPr>
            <p14:xfrm>
              <a:off x="5470525" y="1930400"/>
              <a:ext cx="441325" cy="352425"/>
            </p14:xfrm>
          </p:contentPart>
        </mc:Choice>
        <mc:Fallback xmlns="">
          <p:pic>
            <p:nvPicPr>
              <p:cNvPr id="15381" name="Ink 21"/>
              <p:cNvPicPr>
                <a:picLocks noRot="1" noChangeAspect="1" noEditPoints="1" noChangeArrowheads="1" noChangeShapeType="1"/>
              </p:cNvPicPr>
              <p:nvPr/>
            </p:nvPicPr>
            <p:blipFill>
              <a:blip r:embed="rId28"/>
              <a:stretch>
                <a:fillRect/>
              </a:stretch>
            </p:blipFill>
            <p:spPr>
              <a:xfrm>
                <a:off x="5466565" y="1926080"/>
                <a:ext cx="453924" cy="363225"/>
              </a:xfrm>
              <a:prstGeom prst="rect">
                <a:avLst/>
              </a:prstGeom>
            </p:spPr>
          </p:pic>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a:xfrm>
            <a:off x="0" y="0"/>
            <a:ext cx="8839200" cy="828675"/>
          </a:xfrm>
        </p:spPr>
        <p:txBody>
          <a:bodyPr/>
          <a:lstStyle/>
          <a:p>
            <a:pPr eaLnBrk="1" hangingPunct="1"/>
            <a:r>
              <a:rPr lang="en-US" sz="3200" b="0" smtClean="0"/>
              <a:t>Example: Sum out var</a:t>
            </a:r>
            <a:r>
              <a:rPr lang="en-US" sz="2800" b="0" smtClean="0"/>
              <a:t>s</a:t>
            </a:r>
            <a:r>
              <a:rPr lang="en-US" sz="3200" b="0" smtClean="0"/>
              <a:t> and choose max </a:t>
            </a:r>
            <a:br>
              <a:rPr lang="en-US" sz="3200" b="0" smtClean="0"/>
            </a:br>
            <a:r>
              <a:rPr lang="en-US" sz="3200" b="0" smtClean="0"/>
              <a:t>(Steps 2b-3)</a:t>
            </a:r>
          </a:p>
        </p:txBody>
      </p:sp>
      <p:graphicFrame>
        <p:nvGraphicFramePr>
          <p:cNvPr id="96259" name="Group 3"/>
          <p:cNvGraphicFramePr>
            <a:graphicFrameLocks noGrp="1"/>
          </p:cNvGraphicFramePr>
          <p:nvPr>
            <p:ph sz="half" idx="1"/>
          </p:nvPr>
        </p:nvGraphicFramePr>
        <p:xfrm>
          <a:off x="152400" y="2819400"/>
          <a:ext cx="4321175" cy="2571750"/>
        </p:xfrm>
        <a:graphic>
          <a:graphicData uri="http://schemas.openxmlformats.org/drawingml/2006/table">
            <a:tbl>
              <a:tblPr/>
              <a:tblGrid>
                <a:gridCol w="3376612">
                  <a:extLst>
                    <a:ext uri="{9D8B030D-6E8A-4147-A177-3AD203B41FA5}">
                      <a16:colId xmlns:a16="http://schemas.microsoft.com/office/drawing/2014/main" val="20000"/>
                    </a:ext>
                  </a:extLst>
                </a:gridCol>
                <a:gridCol w="944563">
                  <a:extLst>
                    <a:ext uri="{9D8B030D-6E8A-4147-A177-3AD203B41FA5}">
                      <a16:colId xmlns:a16="http://schemas.microsoft.com/office/drawing/2014/main" val="20001"/>
                    </a:ext>
                  </a:extLst>
                </a:gridCol>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6270" name="Group 14"/>
          <p:cNvGraphicFramePr>
            <a:graphicFrameLocks noGrp="1"/>
          </p:cNvGraphicFramePr>
          <p:nvPr>
            <p:ph sz="quarter" idx="3"/>
          </p:nvPr>
        </p:nvGraphicFramePr>
        <p:xfrm>
          <a:off x="4716463" y="3068638"/>
          <a:ext cx="4283075" cy="1633728"/>
        </p:xfrm>
        <a:graphic>
          <a:graphicData uri="http://schemas.openxmlformats.org/drawingml/2006/table">
            <a:tbl>
              <a:tblPr/>
              <a:tblGrid>
                <a:gridCol w="1114425">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tblGrid>
              <a:tr h="204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Wear Pads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Expected 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5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Unicode MS" pitchFamily="34" charset="-128"/>
                        </a:rPr>
                        <a:t>true</a:t>
                      </a:r>
                      <a:r>
                        <a:rPr kumimoji="0" lang="en-US" sz="1400" b="0" i="0" u="none" strike="noStrike" cap="none" normalizeH="0" baseline="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0.01*30+0.99*75=74.55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0.01*0+0.99*80=79.2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Unicode MS" pitchFamily="34" charset="-128"/>
                        </a:rPr>
                        <a:t>0.2*35+0.8*95=83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0.2*3+0.8*100=80.6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417" name="Rectangle 28"/>
          <p:cNvSpPr>
            <a:spLocks noChangeArrowheads="1"/>
          </p:cNvSpPr>
          <p:nvPr/>
        </p:nvSpPr>
        <p:spPr bwMode="auto">
          <a:xfrm>
            <a:off x="5410200" y="2362200"/>
            <a:ext cx="2879725" cy="608013"/>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 Sum out accident:</a:t>
            </a:r>
          </a:p>
        </p:txBody>
      </p:sp>
      <p:sp>
        <p:nvSpPr>
          <p:cNvPr id="16418" name="Rectangle 29"/>
          <p:cNvSpPr>
            <a:spLocks noChangeArrowheads="1"/>
          </p:cNvSpPr>
          <p:nvPr/>
        </p:nvSpPr>
        <p:spPr bwMode="auto">
          <a:xfrm>
            <a:off x="179388" y="5445125"/>
            <a:ext cx="8496300" cy="890588"/>
          </a:xfrm>
          <a:prstGeom prst="rect">
            <a:avLst/>
          </a:prstGeom>
          <a:noFill/>
          <a:ln w="9525">
            <a:noFill/>
            <a:miter lim="800000"/>
            <a:headEnd/>
            <a:tailEnd/>
          </a:ln>
        </p:spPr>
        <p:txBody>
          <a:bodyPr/>
          <a:lstStyle/>
          <a:p>
            <a:pPr marL="342900" indent="-342900">
              <a:spcBef>
                <a:spcPct val="20000"/>
              </a:spcBef>
            </a:pPr>
            <a:r>
              <a:rPr lang="en-US" sz="2400" dirty="0">
                <a:latin typeface="Arial Unicode MS" pitchFamily="34" charset="-128"/>
              </a:rPr>
              <a:t>Thus the optimal policy is to take the </a:t>
            </a:r>
            <a:r>
              <a:rPr lang="en-US" sz="2400" b="1" dirty="0">
                <a:latin typeface="Arial Unicode MS" pitchFamily="34" charset="-128"/>
              </a:rPr>
              <a:t>short way </a:t>
            </a:r>
            <a:r>
              <a:rPr lang="en-US" sz="2400" dirty="0">
                <a:latin typeface="Arial Unicode MS" pitchFamily="34" charset="-128"/>
              </a:rPr>
              <a:t>and </a:t>
            </a:r>
            <a:r>
              <a:rPr lang="en-US" sz="2400" b="1" dirty="0">
                <a:latin typeface="Arial Unicode MS" pitchFamily="34" charset="-128"/>
              </a:rPr>
              <a:t>wear pads</a:t>
            </a:r>
            <a:r>
              <a:rPr lang="en-US" sz="2400" dirty="0">
                <a:latin typeface="Arial Unicode MS" pitchFamily="34" charset="-128"/>
              </a:rPr>
              <a:t>, with an </a:t>
            </a:r>
            <a:r>
              <a:rPr lang="en-US" sz="2400" b="1" i="1" dirty="0">
                <a:latin typeface="Arial Unicode MS" pitchFamily="34" charset="-128"/>
              </a:rPr>
              <a:t>expected utility </a:t>
            </a:r>
            <a:r>
              <a:rPr lang="en-US" sz="2400" dirty="0">
                <a:latin typeface="Arial Unicode MS" pitchFamily="34" charset="-128"/>
              </a:rPr>
              <a:t>of 83.</a:t>
            </a:r>
          </a:p>
          <a:p>
            <a:pPr marL="342900" indent="-342900">
              <a:spcBef>
                <a:spcPct val="20000"/>
              </a:spcBef>
            </a:pPr>
            <a:endParaRPr lang="en-US" sz="2400" dirty="0">
              <a:latin typeface="Arial Unicode MS" pitchFamily="34" charset="-128"/>
            </a:endParaRPr>
          </a:p>
        </p:txBody>
      </p:sp>
      <p:pic>
        <p:nvPicPr>
          <p:cNvPr id="16419" name="Picture 30"/>
          <p:cNvPicPr>
            <a:picLocks noChangeAspect="1" noChangeArrowheads="1"/>
          </p:cNvPicPr>
          <p:nvPr/>
        </p:nvPicPr>
        <p:blipFill>
          <a:blip r:embed="rId4" cstate="print"/>
          <a:srcRect/>
          <a:stretch>
            <a:fillRect/>
          </a:stretch>
        </p:blipFill>
        <p:spPr bwMode="auto">
          <a:xfrm>
            <a:off x="228600" y="1143000"/>
            <a:ext cx="4752975" cy="1479550"/>
          </a:xfrm>
          <a:prstGeom prst="rect">
            <a:avLst/>
          </a:prstGeom>
          <a:noFill/>
          <a:ln w="9525" algn="ctr">
            <a:noFill/>
            <a:miter lim="800000"/>
            <a:headEnd/>
            <a:tailEnd/>
          </a:ln>
        </p:spPr>
      </p:pic>
      <p:graphicFrame>
        <p:nvGraphicFramePr>
          <p:cNvPr id="16386" name="Object 31"/>
          <p:cNvGraphicFramePr>
            <a:graphicFrameLocks noChangeAspect="1"/>
          </p:cNvGraphicFramePr>
          <p:nvPr/>
        </p:nvGraphicFramePr>
        <p:xfrm>
          <a:off x="5410200" y="1600200"/>
          <a:ext cx="2713038" cy="800100"/>
        </p:xfrm>
        <a:graphic>
          <a:graphicData uri="http://schemas.openxmlformats.org/presentationml/2006/ole">
            <mc:AlternateContent xmlns:mc="http://schemas.openxmlformats.org/markup-compatibility/2006">
              <mc:Choice xmlns:v="urn:schemas-microsoft-com:vml" Requires="v">
                <p:oleObj spid="_x0000_s16415" name="Equation" r:id="rId5" imgW="1168200" imgH="342720" progId="Equation.3">
                  <p:embed/>
                </p:oleObj>
              </mc:Choice>
              <mc:Fallback>
                <p:oleObj name="Equation" r:id="rId5" imgW="1168200" imgH="342720" progId="Equation.3">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600200"/>
                        <a:ext cx="2713038"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20" name="Picture 32"/>
          <p:cNvPicPr>
            <a:picLocks noChangeAspect="1" noChangeArrowheads="1"/>
          </p:cNvPicPr>
          <p:nvPr/>
        </p:nvPicPr>
        <p:blipFill>
          <a:blip r:embed="rId7" cstate="print"/>
          <a:srcRect/>
          <a:stretch>
            <a:fillRect/>
          </a:stretch>
        </p:blipFill>
        <p:spPr bwMode="auto">
          <a:xfrm>
            <a:off x="7164388" y="4797425"/>
            <a:ext cx="1728787"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4</a:t>
            </a:r>
          </a:p>
        </p:txBody>
      </p:sp>
      <p:sp>
        <p:nvSpPr>
          <p:cNvPr id="16390" name="Slide Number Placeholder 5"/>
          <p:cNvSpPr>
            <a:spLocks noGrp="1"/>
          </p:cNvSpPr>
          <p:nvPr>
            <p:ph type="sldNum" sz="quarter" idx="12"/>
          </p:nvPr>
        </p:nvSpPr>
        <p:spPr/>
        <p:txBody>
          <a:bodyPr/>
          <a:lstStyle/>
          <a:p>
            <a:pPr>
              <a:defRPr/>
            </a:pPr>
            <a:r>
              <a:rPr lang="en-US"/>
              <a:t>Slide </a:t>
            </a:r>
            <a:fld id="{2F468BC0-8B03-4F09-A6A3-3184DDFF39C4}" type="slidenum">
              <a:rPr lang="en-US"/>
              <a:pPr>
                <a:defRPr/>
              </a:pPr>
              <a:t>34</a:t>
            </a:fld>
            <a:endParaRPr lang="en-US"/>
          </a:p>
        </p:txBody>
      </p:sp>
      <p:sp>
        <p:nvSpPr>
          <p:cNvPr id="17417" name="Rectangle 2"/>
          <p:cNvSpPr>
            <a:spLocks noGrp="1" noChangeArrowheads="1"/>
          </p:cNvSpPr>
          <p:nvPr>
            <p:ph type="title"/>
          </p:nvPr>
        </p:nvSpPr>
        <p:spPr>
          <a:xfrm>
            <a:off x="285750" y="0"/>
            <a:ext cx="8534400" cy="685800"/>
          </a:xfrm>
          <a:solidFill>
            <a:srgbClr val="CCFFCC"/>
          </a:solidFill>
        </p:spPr>
        <p:txBody>
          <a:bodyPr/>
          <a:lstStyle/>
          <a:p>
            <a:pPr eaLnBrk="1" hangingPunct="1"/>
            <a:r>
              <a:rPr lang="en-US" smtClean="0"/>
              <a:t>Learning Goals for today’s class</a:t>
            </a:r>
          </a:p>
        </p:txBody>
      </p:sp>
      <p:sp>
        <p:nvSpPr>
          <p:cNvPr id="17418" name="Rectangle 3"/>
          <p:cNvSpPr>
            <a:spLocks noGrp="1" noChangeArrowheads="1"/>
          </p:cNvSpPr>
          <p:nvPr>
            <p:ph type="body" idx="1"/>
          </p:nvPr>
        </p:nvSpPr>
        <p:spPr>
          <a:xfrm>
            <a:off x="0" y="827964"/>
            <a:ext cx="9358313" cy="5381625"/>
          </a:xfrm>
        </p:spPr>
        <p:txBody>
          <a:bodyPr/>
          <a:lstStyle/>
          <a:p>
            <a:pPr eaLnBrk="1" hangingPunct="1">
              <a:spcAft>
                <a:spcPts val="600"/>
              </a:spcAft>
            </a:pPr>
            <a:r>
              <a:rPr lang="en-US" sz="3200" b="1" dirty="0" smtClean="0"/>
              <a:t>You can:</a:t>
            </a:r>
            <a:endParaRPr lang="en-US" sz="3200" dirty="0" smtClean="0"/>
          </a:p>
          <a:p>
            <a:pPr eaLnBrk="1" hangingPunct="1">
              <a:spcAft>
                <a:spcPts val="600"/>
              </a:spcAft>
              <a:buFontTx/>
              <a:buChar char="•"/>
            </a:pPr>
            <a:r>
              <a:rPr lang="en-US" sz="3200" dirty="0" smtClean="0"/>
              <a:t>Compare and contrast stochastic </a:t>
            </a:r>
            <a:r>
              <a:rPr lang="en-US" sz="3200" b="1" dirty="0" smtClean="0"/>
              <a:t>single-stage (one-off) </a:t>
            </a:r>
            <a:r>
              <a:rPr lang="en-US" sz="3200" dirty="0" smtClean="0"/>
              <a:t>decisions vs. </a:t>
            </a:r>
            <a:r>
              <a:rPr lang="en-US" sz="3200" b="1" dirty="0" smtClean="0"/>
              <a:t>multistage</a:t>
            </a:r>
            <a:r>
              <a:rPr lang="en-US" sz="3200" dirty="0" smtClean="0"/>
              <a:t> decisions</a:t>
            </a:r>
          </a:p>
          <a:p>
            <a:pPr eaLnBrk="1" hangingPunct="1">
              <a:spcAft>
                <a:spcPts val="600"/>
              </a:spcAft>
              <a:buFontTx/>
              <a:buChar char="•"/>
            </a:pPr>
            <a:r>
              <a:rPr lang="en-US" sz="3200" dirty="0" smtClean="0"/>
              <a:t>Define a </a:t>
            </a:r>
            <a:r>
              <a:rPr lang="en-US" sz="3200" b="1" dirty="0" smtClean="0"/>
              <a:t>Utility Function </a:t>
            </a:r>
            <a:r>
              <a:rPr lang="en-US" sz="3200" dirty="0" smtClean="0"/>
              <a:t>on possible worlds</a:t>
            </a:r>
          </a:p>
          <a:p>
            <a:pPr eaLnBrk="1" hangingPunct="1">
              <a:spcAft>
                <a:spcPts val="600"/>
              </a:spcAft>
              <a:buFontTx/>
              <a:buChar char="•"/>
            </a:pPr>
            <a:r>
              <a:rPr lang="en-US" sz="3200" dirty="0" smtClean="0"/>
              <a:t> Define and compute </a:t>
            </a:r>
            <a:r>
              <a:rPr lang="en-US" sz="3200" b="1" dirty="0" smtClean="0"/>
              <a:t>optimal one-off decision </a:t>
            </a:r>
            <a:r>
              <a:rPr lang="en-US" sz="3200" dirty="0" smtClean="0"/>
              <a:t>(max expected utility) </a:t>
            </a:r>
          </a:p>
          <a:p>
            <a:pPr eaLnBrk="1" hangingPunct="1">
              <a:spcAft>
                <a:spcPts val="600"/>
              </a:spcAft>
              <a:buFontTx/>
              <a:buChar char="•"/>
            </a:pPr>
            <a:r>
              <a:rPr lang="en-US" sz="3200" dirty="0" smtClean="0"/>
              <a:t>Represent one-off decisions as </a:t>
            </a:r>
            <a:r>
              <a:rPr lang="en-US" sz="3200" b="1" dirty="0" smtClean="0"/>
              <a:t>single stage decision networks </a:t>
            </a:r>
            <a:r>
              <a:rPr lang="en-US" sz="3200" dirty="0" smtClean="0"/>
              <a:t>and compute optimal decisions by </a:t>
            </a:r>
            <a:r>
              <a:rPr lang="en-US" sz="3200" b="1" dirty="0" smtClean="0"/>
              <a:t>Variable Elimination</a:t>
            </a:r>
          </a:p>
          <a:p>
            <a:pPr eaLnBrk="1" hangingPunct="1">
              <a:spcAft>
                <a:spcPts val="600"/>
              </a:spcAft>
            </a:pPr>
            <a:endParaRPr lang="en-US" sz="3200" b="1" dirty="0" smtClean="0"/>
          </a:p>
          <a:p>
            <a:pPr eaLnBrk="1" hangingPunct="1">
              <a:spcAft>
                <a:spcPts val="600"/>
              </a:spcAft>
            </a:pPr>
            <a:endParaRPr lang="en-US" sz="3200" b="1" dirty="0" smtClean="0"/>
          </a:p>
        </p:txBody>
      </p:sp>
      <p:sp>
        <p:nvSpPr>
          <p:cNvPr id="7" name="Rectangle 3"/>
          <p:cNvSpPr txBox="1">
            <a:spLocks noChangeArrowheads="1"/>
          </p:cNvSpPr>
          <p:nvPr/>
        </p:nvSpPr>
        <p:spPr bwMode="auto">
          <a:xfrm>
            <a:off x="0" y="4429125"/>
            <a:ext cx="8715375" cy="1928813"/>
          </a:xfrm>
          <a:prstGeom prst="rect">
            <a:avLst/>
          </a:prstGeom>
          <a:noFill/>
          <a:ln w="9525">
            <a:noFill/>
            <a:miter lim="800000"/>
            <a:headEnd/>
            <a:tailEnd/>
          </a:ln>
        </p:spPr>
        <p:txBody>
          <a:bodyPr/>
          <a:lstStyle/>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mc:AlternateContent xmlns:mc="http://schemas.openxmlformats.org/markup-compatibility/2006" xmlns:p14="http://schemas.microsoft.com/office/powerpoint/2010/main">
        <mc:Choice Requires="p14">
          <p:contentPart p14:bwMode="auto" r:id="rId3">
            <p14:nvContentPartPr>
              <p14:cNvPr id="17410"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7410"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11"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7411"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8441" name="Rectangle 3"/>
          <p:cNvSpPr>
            <a:spLocks noChangeArrowheads="1"/>
          </p:cNvSpPr>
          <p:nvPr/>
        </p:nvSpPr>
        <p:spPr bwMode="auto">
          <a:xfrm>
            <a:off x="0" y="22860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Next Class (textbook sec. 9.3)</a:t>
            </a:r>
            <a:endParaRPr lang="en-US" sz="3200" b="1" i="1" baseline="30000">
              <a:solidFill>
                <a:schemeClr val="accent2"/>
              </a:solidFill>
              <a:latin typeface="Arial Unicode MS" pitchFamily="34" charset="-128"/>
            </a:endParaRPr>
          </a:p>
        </p:txBody>
      </p:sp>
      <p:sp>
        <p:nvSpPr>
          <p:cNvPr id="18442"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latin typeface="Arial Unicode MS" pitchFamily="34" charset="-128"/>
            </a:endParaRPr>
          </a:p>
        </p:txBody>
      </p:sp>
      <p:sp>
        <p:nvSpPr>
          <p:cNvPr id="18443" name="Rectangle 16"/>
          <p:cNvSpPr>
            <a:spLocks noChangeArrowheads="1"/>
          </p:cNvSpPr>
          <p:nvPr/>
        </p:nvSpPr>
        <p:spPr bwMode="auto">
          <a:xfrm>
            <a:off x="990600" y="1524000"/>
            <a:ext cx="7239000" cy="2209800"/>
          </a:xfrm>
          <a:prstGeom prst="rect">
            <a:avLst/>
          </a:prstGeom>
          <a:noFill/>
          <a:ln w="9525">
            <a:noFill/>
            <a:miter lim="800000"/>
            <a:headEnd/>
            <a:tailEnd/>
          </a:ln>
        </p:spPr>
        <p:txBody>
          <a:bodyPr/>
          <a:lstStyle/>
          <a:p>
            <a:pPr marL="342900" indent="-342900">
              <a:lnSpc>
                <a:spcPct val="80000"/>
              </a:lnSpc>
              <a:spcBef>
                <a:spcPct val="20000"/>
              </a:spcBef>
            </a:pPr>
            <a:r>
              <a:rPr lang="en-US" sz="2800">
                <a:latin typeface="Arial Unicode MS" pitchFamily="34" charset="-128"/>
              </a:rPr>
              <a:t>Set of primitive decisions that can be treated as </a:t>
            </a:r>
            <a:r>
              <a:rPr lang="en-US" sz="2800">
                <a:solidFill>
                  <a:schemeClr val="accent2"/>
                </a:solidFill>
                <a:latin typeface="Arial Unicode MS" pitchFamily="34" charset="-128"/>
              </a:rPr>
              <a:t>a</a:t>
            </a:r>
            <a:r>
              <a:rPr lang="en-US" sz="2800">
                <a:latin typeface="Arial Unicode MS" pitchFamily="34" charset="-128"/>
              </a:rPr>
              <a:t> </a:t>
            </a:r>
            <a:r>
              <a:rPr lang="en-US" sz="2800">
                <a:solidFill>
                  <a:schemeClr val="accent2"/>
                </a:solidFill>
                <a:latin typeface="Arial Unicode MS" pitchFamily="34" charset="-128"/>
              </a:rPr>
              <a:t>single macro decision </a:t>
            </a:r>
            <a:r>
              <a:rPr lang="en-US" sz="2800">
                <a:latin typeface="Arial Unicode MS" pitchFamily="34" charset="-128"/>
              </a:rPr>
              <a:t>to be made </a:t>
            </a:r>
            <a:r>
              <a:rPr lang="en-US" sz="2800" i="1">
                <a:latin typeface="Arial Unicode MS" pitchFamily="34" charset="-128"/>
              </a:rPr>
              <a:t>before acting</a:t>
            </a:r>
          </a:p>
        </p:txBody>
      </p:sp>
      <p:sp>
        <p:nvSpPr>
          <p:cNvPr id="18444" name="Rectangle 17"/>
          <p:cNvSpPr>
            <a:spLocks noChangeArrowheads="1"/>
          </p:cNvSpPr>
          <p:nvPr/>
        </p:nvSpPr>
        <p:spPr bwMode="auto">
          <a:xfrm>
            <a:off x="1066800" y="3733800"/>
            <a:ext cx="7162800" cy="19431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Arial Unicode MS" pitchFamily="34" charset="-128"/>
              </a:rPr>
              <a:t>Agents makes observations</a:t>
            </a:r>
          </a:p>
          <a:p>
            <a:pPr marL="342900" indent="-342900">
              <a:lnSpc>
                <a:spcPct val="80000"/>
              </a:lnSpc>
              <a:spcBef>
                <a:spcPct val="20000"/>
              </a:spcBef>
              <a:buFontTx/>
              <a:buChar char="•"/>
            </a:pPr>
            <a:r>
              <a:rPr lang="en-US" sz="2800">
                <a:latin typeface="Arial Unicode MS" pitchFamily="34" charset="-128"/>
              </a:rPr>
              <a:t>Decides on an action</a:t>
            </a:r>
          </a:p>
          <a:p>
            <a:pPr marL="342900" indent="-342900">
              <a:lnSpc>
                <a:spcPct val="80000"/>
              </a:lnSpc>
              <a:spcBef>
                <a:spcPct val="20000"/>
              </a:spcBef>
              <a:buFontTx/>
              <a:buChar char="•"/>
            </a:pPr>
            <a:r>
              <a:rPr lang="en-US" sz="2800">
                <a:latin typeface="Arial Unicode MS" pitchFamily="34" charset="-128"/>
              </a:rPr>
              <a:t>Carries out the action</a:t>
            </a:r>
            <a:endParaRPr lang="en-US" sz="2800" i="1">
              <a:latin typeface="Arial Unicode MS" pitchFamily="34" charset="-128"/>
            </a:endParaRPr>
          </a:p>
        </p:txBody>
      </p:sp>
      <p:sp>
        <p:nvSpPr>
          <p:cNvPr id="18445" name="Rectangle 16"/>
          <p:cNvSpPr>
            <a:spLocks noChangeArrowheads="1"/>
          </p:cNvSpPr>
          <p:nvPr/>
        </p:nvSpPr>
        <p:spPr bwMode="auto">
          <a:xfrm>
            <a:off x="5562600" y="3276600"/>
            <a:ext cx="3581400" cy="381000"/>
          </a:xfrm>
          <a:prstGeom prst="rect">
            <a:avLst/>
          </a:prstGeom>
          <a:solidFill>
            <a:srgbClr val="FFFF00"/>
          </a:solidFill>
          <a:ln w="9525">
            <a:noFill/>
            <a:miter lim="800000"/>
            <a:headEnd/>
            <a:tailEnd/>
          </a:ln>
        </p:spPr>
        <p:txBody>
          <a:bodyPr/>
          <a:lstStyle/>
          <a:p>
            <a:pPr marL="342900" indent="-342900">
              <a:lnSpc>
                <a:spcPct val="80000"/>
              </a:lnSpc>
              <a:spcBef>
                <a:spcPct val="20000"/>
              </a:spcBef>
            </a:pPr>
            <a:r>
              <a:rPr lang="en-US" sz="2800">
                <a:solidFill>
                  <a:schemeClr val="accent2"/>
                </a:solidFill>
                <a:latin typeface="Arial Unicode MS" pitchFamily="34" charset="-128"/>
              </a:rPr>
              <a:t>Sequential Decisions</a:t>
            </a:r>
            <a:endParaRPr lang="en-US" sz="2800" i="1">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8" name="Slide Number Placeholder 5"/>
          <p:cNvSpPr>
            <a:spLocks noGrp="1"/>
          </p:cNvSpPr>
          <p:nvPr>
            <p:ph type="sldNum" sz="quarter" idx="12"/>
          </p:nvPr>
        </p:nvSpPr>
        <p:spPr/>
        <p:txBody>
          <a:bodyPr/>
          <a:lstStyle/>
          <a:p>
            <a:pPr>
              <a:defRPr/>
            </a:pPr>
            <a:r>
              <a:rPr lang="en-US"/>
              <a:t>Slide </a:t>
            </a:r>
            <a:fld id="{36D0BBE8-B007-4287-AFFD-3A5DE656C4AF}" type="slidenum">
              <a:rPr lang="en-US"/>
              <a:pPr>
                <a:defRPr/>
              </a:pPr>
              <a:t>4</a:t>
            </a:fld>
            <a:endParaRPr lang="en-US"/>
          </a:p>
        </p:txBody>
      </p:sp>
      <p:sp>
        <p:nvSpPr>
          <p:cNvPr id="10254" name="Rectangle 2"/>
          <p:cNvSpPr>
            <a:spLocks noGrp="1" noChangeArrowheads="1"/>
          </p:cNvSpPr>
          <p:nvPr>
            <p:ph type="title"/>
          </p:nvPr>
        </p:nvSpPr>
        <p:spPr>
          <a:xfrm>
            <a:off x="-158750" y="188913"/>
            <a:ext cx="9396413" cy="685800"/>
          </a:xfrm>
        </p:spPr>
        <p:txBody>
          <a:bodyPr/>
          <a:lstStyle/>
          <a:p>
            <a:pPr eaLnBrk="1" hangingPunct="1"/>
            <a:r>
              <a:rPr lang="en-US" smtClean="0"/>
              <a:t>Example : </a:t>
            </a:r>
            <a:r>
              <a:rPr lang="en-US" sz="3200" smtClean="0"/>
              <a:t>Robot Localization</a:t>
            </a:r>
          </a:p>
        </p:txBody>
      </p:sp>
      <p:sp>
        <p:nvSpPr>
          <p:cNvPr id="10255" name="Rectangle 3"/>
          <p:cNvSpPr>
            <a:spLocks noGrp="1" noChangeArrowheads="1"/>
          </p:cNvSpPr>
          <p:nvPr>
            <p:ph type="body" idx="1"/>
          </p:nvPr>
        </p:nvSpPr>
        <p:spPr>
          <a:xfrm>
            <a:off x="0" y="836613"/>
            <a:ext cx="8785225" cy="2911475"/>
          </a:xfrm>
        </p:spPr>
        <p:txBody>
          <a:bodyPr/>
          <a:lstStyle/>
          <a:p>
            <a:pPr eaLnBrk="1" hangingPunct="1">
              <a:buFontTx/>
              <a:buChar char="•"/>
            </a:pPr>
            <a:r>
              <a:rPr lang="en-US" sz="2400" smtClean="0"/>
              <a:t>Suppose a robot wants to determine its location based on its actions and its sensor readings</a:t>
            </a:r>
          </a:p>
          <a:p>
            <a:pPr eaLnBrk="1" hangingPunct="1">
              <a:buFontTx/>
              <a:buChar char="•"/>
            </a:pPr>
            <a:r>
              <a:rPr lang="en-US" sz="2400" smtClean="0"/>
              <a:t>Three actions: </a:t>
            </a:r>
            <a:r>
              <a:rPr lang="en-US" sz="2400" i="1" smtClean="0"/>
              <a:t>goRight, goLeft, Stay</a:t>
            </a:r>
          </a:p>
          <a:p>
            <a:pPr eaLnBrk="1" hangingPunct="1">
              <a:buFontTx/>
              <a:buChar char="•"/>
            </a:pPr>
            <a:r>
              <a:rPr lang="en-US" sz="2400" smtClean="0"/>
              <a:t>This can be represented by an augmented HMM</a:t>
            </a:r>
          </a:p>
        </p:txBody>
      </p:sp>
      <p:pic>
        <p:nvPicPr>
          <p:cNvPr id="10256" name="Picture 8"/>
          <p:cNvPicPr>
            <a:picLocks noChangeAspect="1" noChangeArrowheads="1"/>
          </p:cNvPicPr>
          <p:nvPr/>
        </p:nvPicPr>
        <p:blipFill>
          <a:blip r:embed="rId3" cstate="print"/>
          <a:srcRect/>
          <a:stretch>
            <a:fillRect/>
          </a:stretch>
        </p:blipFill>
        <p:spPr bwMode="auto">
          <a:xfrm>
            <a:off x="827088" y="2997200"/>
            <a:ext cx="5975350" cy="2190750"/>
          </a:xfrm>
          <a:prstGeom prst="rect">
            <a:avLst/>
          </a:prstGeom>
          <a:noFill/>
          <a:ln w="9525" algn="ctr">
            <a:noFill/>
            <a:miter lim="800000"/>
            <a:headEnd/>
            <a:tailEnd/>
          </a:ln>
        </p:spPr>
      </p:pic>
      <p:sp>
        <p:nvSpPr>
          <p:cNvPr id="10257" name="Rectangle 8"/>
          <p:cNvSpPr>
            <a:spLocks noChangeArrowheads="1"/>
          </p:cNvSpPr>
          <p:nvPr/>
        </p:nvSpPr>
        <p:spPr bwMode="auto">
          <a:xfrm>
            <a:off x="428625" y="2714625"/>
            <a:ext cx="6715125" cy="1000125"/>
          </a:xfrm>
          <a:prstGeom prst="rect">
            <a:avLst/>
          </a:prstGeom>
          <a:solidFill>
            <a:schemeClr val="bg1"/>
          </a:solidFill>
          <a:ln w="9525" algn="ctr">
            <a:noFill/>
            <a:round/>
            <a:headEnd/>
            <a:tailEnd/>
          </a:ln>
        </p:spPr>
        <p:txBody>
          <a:bodyPr wrap="none">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10258" name="Ink 18"/>
              <p14:cNvContentPartPr>
                <a14:cpLocks xmlns:a14="http://schemas.microsoft.com/office/drawing/2010/main" noRot="1" noChangeAspect="1" noEditPoints="1" noChangeArrowheads="1" noChangeShapeType="1"/>
              </p14:cNvContentPartPr>
              <p14:nvPr/>
            </p14:nvContentPartPr>
            <p14:xfrm>
              <a:off x="930275" y="2738438"/>
              <a:ext cx="555625" cy="428625"/>
            </p14:xfrm>
          </p:contentPart>
        </mc:Choice>
        <mc:Fallback xmlns="">
          <p:pic>
            <p:nvPicPr>
              <p:cNvPr id="10258" name="Ink 18"/>
              <p:cNvPicPr>
                <a:picLocks noRot="1" noChangeAspect="1" noEditPoints="1" noChangeArrowheads="1" noChangeShapeType="1"/>
              </p:cNvPicPr>
              <p:nvPr/>
            </p:nvPicPr>
            <p:blipFill>
              <a:blip r:embed="rId5"/>
              <a:stretch>
                <a:fillRect/>
              </a:stretch>
            </p:blipFill>
            <p:spPr>
              <a:xfrm>
                <a:off x="921290" y="2730527"/>
                <a:ext cx="575751" cy="44660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59" name="Ink 19"/>
              <p14:cNvContentPartPr>
                <a14:cpLocks xmlns:a14="http://schemas.microsoft.com/office/drawing/2010/main" noRot="1" noChangeAspect="1" noEditPoints="1" noChangeArrowheads="1" noChangeShapeType="1"/>
              </p14:cNvContentPartPr>
              <p14:nvPr/>
            </p14:nvContentPartPr>
            <p14:xfrm>
              <a:off x="2273300" y="2700338"/>
              <a:ext cx="519113" cy="403225"/>
            </p14:xfrm>
          </p:contentPart>
        </mc:Choice>
        <mc:Fallback xmlns="">
          <p:pic>
            <p:nvPicPr>
              <p:cNvPr id="10259" name="Ink 19"/>
              <p:cNvPicPr>
                <a:picLocks noRot="1" noChangeAspect="1" noEditPoints="1" noChangeArrowheads="1" noChangeShapeType="1"/>
              </p:cNvPicPr>
              <p:nvPr/>
            </p:nvPicPr>
            <p:blipFill>
              <a:blip r:embed="rId7"/>
              <a:stretch>
                <a:fillRect/>
              </a:stretch>
            </p:blipFill>
            <p:spPr>
              <a:xfrm>
                <a:off x="2264660" y="2690257"/>
                <a:ext cx="537113" cy="4219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60" name="Ink 20"/>
              <p14:cNvContentPartPr>
                <a14:cpLocks xmlns:a14="http://schemas.microsoft.com/office/drawing/2010/main" noRot="1" noChangeAspect="1" noEditPoints="1" noChangeArrowheads="1" noChangeShapeType="1"/>
              </p14:cNvContentPartPr>
              <p14:nvPr/>
            </p14:nvContentPartPr>
            <p14:xfrm>
              <a:off x="3540125" y="2765425"/>
              <a:ext cx="889000" cy="379413"/>
            </p14:xfrm>
          </p:contentPart>
        </mc:Choice>
        <mc:Fallback xmlns="">
          <p:pic>
            <p:nvPicPr>
              <p:cNvPr id="10260" name="Ink 20"/>
              <p:cNvPicPr>
                <a:picLocks noRot="1" noChangeAspect="1" noEditPoints="1" noChangeArrowheads="1" noChangeShapeType="1"/>
              </p:cNvPicPr>
              <p:nvPr/>
            </p:nvPicPr>
            <p:blipFill>
              <a:blip r:embed="rId9"/>
              <a:stretch>
                <a:fillRect/>
              </a:stretch>
            </p:blipFill>
            <p:spPr>
              <a:xfrm>
                <a:off x="3531116" y="2754605"/>
                <a:ext cx="901973" cy="39997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61" name="Ink 21"/>
              <p14:cNvContentPartPr>
                <a14:cpLocks xmlns:a14="http://schemas.microsoft.com/office/drawing/2010/main" noRot="1" noChangeAspect="1" noEditPoints="1" noChangeArrowheads="1" noChangeShapeType="1"/>
              </p14:cNvContentPartPr>
              <p14:nvPr/>
            </p14:nvContentPartPr>
            <p14:xfrm>
              <a:off x="4778375" y="2952750"/>
              <a:ext cx="450850" cy="42863"/>
            </p14:xfrm>
          </p:contentPart>
        </mc:Choice>
        <mc:Fallback xmlns="">
          <p:pic>
            <p:nvPicPr>
              <p:cNvPr id="10261" name="Ink 21"/>
              <p:cNvPicPr>
                <a:picLocks noRot="1" noChangeAspect="1" noEditPoints="1" noChangeArrowheads="1" noChangeShapeType="1"/>
              </p:cNvPicPr>
              <p:nvPr/>
            </p:nvPicPr>
            <p:blipFill>
              <a:blip r:embed="rId11"/>
              <a:stretch>
                <a:fillRect/>
              </a:stretch>
            </p:blipFill>
            <p:spPr>
              <a:xfrm>
                <a:off x="4774777" y="2947749"/>
                <a:ext cx="458766" cy="582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62" name="Ink 22"/>
              <p14:cNvContentPartPr>
                <a14:cpLocks xmlns:a14="http://schemas.microsoft.com/office/drawing/2010/main" noRot="1" noChangeAspect="1" noEditPoints="1" noChangeArrowheads="1" noChangeShapeType="1"/>
              </p14:cNvContentPartPr>
              <p14:nvPr/>
            </p14:nvContentPartPr>
            <p14:xfrm>
              <a:off x="5537200" y="2967038"/>
              <a:ext cx="101600" cy="39687"/>
            </p14:xfrm>
          </p:contentPart>
        </mc:Choice>
        <mc:Fallback xmlns="">
          <p:pic>
            <p:nvPicPr>
              <p:cNvPr id="10262" name="Ink 22"/>
              <p:cNvPicPr>
                <a:picLocks noRot="1" noChangeAspect="1" noEditPoints="1" noChangeArrowheads="1" noChangeShapeType="1"/>
              </p:cNvPicPr>
              <p:nvPr/>
            </p:nvPicPr>
            <p:blipFill>
              <a:blip r:embed="rId13"/>
              <a:stretch>
                <a:fillRect/>
              </a:stretch>
            </p:blipFill>
            <p:spPr>
              <a:xfrm>
                <a:off x="5531075" y="2960905"/>
                <a:ext cx="113129" cy="5700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63" name="Ink 23"/>
              <p14:cNvContentPartPr>
                <a14:cpLocks xmlns:a14="http://schemas.microsoft.com/office/drawing/2010/main" noRot="1" noChangeAspect="1" noEditPoints="1" noChangeArrowheads="1" noChangeShapeType="1"/>
              </p14:cNvContentPartPr>
              <p14:nvPr/>
            </p14:nvContentPartPr>
            <p14:xfrm>
              <a:off x="6016625" y="2990850"/>
              <a:ext cx="111125" cy="31750"/>
            </p14:xfrm>
          </p:contentPart>
        </mc:Choice>
        <mc:Fallback xmlns="">
          <p:pic>
            <p:nvPicPr>
              <p:cNvPr id="10263" name="Ink 23"/>
              <p:cNvPicPr>
                <a:picLocks noRot="1" noChangeAspect="1" noEditPoints="1" noChangeArrowheads="1" noChangeShapeType="1"/>
              </p:cNvPicPr>
              <p:nvPr/>
            </p:nvPicPr>
            <p:blipFill>
              <a:blip r:embed="rId15"/>
              <a:stretch>
                <a:fillRect/>
              </a:stretch>
            </p:blipFill>
            <p:spPr>
              <a:xfrm>
                <a:off x="6009770" y="2984356"/>
                <a:ext cx="122310" cy="4942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64" name="Ink 24"/>
              <p14:cNvContentPartPr>
                <a14:cpLocks xmlns:a14="http://schemas.microsoft.com/office/drawing/2010/main" noRot="1" noChangeAspect="1" noEditPoints="1" noChangeArrowheads="1" noChangeShapeType="1"/>
              </p14:cNvContentPartPr>
              <p14:nvPr/>
            </p14:nvContentPartPr>
            <p14:xfrm>
              <a:off x="6480175" y="2970213"/>
              <a:ext cx="301625" cy="55562"/>
            </p14:xfrm>
          </p:contentPart>
        </mc:Choice>
        <mc:Fallback xmlns="">
          <p:pic>
            <p:nvPicPr>
              <p:cNvPr id="10264" name="Ink 24"/>
              <p:cNvPicPr>
                <a:picLocks noRot="1" noChangeAspect="1" noEditPoints="1" noChangeArrowheads="1" noChangeShapeType="1"/>
              </p:cNvPicPr>
              <p:nvPr/>
            </p:nvPicPr>
            <p:blipFill>
              <a:blip r:embed="rId17"/>
              <a:stretch>
                <a:fillRect/>
              </a:stretch>
            </p:blipFill>
            <p:spPr>
              <a:xfrm>
                <a:off x="6473336" y="2967327"/>
                <a:ext cx="314943" cy="6855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66" name="Ink 26"/>
              <p14:cNvContentPartPr>
                <a14:cpLocks xmlns:a14="http://schemas.microsoft.com/office/drawing/2010/main" noRot="1" noChangeAspect="1" noEditPoints="1" noChangeArrowheads="1" noChangeShapeType="1"/>
              </p14:cNvContentPartPr>
              <p14:nvPr/>
            </p14:nvContentPartPr>
            <p14:xfrm>
              <a:off x="955675" y="3036888"/>
              <a:ext cx="4029075" cy="1079500"/>
            </p14:xfrm>
          </p:contentPart>
        </mc:Choice>
        <mc:Fallback xmlns="">
          <p:pic>
            <p:nvPicPr>
              <p:cNvPr id="10266" name="Ink 26"/>
              <p:cNvPicPr>
                <a:picLocks noRot="1" noChangeAspect="1" noEditPoints="1" noChangeArrowheads="1" noChangeShapeType="1"/>
              </p:cNvPicPr>
              <p:nvPr/>
            </p:nvPicPr>
            <p:blipFill>
              <a:blip r:embed="rId21"/>
              <a:stretch>
                <a:fillRect/>
              </a:stretch>
            </p:blipFill>
            <p:spPr>
              <a:xfrm>
                <a:off x="948475" y="3034012"/>
                <a:ext cx="4046715" cy="1090644"/>
              </a:xfrm>
              <a:prstGeom prst="rect">
                <a:avLst/>
              </a:prstGeom>
            </p:spPr>
          </p:pic>
        </mc:Fallback>
      </mc:AlternateContent>
    </p:spTree>
    <p:extLst>
      <p:ext uri="{BB962C8B-B14F-4D97-AF65-F5344CB8AC3E}">
        <p14:creationId xmlns:p14="http://schemas.microsoft.com/office/powerpoint/2010/main" val="540222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2" name="Slide Number Placeholder 5"/>
          <p:cNvSpPr>
            <a:spLocks noGrp="1"/>
          </p:cNvSpPr>
          <p:nvPr>
            <p:ph type="sldNum" sz="quarter" idx="12"/>
          </p:nvPr>
        </p:nvSpPr>
        <p:spPr/>
        <p:txBody>
          <a:bodyPr/>
          <a:lstStyle/>
          <a:p>
            <a:pPr>
              <a:defRPr/>
            </a:pPr>
            <a:r>
              <a:rPr lang="en-US"/>
              <a:t>Slide </a:t>
            </a:r>
            <a:fld id="{6EB480A0-4B95-4065-8E0A-A18D146ABAE9}" type="slidenum">
              <a:rPr lang="en-US"/>
              <a:pPr>
                <a:defRPr/>
              </a:pPr>
              <a:t>5</a:t>
            </a:fld>
            <a:endParaRPr lang="en-US"/>
          </a:p>
        </p:txBody>
      </p:sp>
      <p:sp>
        <p:nvSpPr>
          <p:cNvPr id="11274" name="Rectangle 2"/>
          <p:cNvSpPr>
            <a:spLocks noGrp="1" noChangeArrowheads="1"/>
          </p:cNvSpPr>
          <p:nvPr>
            <p:ph type="title"/>
          </p:nvPr>
        </p:nvSpPr>
        <p:spPr>
          <a:xfrm>
            <a:off x="-158750" y="188913"/>
            <a:ext cx="9396413" cy="685800"/>
          </a:xfrm>
        </p:spPr>
        <p:txBody>
          <a:bodyPr/>
          <a:lstStyle/>
          <a:p>
            <a:pPr eaLnBrk="1" hangingPunct="1"/>
            <a:r>
              <a:rPr lang="en-US" sz="3200" smtClean="0"/>
              <a:t>Robot Localization Sensor and Dynamics Model</a:t>
            </a:r>
          </a:p>
        </p:txBody>
      </p:sp>
      <p:sp>
        <p:nvSpPr>
          <p:cNvPr id="11275" name="Rectangle 4"/>
          <p:cNvSpPr>
            <a:spLocks noChangeArrowheads="1"/>
          </p:cNvSpPr>
          <p:nvPr/>
        </p:nvSpPr>
        <p:spPr bwMode="auto">
          <a:xfrm>
            <a:off x="0" y="242093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Sensor Model </a:t>
            </a:r>
            <a:r>
              <a:rPr lang="en-US" sz="2400" b="0">
                <a:latin typeface="Arial Unicode MS" pitchFamily="34" charset="-128"/>
              </a:rPr>
              <a:t>(assume same as for pushed around)</a:t>
            </a:r>
          </a:p>
          <a:p>
            <a:pPr marL="342900" indent="-342900">
              <a:spcBef>
                <a:spcPct val="20000"/>
              </a:spcBef>
            </a:pPr>
            <a:endParaRPr lang="en-US" sz="2400" b="0">
              <a:latin typeface="Arial Unicode MS" pitchFamily="34" charset="-128"/>
            </a:endParaRPr>
          </a:p>
        </p:txBody>
      </p:sp>
      <p:sp>
        <p:nvSpPr>
          <p:cNvPr id="11276" name="Rectangle 5"/>
          <p:cNvSpPr>
            <a:spLocks noChangeArrowheads="1"/>
          </p:cNvSpPr>
          <p:nvPr/>
        </p:nvSpPr>
        <p:spPr bwMode="auto">
          <a:xfrm>
            <a:off x="0" y="2852738"/>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Stochastic Dynamics</a:t>
            </a:r>
            <a:r>
              <a:rPr lang="en-US" sz="2400" b="0">
                <a:latin typeface="Arial Unicode MS" pitchFamily="34" charset="-128"/>
              </a:rPr>
              <a:t>:</a:t>
            </a:r>
          </a:p>
        </p:txBody>
      </p:sp>
      <p:pic>
        <p:nvPicPr>
          <p:cNvPr id="11277" name="Picture 6"/>
          <p:cNvPicPr>
            <a:picLocks noChangeAspect="1" noChangeArrowheads="1"/>
          </p:cNvPicPr>
          <p:nvPr/>
        </p:nvPicPr>
        <p:blipFill>
          <a:blip r:embed="rId3" cstate="print"/>
          <a:srcRect/>
          <a:stretch>
            <a:fillRect/>
          </a:stretch>
        </p:blipFill>
        <p:spPr bwMode="auto">
          <a:xfrm>
            <a:off x="4030663" y="1412875"/>
            <a:ext cx="5113337" cy="587375"/>
          </a:xfrm>
          <a:prstGeom prst="rect">
            <a:avLst/>
          </a:prstGeom>
          <a:noFill/>
          <a:ln w="9525" algn="ctr">
            <a:noFill/>
            <a:miter lim="800000"/>
            <a:headEnd/>
            <a:tailEnd/>
          </a:ln>
        </p:spPr>
      </p:pic>
      <p:sp>
        <p:nvSpPr>
          <p:cNvPr id="11278" name="Rectangle 8"/>
          <p:cNvSpPr>
            <a:spLocks noChangeArrowheads="1"/>
          </p:cNvSpPr>
          <p:nvPr/>
        </p:nvSpPr>
        <p:spPr bwMode="auto">
          <a:xfrm>
            <a:off x="4572000" y="2852738"/>
            <a:ext cx="4032250" cy="504825"/>
          </a:xfrm>
          <a:prstGeom prst="rect">
            <a:avLst/>
          </a:prstGeom>
          <a:noFill/>
          <a:ln w="9525">
            <a:noFill/>
            <a:miter lim="800000"/>
            <a:headEnd/>
            <a:tailEnd/>
          </a:ln>
        </p:spPr>
        <p:txBody>
          <a:bodyPr/>
          <a:lstStyle/>
          <a:p>
            <a:pPr marL="342900" indent="-342900">
              <a:spcBef>
                <a:spcPct val="20000"/>
              </a:spcBef>
            </a:pPr>
            <a:r>
              <a:rPr lang="en-US" sz="2400" b="0" i="1" dirty="0">
                <a:latin typeface="Arial Unicode MS" pitchFamily="34" charset="-128"/>
              </a:rPr>
              <a:t>P(</a:t>
            </a:r>
            <a:r>
              <a:rPr lang="en-US" sz="2400" b="0" i="1" dirty="0" err="1">
                <a:latin typeface="Arial Unicode MS" pitchFamily="34" charset="-128"/>
              </a:rPr>
              <a:t>Loc</a:t>
            </a:r>
            <a:r>
              <a:rPr lang="en-US" sz="2400" b="0" i="1" baseline="-25000" dirty="0" err="1">
                <a:latin typeface="Arial Unicode MS" pitchFamily="34" charset="-128"/>
              </a:rPr>
              <a:t>t</a:t>
            </a:r>
            <a:r>
              <a:rPr lang="en-US" sz="2400" b="0" i="1" baseline="-25000" dirty="0">
                <a:latin typeface="Arial Unicode MS" pitchFamily="34" charset="-128"/>
              </a:rPr>
              <a:t> + 1 </a:t>
            </a:r>
            <a:r>
              <a:rPr lang="en-US" sz="2400" b="0" i="1" dirty="0">
                <a:latin typeface="Arial Unicode MS" pitchFamily="34" charset="-128"/>
              </a:rPr>
              <a:t>| </a:t>
            </a:r>
            <a:r>
              <a:rPr lang="en-US" sz="2400" b="0" i="1" dirty="0" err="1" smtClean="0">
                <a:latin typeface="Arial Unicode MS" pitchFamily="34" charset="-128"/>
              </a:rPr>
              <a:t>Action</a:t>
            </a:r>
            <a:r>
              <a:rPr lang="en-US" sz="2400" b="0" i="1" baseline="-25000" dirty="0" err="1" smtClean="0">
                <a:latin typeface="Arial Unicode MS" pitchFamily="34" charset="-128"/>
              </a:rPr>
              <a:t>t</a:t>
            </a:r>
            <a:r>
              <a:rPr lang="en-US" sz="2400" b="0" i="1" baseline="-25000" dirty="0" smtClean="0">
                <a:latin typeface="Arial Unicode MS" pitchFamily="34" charset="-128"/>
              </a:rPr>
              <a:t> </a:t>
            </a:r>
            <a:r>
              <a:rPr lang="en-US" sz="2400" b="0" i="1" dirty="0" smtClean="0">
                <a:latin typeface="Arial Unicode MS" pitchFamily="34" charset="-128"/>
              </a:rPr>
              <a:t>, </a:t>
            </a:r>
            <a:r>
              <a:rPr lang="en-US" sz="2400" b="0" i="1" dirty="0">
                <a:latin typeface="Arial Unicode MS" pitchFamily="34" charset="-128"/>
              </a:rPr>
              <a:t>Loc </a:t>
            </a:r>
            <a:r>
              <a:rPr lang="en-US" sz="2400" b="0" i="1" baseline="-25000" dirty="0">
                <a:latin typeface="Arial Unicode MS" pitchFamily="34" charset="-128"/>
              </a:rPr>
              <a:t>t</a:t>
            </a:r>
            <a:r>
              <a:rPr lang="en-US" sz="2400" b="0" i="1" dirty="0">
                <a:latin typeface="Arial Unicode MS" pitchFamily="34" charset="-128"/>
              </a:rPr>
              <a:t>)</a:t>
            </a:r>
          </a:p>
          <a:p>
            <a:pPr marL="342900" indent="-342900">
              <a:spcBef>
                <a:spcPct val="20000"/>
              </a:spcBef>
            </a:pPr>
            <a:endParaRPr lang="en-US" sz="2400" b="0" i="1" dirty="0">
              <a:latin typeface="Arial Unicode MS" pitchFamily="34" charset="-128"/>
            </a:endParaRPr>
          </a:p>
        </p:txBody>
      </p:sp>
      <p:pic>
        <p:nvPicPr>
          <p:cNvPr id="11279" name="Picture 65"/>
          <p:cNvPicPr>
            <a:picLocks noChangeAspect="1" noChangeArrowheads="1"/>
          </p:cNvPicPr>
          <p:nvPr/>
        </p:nvPicPr>
        <p:blipFill>
          <a:blip r:embed="rId4" cstate="print"/>
          <a:srcRect/>
          <a:stretch>
            <a:fillRect/>
          </a:stretch>
        </p:blipFill>
        <p:spPr bwMode="auto">
          <a:xfrm>
            <a:off x="323850" y="908050"/>
            <a:ext cx="3743325" cy="1371600"/>
          </a:xfrm>
          <a:prstGeom prst="rect">
            <a:avLst/>
          </a:prstGeom>
          <a:noFill/>
          <a:ln w="9525" algn="ctr">
            <a:noFill/>
            <a:miter lim="800000"/>
            <a:headEnd/>
            <a:tailEnd/>
          </a:ln>
        </p:spPr>
      </p:pic>
      <p:sp>
        <p:nvSpPr>
          <p:cNvPr id="11280" name="Rectangle 66"/>
          <p:cNvSpPr>
            <a:spLocks noChangeArrowheads="1"/>
          </p:cNvSpPr>
          <p:nvPr/>
        </p:nvSpPr>
        <p:spPr bwMode="auto">
          <a:xfrm>
            <a:off x="250825" y="3357563"/>
            <a:ext cx="8893175" cy="1728787"/>
          </a:xfrm>
          <a:prstGeom prst="rect">
            <a:avLst/>
          </a:prstGeom>
          <a:noFill/>
          <a:ln w="9525">
            <a:noFill/>
            <a:miter lim="800000"/>
            <a:headEnd/>
            <a:tailEnd/>
          </a:ln>
        </p:spPr>
        <p:txBody>
          <a:bodyPr/>
          <a:lstStyle/>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0.1</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L+1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0.8</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+ 2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0.074</a:t>
            </a:r>
          </a:p>
          <a:p>
            <a:pPr marL="342900" indent="-342900">
              <a:lnSpc>
                <a:spcPct val="110000"/>
              </a:lnSpc>
              <a:spcBef>
                <a:spcPct val="20000"/>
              </a:spcBef>
            </a:pPr>
            <a:r>
              <a:rPr lang="en-US" sz="2000" b="0" i="1">
                <a:latin typeface="Arial Unicode MS" pitchFamily="34" charset="-128"/>
              </a:rPr>
              <a:t>P(Loc</a:t>
            </a:r>
            <a:r>
              <a:rPr lang="en-US" sz="2000" b="0" i="1" baseline="-25000">
                <a:latin typeface="Arial Unicode MS" pitchFamily="34" charset="-128"/>
              </a:rPr>
              <a:t>t + 1 </a:t>
            </a:r>
            <a:r>
              <a:rPr lang="en-US" sz="2000" b="0" i="1">
                <a:latin typeface="Arial Unicode MS" pitchFamily="34" charset="-128"/>
              </a:rPr>
              <a:t>= L’ | Action </a:t>
            </a:r>
            <a:r>
              <a:rPr lang="en-US" sz="2000" b="0" i="1" baseline="-25000">
                <a:latin typeface="Arial Unicode MS" pitchFamily="34" charset="-128"/>
              </a:rPr>
              <a:t>t</a:t>
            </a:r>
            <a:r>
              <a:rPr lang="en-US" sz="2000" b="0" i="1">
                <a:latin typeface="Arial Unicode MS" pitchFamily="34" charset="-128"/>
              </a:rPr>
              <a:t> = goRight , Loc </a:t>
            </a:r>
            <a:r>
              <a:rPr lang="en-US" sz="2000" b="0" i="1" baseline="-25000">
                <a:latin typeface="Arial Unicode MS" pitchFamily="34" charset="-128"/>
              </a:rPr>
              <a:t>t</a:t>
            </a:r>
            <a:r>
              <a:rPr lang="en-US" sz="2000" b="0" i="1">
                <a:latin typeface="Arial Unicode MS" pitchFamily="34" charset="-128"/>
              </a:rPr>
              <a:t> = L) = 0.002  for all other locations L’</a:t>
            </a:r>
          </a:p>
        </p:txBody>
      </p:sp>
      <p:sp>
        <p:nvSpPr>
          <p:cNvPr id="33803" name="Rectangle 67"/>
          <p:cNvSpPr>
            <a:spLocks noChangeArrowheads="1"/>
          </p:cNvSpPr>
          <p:nvPr/>
        </p:nvSpPr>
        <p:spPr bwMode="auto">
          <a:xfrm>
            <a:off x="0" y="515778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b="0">
                <a:latin typeface="Arial Unicode MS" pitchFamily="34" charset="-128"/>
              </a:rPr>
              <a:t>All location arithmetic is modulo 16</a:t>
            </a:r>
          </a:p>
          <a:p>
            <a:pPr marL="342900" indent="-342900">
              <a:spcBef>
                <a:spcPct val="20000"/>
              </a:spcBef>
              <a:buFontTx/>
              <a:buChar char="•"/>
            </a:pPr>
            <a:r>
              <a:rPr lang="en-US" sz="2400" b="0">
                <a:latin typeface="Arial Unicode MS" pitchFamily="34" charset="-128"/>
              </a:rPr>
              <a:t>The action </a:t>
            </a:r>
            <a:r>
              <a:rPr lang="en-US" sz="2400" b="0" i="1">
                <a:latin typeface="Arial Unicode MS" pitchFamily="34" charset="-128"/>
              </a:rPr>
              <a:t>goLeft</a:t>
            </a:r>
            <a:r>
              <a:rPr lang="en-US" sz="2400" b="0">
                <a:latin typeface="Arial Unicode MS" pitchFamily="34" charset="-128"/>
              </a:rPr>
              <a:t> works the same but to the left</a:t>
            </a:r>
          </a:p>
          <a:p>
            <a:pPr marL="342900" indent="-342900">
              <a:spcBef>
                <a:spcPct val="20000"/>
              </a:spcBef>
            </a:pPr>
            <a:endParaRPr lang="en-US" sz="2400" b="0">
              <a:latin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11282" name="Ink 18"/>
              <p14:cNvContentPartPr>
                <a14:cpLocks xmlns:a14="http://schemas.microsoft.com/office/drawing/2010/main" noRot="1" noChangeAspect="1" noEditPoints="1" noChangeArrowheads="1" noChangeShapeType="1"/>
              </p14:cNvContentPartPr>
              <p14:nvPr/>
            </p14:nvContentPartPr>
            <p14:xfrm>
              <a:off x="6540500" y="2136775"/>
              <a:ext cx="1892300" cy="346075"/>
            </p14:xfrm>
          </p:contentPart>
        </mc:Choice>
        <mc:Fallback xmlns="">
          <p:pic>
            <p:nvPicPr>
              <p:cNvPr id="11282" name="Ink 18"/>
              <p:cNvPicPr>
                <a:picLocks noRot="1" noChangeAspect="1" noEditPoints="1" noChangeArrowheads="1" noChangeShapeType="1"/>
              </p:cNvPicPr>
              <p:nvPr/>
            </p:nvPicPr>
            <p:blipFill>
              <a:blip r:embed="rId6"/>
              <a:stretch>
                <a:fillRect/>
              </a:stretch>
            </p:blipFill>
            <p:spPr>
              <a:xfrm>
                <a:off x="6537620" y="2128132"/>
                <a:ext cx="1904901" cy="3651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9" name="Ink 25"/>
              <p14:cNvContentPartPr>
                <a14:cpLocks xmlns:a14="http://schemas.microsoft.com/office/drawing/2010/main" noRot="1" noChangeAspect="1" noEditPoints="1" noChangeArrowheads="1" noChangeShapeType="1"/>
              </p14:cNvContentPartPr>
              <p14:nvPr/>
            </p14:nvContentPartPr>
            <p14:xfrm>
              <a:off x="908050" y="1089025"/>
              <a:ext cx="227013" cy="544513"/>
            </p14:xfrm>
          </p:contentPart>
        </mc:Choice>
        <mc:Fallback xmlns="">
          <p:pic>
            <p:nvPicPr>
              <p:cNvPr id="11289" name="Ink 25"/>
              <p:cNvPicPr>
                <a:picLocks noRot="1" noChangeAspect="1" noEditPoints="1" noChangeArrowheads="1" noChangeShapeType="1"/>
              </p:cNvPicPr>
              <p:nvPr/>
            </p:nvPicPr>
            <p:blipFill>
              <a:blip r:embed="rId20"/>
              <a:stretch>
                <a:fillRect/>
              </a:stretch>
            </p:blipFill>
            <p:spPr>
              <a:xfrm>
                <a:off x="898336" y="1080748"/>
                <a:ext cx="246081" cy="562507"/>
              </a:xfrm>
              <a:prstGeom prst="rect">
                <a:avLst/>
              </a:prstGeom>
            </p:spPr>
          </p:pic>
        </mc:Fallback>
      </mc:AlternateContent>
    </p:spTree>
    <p:extLst>
      <p:ext uri="{BB962C8B-B14F-4D97-AF65-F5344CB8AC3E}">
        <p14:creationId xmlns:p14="http://schemas.microsoft.com/office/powerpoint/2010/main" val="381346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12" name="Slide Number Placeholder 5"/>
          <p:cNvSpPr>
            <a:spLocks noGrp="1"/>
          </p:cNvSpPr>
          <p:nvPr>
            <p:ph type="sldNum" sz="quarter" idx="12"/>
          </p:nvPr>
        </p:nvSpPr>
        <p:spPr/>
        <p:txBody>
          <a:bodyPr/>
          <a:lstStyle/>
          <a:p>
            <a:pPr>
              <a:defRPr/>
            </a:pPr>
            <a:r>
              <a:rPr lang="en-US"/>
              <a:t>Slide </a:t>
            </a:r>
            <a:fld id="{71480B53-280E-453C-AF8F-FDCA1E4BCE2F}" type="slidenum">
              <a:rPr lang="en-US"/>
              <a:pPr>
                <a:defRPr/>
              </a:pPr>
              <a:t>6</a:t>
            </a:fld>
            <a:endParaRPr lang="en-US"/>
          </a:p>
        </p:txBody>
      </p:sp>
      <p:sp>
        <p:nvSpPr>
          <p:cNvPr id="12312" name="Rectangle 2"/>
          <p:cNvSpPr>
            <a:spLocks noGrp="1" noChangeArrowheads="1"/>
          </p:cNvSpPr>
          <p:nvPr>
            <p:ph type="title"/>
          </p:nvPr>
        </p:nvSpPr>
        <p:spPr>
          <a:xfrm>
            <a:off x="-252413" y="0"/>
            <a:ext cx="9396413" cy="685800"/>
          </a:xfrm>
        </p:spPr>
        <p:txBody>
          <a:bodyPr/>
          <a:lstStyle/>
          <a:p>
            <a:pPr eaLnBrk="1" hangingPunct="1"/>
            <a:r>
              <a:rPr lang="en-US" sz="3200" smtClean="0"/>
              <a:t>Dynamics Model More Details</a:t>
            </a:r>
          </a:p>
        </p:txBody>
      </p:sp>
      <p:sp>
        <p:nvSpPr>
          <p:cNvPr id="12313" name="Rectangle 5"/>
          <p:cNvSpPr>
            <a:spLocks noChangeArrowheads="1"/>
          </p:cNvSpPr>
          <p:nvPr/>
        </p:nvSpPr>
        <p:spPr bwMode="auto">
          <a:xfrm>
            <a:off x="0" y="1285875"/>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Sample Stochastic Dynamics</a:t>
            </a:r>
            <a:r>
              <a:rPr lang="en-US" sz="2400" b="0">
                <a:latin typeface="Arial Unicode MS" pitchFamily="34" charset="-128"/>
              </a:rPr>
              <a:t>:</a:t>
            </a:r>
          </a:p>
        </p:txBody>
      </p:sp>
      <p:pic>
        <p:nvPicPr>
          <p:cNvPr id="12314" name="Picture 6"/>
          <p:cNvPicPr>
            <a:picLocks noChangeAspect="1" noChangeArrowheads="1"/>
          </p:cNvPicPr>
          <p:nvPr/>
        </p:nvPicPr>
        <p:blipFill>
          <a:blip r:embed="rId3" cstate="print"/>
          <a:srcRect/>
          <a:stretch>
            <a:fillRect/>
          </a:stretch>
        </p:blipFill>
        <p:spPr bwMode="auto">
          <a:xfrm>
            <a:off x="214313" y="642938"/>
            <a:ext cx="4857750" cy="557212"/>
          </a:xfrm>
          <a:prstGeom prst="rect">
            <a:avLst/>
          </a:prstGeom>
          <a:noFill/>
          <a:ln w="9525" algn="ctr">
            <a:noFill/>
            <a:miter lim="800000"/>
            <a:headEnd/>
            <a:tailEnd/>
          </a:ln>
        </p:spPr>
      </p:pic>
      <p:sp>
        <p:nvSpPr>
          <p:cNvPr id="12315" name="Rectangle 8"/>
          <p:cNvSpPr>
            <a:spLocks noChangeArrowheads="1"/>
          </p:cNvSpPr>
          <p:nvPr/>
        </p:nvSpPr>
        <p:spPr bwMode="auto">
          <a:xfrm>
            <a:off x="4572000" y="1285875"/>
            <a:ext cx="4032250" cy="504825"/>
          </a:xfrm>
          <a:prstGeom prst="rect">
            <a:avLst/>
          </a:prstGeom>
          <a:noFill/>
          <a:ln w="9525">
            <a:noFill/>
            <a:miter lim="800000"/>
            <a:headEnd/>
            <a:tailEnd/>
          </a:ln>
        </p:spPr>
        <p:txBody>
          <a:bodyPr/>
          <a:lstStyle/>
          <a:p>
            <a:pPr marL="342900" indent="-342900">
              <a:spcBef>
                <a:spcPct val="20000"/>
              </a:spcBef>
            </a:pPr>
            <a:r>
              <a:rPr lang="en-US" sz="2400" b="0" i="1">
                <a:latin typeface="Arial Unicode MS" pitchFamily="34" charset="-128"/>
              </a:rPr>
              <a:t>P(Loc</a:t>
            </a:r>
            <a:r>
              <a:rPr lang="en-US" sz="2400" b="0" i="1" baseline="-25000">
                <a:latin typeface="Arial Unicode MS" pitchFamily="34" charset="-128"/>
              </a:rPr>
              <a:t>t + 1 </a:t>
            </a:r>
            <a:r>
              <a:rPr lang="en-US" sz="2400" b="0" i="1">
                <a:latin typeface="Arial Unicode MS" pitchFamily="34" charset="-128"/>
              </a:rPr>
              <a:t>| Action, Loc </a:t>
            </a:r>
            <a:r>
              <a:rPr lang="en-US" sz="2400" b="0" i="1" baseline="-25000">
                <a:latin typeface="Arial Unicode MS" pitchFamily="34" charset="-128"/>
              </a:rPr>
              <a:t>t</a:t>
            </a:r>
            <a:r>
              <a:rPr lang="en-US" sz="2400" b="0" i="1">
                <a:latin typeface="Arial Unicode MS" pitchFamily="34" charset="-128"/>
              </a:rPr>
              <a:t>)</a:t>
            </a:r>
          </a:p>
          <a:p>
            <a:pPr marL="342900" indent="-342900">
              <a:spcBef>
                <a:spcPct val="20000"/>
              </a:spcBef>
            </a:pPr>
            <a:endParaRPr lang="en-US" sz="2400" b="0" i="1">
              <a:latin typeface="Arial Unicode MS" pitchFamily="34" charset="-128"/>
            </a:endParaRPr>
          </a:p>
        </p:txBody>
      </p:sp>
      <p:sp>
        <p:nvSpPr>
          <p:cNvPr id="12316" name="Rectangle 66"/>
          <p:cNvSpPr>
            <a:spLocks noChangeArrowheads="1"/>
          </p:cNvSpPr>
          <p:nvPr/>
        </p:nvSpPr>
        <p:spPr bwMode="auto">
          <a:xfrm>
            <a:off x="250825" y="1714500"/>
            <a:ext cx="8893175" cy="1500188"/>
          </a:xfrm>
          <a:prstGeom prst="rect">
            <a:avLst/>
          </a:prstGeom>
          <a:noFill/>
          <a:ln w="9525">
            <a:noFill/>
            <a:miter lim="800000"/>
            <a:headEnd/>
            <a:tailEnd/>
          </a:ln>
        </p:spPr>
        <p:txBody>
          <a:bodyPr/>
          <a:lstStyle/>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0.1</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L+1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0.8</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+ 2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0.074</a:t>
            </a:r>
          </a:p>
          <a:p>
            <a:pPr marL="342900" indent="-342900">
              <a:lnSpc>
                <a:spcPct val="110000"/>
              </a:lnSpc>
              <a:spcBef>
                <a:spcPct val="20000"/>
              </a:spcBef>
            </a:pPr>
            <a:r>
              <a:rPr lang="en-US" sz="1800" b="0" i="1">
                <a:latin typeface="Arial Unicode MS" pitchFamily="34" charset="-128"/>
              </a:rPr>
              <a:t>P(Loc</a:t>
            </a:r>
            <a:r>
              <a:rPr lang="en-US" sz="1800" b="0" i="1" baseline="-25000">
                <a:latin typeface="Arial Unicode MS" pitchFamily="34" charset="-128"/>
              </a:rPr>
              <a:t>t + 1 </a:t>
            </a:r>
            <a:r>
              <a:rPr lang="en-US" sz="1800" b="0" i="1">
                <a:latin typeface="Arial Unicode MS" pitchFamily="34" charset="-128"/>
              </a:rPr>
              <a:t>= L’ | Action </a:t>
            </a:r>
            <a:r>
              <a:rPr lang="en-US" sz="1800" b="0" i="1" baseline="-25000">
                <a:latin typeface="Arial Unicode MS" pitchFamily="34" charset="-128"/>
              </a:rPr>
              <a:t>t</a:t>
            </a:r>
            <a:r>
              <a:rPr lang="en-US" sz="1800" b="0" i="1">
                <a:latin typeface="Arial Unicode MS" pitchFamily="34" charset="-128"/>
              </a:rPr>
              <a:t> = goRight , Loc </a:t>
            </a:r>
            <a:r>
              <a:rPr lang="en-US" sz="1800" b="0" i="1" baseline="-25000">
                <a:latin typeface="Arial Unicode MS" pitchFamily="34" charset="-128"/>
              </a:rPr>
              <a:t>t</a:t>
            </a:r>
            <a:r>
              <a:rPr lang="en-US" sz="1800" b="0" i="1">
                <a:latin typeface="Arial Unicode MS" pitchFamily="34" charset="-128"/>
              </a:rPr>
              <a:t> = L) = 0.002  for all other locations L’</a:t>
            </a:r>
          </a:p>
        </p:txBody>
      </p:sp>
      <mc:AlternateContent xmlns:mc="http://schemas.openxmlformats.org/markup-compatibility/2006" xmlns:p14="http://schemas.microsoft.com/office/powerpoint/2010/main">
        <mc:Choice Requires="p14">
          <p:contentPart p14:bwMode="auto" r:id="rId4">
            <p14:nvContentPartPr>
              <p14:cNvPr id="12290" name="Ink 2"/>
              <p14:cNvContentPartPr>
                <a14:cpLocks xmlns:a14="http://schemas.microsoft.com/office/drawing/2010/main" noRot="1" noChangeAspect="1" noEditPoints="1" noChangeArrowheads="1" noChangeShapeType="1"/>
              </p14:cNvContentPartPr>
              <p14:nvPr/>
            </p14:nvContentPartPr>
            <p14:xfrm>
              <a:off x="3887788" y="4473575"/>
              <a:ext cx="36512" cy="17463"/>
            </p14:xfrm>
          </p:contentPart>
        </mc:Choice>
        <mc:Fallback xmlns="">
          <p:pic>
            <p:nvPicPr>
              <p:cNvPr id="12290" name="Ink 2"/>
              <p:cNvPicPr>
                <a:picLocks noRot="1" noChangeAspect="1" noEditPoints="1" noChangeArrowheads="1" noChangeShapeType="1"/>
              </p:cNvPicPr>
              <p:nvPr/>
            </p:nvPicPr>
            <p:blipFill>
              <a:blip r:embed="rId5"/>
              <a:stretch>
                <a:fillRect/>
              </a:stretch>
            </p:blipFill>
            <p:spPr>
              <a:xfrm>
                <a:off x="3885257" y="4471080"/>
                <a:ext cx="41573" cy="2245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291" name="Ink 3"/>
              <p14:cNvContentPartPr>
                <a14:cpLocks xmlns:a14="http://schemas.microsoft.com/office/drawing/2010/main" noRot="1" noChangeAspect="1" noEditPoints="1" noChangeArrowheads="1" noChangeShapeType="1"/>
              </p14:cNvContentPartPr>
              <p14:nvPr/>
            </p14:nvContentPartPr>
            <p14:xfrm>
              <a:off x="74864913" y="51822350"/>
              <a:ext cx="0" cy="0"/>
            </p14:xfrm>
          </p:contentPart>
        </mc:Choice>
        <mc:Fallback xmlns="">
          <p:pic>
            <p:nvPicPr>
              <p:cNvPr id="12291" name="Ink 3"/>
              <p:cNvPicPr>
                <a:picLocks noRot="1" noChangeAspect="1" noEditPoints="1" noChangeArrowheads="1" noChangeShapeType="1"/>
              </p:cNvPicPr>
              <p:nvPr/>
            </p:nvPicPr>
            <p:blipFill>
              <a:blip r:embed="rId7"/>
              <a:stretch>
                <a:fillRect/>
              </a:stretch>
            </p:blipFill>
            <p:spPr>
              <a:xfrm>
                <a:off x="74864913" y="518223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292" name="Ink 4"/>
              <p14:cNvContentPartPr>
                <a14:cpLocks xmlns:a14="http://schemas.microsoft.com/office/drawing/2010/main" noRot="1" noChangeAspect="1" noEditPoints="1" noChangeArrowheads="1" noChangeShapeType="1"/>
              </p14:cNvContentPartPr>
              <p14:nvPr/>
            </p14:nvContentPartPr>
            <p14:xfrm>
              <a:off x="5754688" y="4371975"/>
              <a:ext cx="19050" cy="7938"/>
            </p14:xfrm>
          </p:contentPart>
        </mc:Choice>
        <mc:Fallback xmlns="">
          <p:pic>
            <p:nvPicPr>
              <p:cNvPr id="12292" name="Ink 4"/>
              <p:cNvPicPr>
                <a:picLocks noRot="1" noChangeAspect="1" noEditPoints="1" noChangeArrowheads="1" noChangeShapeType="1"/>
              </p:cNvPicPr>
              <p:nvPr/>
            </p:nvPicPr>
            <p:blipFill>
              <a:blip r:embed="rId9"/>
              <a:stretch>
                <a:fillRect/>
              </a:stretch>
            </p:blipFill>
            <p:spPr>
              <a:xfrm>
                <a:off x="5746062" y="4366202"/>
                <a:ext cx="31271" cy="212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317" name="Ink 29"/>
              <p14:cNvContentPartPr>
                <a14:cpLocks xmlns:a14="http://schemas.microsoft.com/office/drawing/2010/main" noRot="1" noChangeAspect="1" noEditPoints="1" noChangeArrowheads="1" noChangeShapeType="1"/>
              </p14:cNvContentPartPr>
              <p14:nvPr/>
            </p14:nvContentPartPr>
            <p14:xfrm>
              <a:off x="211138" y="3125788"/>
              <a:ext cx="958850" cy="466725"/>
            </p14:xfrm>
          </p:contentPart>
        </mc:Choice>
        <mc:Fallback xmlns="">
          <p:pic>
            <p:nvPicPr>
              <p:cNvPr id="12317" name="Ink 29"/>
              <p:cNvPicPr>
                <a:picLocks noRot="1" noChangeAspect="1" noEditPoints="1" noChangeArrowheads="1" noChangeShapeType="1"/>
              </p:cNvPicPr>
              <p:nvPr/>
            </p:nvPicPr>
            <p:blipFill>
              <a:blip r:embed="rId11"/>
              <a:stretch>
                <a:fillRect/>
              </a:stretch>
            </p:blipFill>
            <p:spPr>
              <a:xfrm>
                <a:off x="202857" y="3120026"/>
                <a:ext cx="970012" cy="48329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318" name="Ink 30"/>
              <p14:cNvContentPartPr>
                <a14:cpLocks xmlns:a14="http://schemas.microsoft.com/office/drawing/2010/main" noRot="1" noChangeAspect="1" noEditPoints="1" noChangeArrowheads="1" noChangeShapeType="1"/>
              </p14:cNvContentPartPr>
              <p14:nvPr/>
            </p14:nvContentPartPr>
            <p14:xfrm>
              <a:off x="1154113" y="3516313"/>
              <a:ext cx="4759325" cy="2854325"/>
            </p14:xfrm>
          </p:contentPart>
        </mc:Choice>
        <mc:Fallback xmlns="">
          <p:pic>
            <p:nvPicPr>
              <p:cNvPr id="12318" name="Ink 30"/>
              <p:cNvPicPr>
                <a:picLocks noRot="1" noChangeAspect="1" noEditPoints="1" noChangeArrowheads="1" noChangeShapeType="1"/>
              </p:cNvPicPr>
              <p:nvPr/>
            </p:nvPicPr>
            <p:blipFill>
              <a:blip r:embed="rId13"/>
              <a:stretch>
                <a:fillRect/>
              </a:stretch>
            </p:blipFill>
            <p:spPr>
              <a:xfrm>
                <a:off x="1142950" y="3511264"/>
                <a:ext cx="4773369" cy="286838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319" name="Ink 31"/>
              <p14:cNvContentPartPr>
                <a14:cpLocks xmlns:a14="http://schemas.microsoft.com/office/drawing/2010/main" noRot="1" noChangeAspect="1" noEditPoints="1" noChangeArrowheads="1" noChangeShapeType="1"/>
              </p14:cNvContentPartPr>
              <p14:nvPr/>
            </p14:nvContentPartPr>
            <p14:xfrm>
              <a:off x="4429125" y="3114675"/>
              <a:ext cx="852488" cy="419100"/>
            </p14:xfrm>
          </p:contentPart>
        </mc:Choice>
        <mc:Fallback xmlns="">
          <p:pic>
            <p:nvPicPr>
              <p:cNvPr id="12319" name="Ink 31"/>
              <p:cNvPicPr>
                <a:picLocks noRot="1" noChangeAspect="1" noEditPoints="1" noChangeArrowheads="1" noChangeShapeType="1"/>
              </p:cNvPicPr>
              <p:nvPr/>
            </p:nvPicPr>
            <p:blipFill>
              <a:blip r:embed="rId15"/>
              <a:stretch>
                <a:fillRect/>
              </a:stretch>
            </p:blipFill>
            <p:spPr>
              <a:xfrm>
                <a:off x="4420485" y="3107834"/>
                <a:ext cx="865088" cy="43566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20" name="Ink 32"/>
              <p14:cNvContentPartPr>
                <a14:cpLocks xmlns:a14="http://schemas.microsoft.com/office/drawing/2010/main" noRot="1" noChangeAspect="1" noEditPoints="1" noChangeArrowheads="1" noChangeShapeType="1"/>
              </p14:cNvContentPartPr>
              <p14:nvPr/>
            </p14:nvContentPartPr>
            <p14:xfrm>
              <a:off x="7239000" y="2732088"/>
              <a:ext cx="1816100" cy="642937"/>
            </p14:xfrm>
          </p:contentPart>
        </mc:Choice>
        <mc:Fallback xmlns="">
          <p:pic>
            <p:nvPicPr>
              <p:cNvPr id="12320" name="Ink 32"/>
              <p:cNvPicPr>
                <a:picLocks noRot="1" noChangeAspect="1" noEditPoints="1" noChangeArrowheads="1" noChangeShapeType="1"/>
              </p:cNvPicPr>
              <p:nvPr/>
            </p:nvPicPr>
            <p:blipFill>
              <a:blip r:embed="rId17"/>
              <a:stretch>
                <a:fillRect/>
              </a:stretch>
            </p:blipFill>
            <p:spPr>
              <a:xfrm>
                <a:off x="7231080" y="2724888"/>
                <a:ext cx="1830499" cy="66057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321" name="Ink 33"/>
              <p14:cNvContentPartPr>
                <a14:cpLocks xmlns:a14="http://schemas.microsoft.com/office/drawing/2010/main" noRot="1" noChangeAspect="1" noEditPoints="1" noChangeArrowheads="1" noChangeShapeType="1"/>
              </p14:cNvContentPartPr>
              <p14:nvPr/>
            </p14:nvContentPartPr>
            <p14:xfrm>
              <a:off x="8061325" y="3171825"/>
              <a:ext cx="531813" cy="255588"/>
            </p14:xfrm>
          </p:contentPart>
        </mc:Choice>
        <mc:Fallback xmlns="">
          <p:pic>
            <p:nvPicPr>
              <p:cNvPr id="12321" name="Ink 33"/>
              <p:cNvPicPr>
                <a:picLocks noRot="1" noChangeAspect="1" noEditPoints="1" noChangeArrowheads="1" noChangeShapeType="1"/>
              </p:cNvPicPr>
              <p:nvPr/>
            </p:nvPicPr>
            <p:blipFill>
              <a:blip r:embed="rId19"/>
              <a:stretch>
                <a:fillRect/>
              </a:stretch>
            </p:blipFill>
            <p:spPr>
              <a:xfrm>
                <a:off x="8051603" y="3160306"/>
                <a:ext cx="553057" cy="27826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322" name="Ink 34"/>
              <p14:cNvContentPartPr>
                <a14:cpLocks xmlns:a14="http://schemas.microsoft.com/office/drawing/2010/main" noRot="1" noChangeAspect="1" noEditPoints="1" noChangeArrowheads="1" noChangeShapeType="1"/>
              </p14:cNvContentPartPr>
              <p14:nvPr/>
            </p14:nvContentPartPr>
            <p14:xfrm>
              <a:off x="868363" y="3706813"/>
              <a:ext cx="195262" cy="192087"/>
            </p14:xfrm>
          </p:contentPart>
        </mc:Choice>
        <mc:Fallback xmlns="">
          <p:pic>
            <p:nvPicPr>
              <p:cNvPr id="12322" name="Ink 34"/>
              <p:cNvPicPr>
                <a:picLocks noRot="1" noChangeAspect="1" noEditPoints="1" noChangeArrowheads="1" noChangeShapeType="1"/>
              </p:cNvPicPr>
              <p:nvPr/>
            </p:nvPicPr>
            <p:blipFill>
              <a:blip r:embed="rId21"/>
              <a:stretch>
                <a:fillRect/>
              </a:stretch>
            </p:blipFill>
            <p:spPr>
              <a:xfrm>
                <a:off x="864400" y="3696381"/>
                <a:ext cx="208231" cy="20935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23" name="Ink 35"/>
              <p14:cNvContentPartPr>
                <a14:cpLocks xmlns:a14="http://schemas.microsoft.com/office/drawing/2010/main" noRot="1" noChangeAspect="1" noEditPoints="1" noChangeArrowheads="1" noChangeShapeType="1"/>
              </p14:cNvContentPartPr>
              <p14:nvPr/>
            </p14:nvContentPartPr>
            <p14:xfrm>
              <a:off x="868363" y="4200525"/>
              <a:ext cx="31750" cy="150813"/>
            </p14:xfrm>
          </p:contentPart>
        </mc:Choice>
        <mc:Fallback xmlns="">
          <p:pic>
            <p:nvPicPr>
              <p:cNvPr id="12323" name="Ink 35"/>
              <p:cNvPicPr>
                <a:picLocks noRot="1" noChangeAspect="1" noEditPoints="1" noChangeArrowheads="1" noChangeShapeType="1"/>
              </p:cNvPicPr>
              <p:nvPr/>
            </p:nvPicPr>
            <p:blipFill>
              <a:blip r:embed="rId23"/>
              <a:stretch>
                <a:fillRect/>
              </a:stretch>
            </p:blipFill>
            <p:spPr>
              <a:xfrm>
                <a:off x="858261" y="4194766"/>
                <a:ext cx="48347" cy="16089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24" name="Ink 36"/>
              <p14:cNvContentPartPr>
                <a14:cpLocks xmlns:a14="http://schemas.microsoft.com/office/drawing/2010/main" noRot="1" noChangeAspect="1" noEditPoints="1" noChangeArrowheads="1" noChangeShapeType="1"/>
              </p14:cNvContentPartPr>
              <p14:nvPr/>
            </p14:nvContentPartPr>
            <p14:xfrm>
              <a:off x="806450" y="4594225"/>
              <a:ext cx="95250" cy="198438"/>
            </p14:xfrm>
          </p:contentPart>
        </mc:Choice>
        <mc:Fallback xmlns="">
          <p:pic>
            <p:nvPicPr>
              <p:cNvPr id="12324" name="Ink 36"/>
              <p:cNvPicPr>
                <a:picLocks noRot="1" noChangeAspect="1" noEditPoints="1" noChangeArrowheads="1" noChangeShapeType="1"/>
              </p:cNvPicPr>
              <p:nvPr/>
            </p:nvPicPr>
            <p:blipFill>
              <a:blip r:embed="rId25"/>
              <a:stretch>
                <a:fillRect/>
              </a:stretch>
            </p:blipFill>
            <p:spPr>
              <a:xfrm>
                <a:off x="796386" y="4585221"/>
                <a:ext cx="109268" cy="21752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25" name="Ink 37"/>
              <p14:cNvContentPartPr>
                <a14:cpLocks xmlns:a14="http://schemas.microsoft.com/office/drawing/2010/main" noRot="1" noChangeAspect="1" noEditPoints="1" noChangeArrowheads="1" noChangeShapeType="1"/>
              </p14:cNvContentPartPr>
              <p14:nvPr/>
            </p14:nvContentPartPr>
            <p14:xfrm>
              <a:off x="869950" y="5027613"/>
              <a:ext cx="12700" cy="14287"/>
            </p14:xfrm>
          </p:contentPart>
        </mc:Choice>
        <mc:Fallback xmlns="">
          <p:pic>
            <p:nvPicPr>
              <p:cNvPr id="12325" name="Ink 37"/>
              <p:cNvPicPr>
                <a:picLocks noRot="1" noChangeAspect="1" noEditPoints="1" noChangeArrowheads="1" noChangeShapeType="1"/>
              </p:cNvPicPr>
              <p:nvPr/>
            </p:nvPicPr>
            <p:blipFill>
              <a:blip r:embed="rId27"/>
              <a:stretch>
                <a:fillRect/>
              </a:stretch>
            </p:blipFill>
            <p:spPr>
              <a:xfrm>
                <a:off x="864658" y="5017612"/>
                <a:ext cx="29281" cy="282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26" name="Ink 38"/>
              <p14:cNvContentPartPr>
                <a14:cpLocks xmlns:a14="http://schemas.microsoft.com/office/drawing/2010/main" noRot="1" noChangeAspect="1" noEditPoints="1" noChangeArrowheads="1" noChangeShapeType="1"/>
              </p14:cNvContentPartPr>
              <p14:nvPr/>
            </p14:nvContentPartPr>
            <p14:xfrm>
              <a:off x="844550" y="5276850"/>
              <a:ext cx="3175" cy="17463"/>
            </p14:xfrm>
          </p:contentPart>
        </mc:Choice>
        <mc:Fallback xmlns="">
          <p:pic>
            <p:nvPicPr>
              <p:cNvPr id="12326" name="Ink 38"/>
              <p:cNvPicPr>
                <a:picLocks noRot="1" noChangeAspect="1" noEditPoints="1" noChangeArrowheads="1" noChangeShapeType="1"/>
              </p:cNvPicPr>
              <p:nvPr/>
            </p:nvPicPr>
            <p:blipFill>
              <a:blip r:embed="rId29"/>
              <a:stretch>
                <a:fillRect/>
              </a:stretch>
            </p:blipFill>
            <p:spPr>
              <a:xfrm>
                <a:off x="835378" y="5266158"/>
                <a:ext cx="22931" cy="3278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27" name="Ink 39"/>
              <p14:cNvContentPartPr>
                <a14:cpLocks xmlns:a14="http://schemas.microsoft.com/office/drawing/2010/main" noRot="1" noChangeAspect="1" noEditPoints="1" noChangeArrowheads="1" noChangeShapeType="1"/>
              </p14:cNvContentPartPr>
              <p14:nvPr/>
            </p14:nvContentPartPr>
            <p14:xfrm>
              <a:off x="819150" y="5527675"/>
              <a:ext cx="3175" cy="17463"/>
            </p14:xfrm>
          </p:contentPart>
        </mc:Choice>
        <mc:Fallback xmlns="">
          <p:pic>
            <p:nvPicPr>
              <p:cNvPr id="12327" name="Ink 39"/>
              <p:cNvPicPr>
                <a:picLocks noRot="1" noChangeAspect="1" noEditPoints="1" noChangeArrowheads="1" noChangeShapeType="1"/>
              </p:cNvPicPr>
              <p:nvPr/>
            </p:nvPicPr>
            <p:blipFill>
              <a:blip r:embed="rId31"/>
              <a:stretch>
                <a:fillRect/>
              </a:stretch>
            </p:blipFill>
            <p:spPr>
              <a:xfrm>
                <a:off x="813153" y="5520547"/>
                <a:ext cx="20108" cy="295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28" name="Ink 40"/>
              <p14:cNvContentPartPr>
                <a14:cpLocks xmlns:a14="http://schemas.microsoft.com/office/drawing/2010/main" noRot="1" noChangeAspect="1" noEditPoints="1" noChangeArrowheads="1" noChangeShapeType="1"/>
              </p14:cNvContentPartPr>
              <p14:nvPr/>
            </p14:nvContentPartPr>
            <p14:xfrm>
              <a:off x="800100" y="5764213"/>
              <a:ext cx="1588" cy="12700"/>
            </p14:xfrm>
          </p:contentPart>
        </mc:Choice>
        <mc:Fallback xmlns="">
          <p:pic>
            <p:nvPicPr>
              <p:cNvPr id="12328" name="Ink 40"/>
              <p:cNvPicPr>
                <a:picLocks noRot="1" noChangeAspect="1" noEditPoints="1" noChangeArrowheads="1" noChangeShapeType="1"/>
              </p:cNvPicPr>
              <p:nvPr/>
            </p:nvPicPr>
            <p:blipFill>
              <a:blip r:embed="rId33"/>
              <a:stretch>
                <a:fillRect/>
              </a:stretch>
            </p:blipFill>
            <p:spPr>
              <a:xfrm>
                <a:off x="797122" y="5758044"/>
                <a:ext cx="6154" cy="2503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29" name="Ink 41"/>
              <p14:cNvContentPartPr>
                <a14:cpLocks xmlns:a14="http://schemas.microsoft.com/office/drawing/2010/main" noRot="1" noChangeAspect="1" noEditPoints="1" noChangeArrowheads="1" noChangeShapeType="1"/>
              </p14:cNvContentPartPr>
              <p14:nvPr/>
            </p14:nvContentPartPr>
            <p14:xfrm>
              <a:off x="755650" y="6051550"/>
              <a:ext cx="9525" cy="11113"/>
            </p14:xfrm>
          </p:contentPart>
        </mc:Choice>
        <mc:Fallback xmlns="">
          <p:pic>
            <p:nvPicPr>
              <p:cNvPr id="12329" name="Ink 41"/>
              <p:cNvPicPr>
                <a:picLocks noRot="1" noChangeAspect="1" noEditPoints="1" noChangeArrowheads="1" noChangeShapeType="1"/>
              </p:cNvPicPr>
              <p:nvPr/>
            </p:nvPicPr>
            <p:blipFill>
              <a:blip r:embed="rId35"/>
              <a:stretch>
                <a:fillRect/>
              </a:stretch>
            </p:blipFill>
            <p:spPr>
              <a:xfrm>
                <a:off x="748689" y="6041512"/>
                <a:ext cx="28941" cy="3190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30" name="Ink 42"/>
              <p14:cNvContentPartPr>
                <a14:cpLocks xmlns:a14="http://schemas.microsoft.com/office/drawing/2010/main" noRot="1" noChangeAspect="1" noEditPoints="1" noChangeArrowheads="1" noChangeShapeType="1"/>
              </p14:cNvContentPartPr>
              <p14:nvPr/>
            </p14:nvContentPartPr>
            <p14:xfrm>
              <a:off x="706438" y="6243638"/>
              <a:ext cx="222250" cy="188912"/>
            </p14:xfrm>
          </p:contentPart>
        </mc:Choice>
        <mc:Fallback xmlns="">
          <p:pic>
            <p:nvPicPr>
              <p:cNvPr id="12330" name="Ink 42"/>
              <p:cNvPicPr>
                <a:picLocks noRot="1" noChangeAspect="1" noEditPoints="1" noChangeArrowheads="1" noChangeShapeType="1"/>
              </p:cNvPicPr>
              <p:nvPr/>
            </p:nvPicPr>
            <p:blipFill>
              <a:blip r:embed="rId37"/>
              <a:stretch>
                <a:fillRect/>
              </a:stretch>
            </p:blipFill>
            <p:spPr>
              <a:xfrm>
                <a:off x="696728" y="6235002"/>
                <a:ext cx="242389" cy="20510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331" name="Ink 43"/>
              <p14:cNvContentPartPr>
                <a14:cpLocks xmlns:a14="http://schemas.microsoft.com/office/drawing/2010/main" noRot="1" noChangeAspect="1" noEditPoints="1" noChangeArrowheads="1" noChangeShapeType="1"/>
              </p14:cNvContentPartPr>
              <p14:nvPr/>
            </p14:nvContentPartPr>
            <p14:xfrm>
              <a:off x="1471613" y="3316288"/>
              <a:ext cx="149225" cy="198437"/>
            </p14:xfrm>
          </p:contentPart>
        </mc:Choice>
        <mc:Fallback xmlns="">
          <p:pic>
            <p:nvPicPr>
              <p:cNvPr id="12331" name="Ink 43"/>
              <p:cNvPicPr>
                <a:picLocks noRot="1" noChangeAspect="1" noEditPoints="1" noChangeArrowheads="1" noChangeShapeType="1"/>
              </p:cNvPicPr>
              <p:nvPr/>
            </p:nvPicPr>
            <p:blipFill>
              <a:blip r:embed="rId39"/>
              <a:stretch>
                <a:fillRect/>
              </a:stretch>
            </p:blipFill>
            <p:spPr>
              <a:xfrm>
                <a:off x="1462624" y="3307645"/>
                <a:ext cx="166844" cy="21644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332" name="Ink 44"/>
              <p14:cNvContentPartPr>
                <a14:cpLocks xmlns:a14="http://schemas.microsoft.com/office/drawing/2010/main" noRot="1" noChangeAspect="1" noEditPoints="1" noChangeArrowheads="1" noChangeShapeType="1"/>
              </p14:cNvContentPartPr>
              <p14:nvPr/>
            </p14:nvContentPartPr>
            <p14:xfrm>
              <a:off x="2106613" y="3322638"/>
              <a:ext cx="11112" cy="166687"/>
            </p14:xfrm>
          </p:contentPart>
        </mc:Choice>
        <mc:Fallback xmlns="">
          <p:pic>
            <p:nvPicPr>
              <p:cNvPr id="12332" name="Ink 44"/>
              <p:cNvPicPr>
                <a:picLocks noRot="1" noChangeAspect="1" noEditPoints="1" noChangeArrowheads="1" noChangeShapeType="1"/>
              </p:cNvPicPr>
              <p:nvPr/>
            </p:nvPicPr>
            <p:blipFill>
              <a:blip r:embed="rId41"/>
              <a:stretch>
                <a:fillRect/>
              </a:stretch>
            </p:blipFill>
            <p:spPr>
              <a:xfrm>
                <a:off x="2103387" y="3316518"/>
                <a:ext cx="22224" cy="182168"/>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333" name="Ink 45"/>
              <p14:cNvContentPartPr>
                <a14:cpLocks xmlns:a14="http://schemas.microsoft.com/office/drawing/2010/main" noRot="1" noChangeAspect="1" noEditPoints="1" noChangeArrowheads="1" noChangeShapeType="1"/>
              </p14:cNvContentPartPr>
              <p14:nvPr/>
            </p14:nvContentPartPr>
            <p14:xfrm>
              <a:off x="2459038" y="3352800"/>
              <a:ext cx="144462" cy="160338"/>
            </p14:xfrm>
          </p:contentPart>
        </mc:Choice>
        <mc:Fallback xmlns="">
          <p:pic>
            <p:nvPicPr>
              <p:cNvPr id="12333" name="Ink 45"/>
              <p:cNvPicPr>
                <a:picLocks noRot="1" noChangeAspect="1" noEditPoints="1" noChangeArrowheads="1" noChangeShapeType="1"/>
              </p:cNvPicPr>
              <p:nvPr/>
            </p:nvPicPr>
            <p:blipFill>
              <a:blip r:embed="rId43"/>
              <a:stretch>
                <a:fillRect/>
              </a:stretch>
            </p:blipFill>
            <p:spPr>
              <a:xfrm>
                <a:off x="2456516" y="3347756"/>
                <a:ext cx="152748" cy="17439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334" name="Ink 46"/>
              <p14:cNvContentPartPr>
                <a14:cpLocks xmlns:a14="http://schemas.microsoft.com/office/drawing/2010/main" noRot="1" noChangeAspect="1" noEditPoints="1" noChangeArrowheads="1" noChangeShapeType="1"/>
              </p14:cNvContentPartPr>
              <p14:nvPr/>
            </p14:nvContentPartPr>
            <p14:xfrm>
              <a:off x="2860675" y="3341688"/>
              <a:ext cx="139700" cy="200025"/>
            </p14:xfrm>
          </p:contentPart>
        </mc:Choice>
        <mc:Fallback xmlns="">
          <p:pic>
            <p:nvPicPr>
              <p:cNvPr id="12334" name="Ink 46"/>
              <p:cNvPicPr>
                <a:picLocks noRot="1" noChangeAspect="1" noEditPoints="1" noChangeArrowheads="1" noChangeShapeType="1"/>
              </p:cNvPicPr>
              <p:nvPr/>
            </p:nvPicPr>
            <p:blipFill>
              <a:blip r:embed="rId45"/>
              <a:stretch>
                <a:fillRect/>
              </a:stretch>
            </p:blipFill>
            <p:spPr>
              <a:xfrm>
                <a:off x="2855994" y="3333773"/>
                <a:ext cx="153382" cy="218373"/>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35" name="Ink 47"/>
              <p14:cNvContentPartPr>
                <a14:cpLocks xmlns:a14="http://schemas.microsoft.com/office/drawing/2010/main" noRot="1" noChangeAspect="1" noEditPoints="1" noChangeArrowheads="1" noChangeShapeType="1"/>
              </p14:cNvContentPartPr>
              <p14:nvPr/>
            </p14:nvContentPartPr>
            <p14:xfrm>
              <a:off x="3267075" y="3327400"/>
              <a:ext cx="893763" cy="293688"/>
            </p14:xfrm>
          </p:contentPart>
        </mc:Choice>
        <mc:Fallback xmlns="">
          <p:pic>
            <p:nvPicPr>
              <p:cNvPr id="12335" name="Ink 47"/>
              <p:cNvPicPr>
                <a:picLocks noRot="1" noChangeAspect="1" noEditPoints="1" noChangeArrowheads="1" noChangeShapeType="1"/>
              </p:cNvPicPr>
              <p:nvPr/>
            </p:nvPicPr>
            <p:blipFill>
              <a:blip r:embed="rId47"/>
              <a:stretch>
                <a:fillRect/>
              </a:stretch>
            </p:blipFill>
            <p:spPr>
              <a:xfrm>
                <a:off x="3257716" y="3318042"/>
                <a:ext cx="913560" cy="313123"/>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336" name="Ink 48"/>
              <p14:cNvContentPartPr>
                <a14:cpLocks xmlns:a14="http://schemas.microsoft.com/office/drawing/2010/main" noRot="1" noChangeAspect="1" noEditPoints="1" noChangeArrowheads="1" noChangeShapeType="1"/>
              </p14:cNvContentPartPr>
              <p14:nvPr/>
            </p14:nvContentPartPr>
            <p14:xfrm>
              <a:off x="4335463" y="3879850"/>
              <a:ext cx="149225" cy="138113"/>
            </p14:xfrm>
          </p:contentPart>
        </mc:Choice>
        <mc:Fallback xmlns="">
          <p:pic>
            <p:nvPicPr>
              <p:cNvPr id="12336" name="Ink 48"/>
              <p:cNvPicPr>
                <a:picLocks noRot="1" noChangeAspect="1" noEditPoints="1" noChangeArrowheads="1" noChangeShapeType="1"/>
              </p:cNvPicPr>
              <p:nvPr/>
            </p:nvPicPr>
            <p:blipFill>
              <a:blip r:embed="rId49"/>
              <a:stretch>
                <a:fillRect/>
              </a:stretch>
            </p:blipFill>
            <p:spPr>
              <a:xfrm>
                <a:off x="4328991" y="3874095"/>
                <a:ext cx="158574" cy="1517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337" name="Ink 49"/>
              <p14:cNvContentPartPr>
                <a14:cpLocks xmlns:a14="http://schemas.microsoft.com/office/drawing/2010/main" noRot="1" noChangeAspect="1" noEditPoints="1" noChangeArrowheads="1" noChangeShapeType="1"/>
              </p14:cNvContentPartPr>
              <p14:nvPr/>
            </p14:nvContentPartPr>
            <p14:xfrm>
              <a:off x="7031038" y="3595688"/>
              <a:ext cx="85725" cy="2646362"/>
            </p14:xfrm>
          </p:contentPart>
        </mc:Choice>
        <mc:Fallback xmlns="">
          <p:pic>
            <p:nvPicPr>
              <p:cNvPr id="12337" name="Ink 49"/>
              <p:cNvPicPr>
                <a:picLocks noRot="1" noChangeAspect="1" noEditPoints="1" noChangeArrowheads="1" noChangeShapeType="1"/>
              </p:cNvPicPr>
              <p:nvPr/>
            </p:nvPicPr>
            <p:blipFill>
              <a:blip r:embed="rId51"/>
              <a:stretch>
                <a:fillRect/>
              </a:stretch>
            </p:blipFill>
            <p:spPr>
              <a:xfrm>
                <a:off x="7019152" y="3590288"/>
                <a:ext cx="101934" cy="265932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338" name="Ink 50"/>
              <p14:cNvContentPartPr>
                <a14:cpLocks xmlns:a14="http://schemas.microsoft.com/office/drawing/2010/main" noRot="1" noChangeAspect="1" noEditPoints="1" noChangeArrowheads="1" noChangeShapeType="1"/>
              </p14:cNvContentPartPr>
              <p14:nvPr/>
            </p14:nvContentPartPr>
            <p14:xfrm>
              <a:off x="7046913" y="3598863"/>
              <a:ext cx="1970087" cy="30162"/>
            </p14:xfrm>
          </p:contentPart>
        </mc:Choice>
        <mc:Fallback xmlns="">
          <p:pic>
            <p:nvPicPr>
              <p:cNvPr id="12338" name="Ink 50"/>
              <p:cNvPicPr>
                <a:picLocks noRot="1" noChangeAspect="1" noEditPoints="1" noChangeArrowheads="1" noChangeShapeType="1"/>
              </p:cNvPicPr>
              <p:nvPr/>
            </p:nvPicPr>
            <p:blipFill>
              <a:blip r:embed="rId53"/>
              <a:stretch>
                <a:fillRect/>
              </a:stretch>
            </p:blipFill>
            <p:spPr>
              <a:xfrm>
                <a:off x="7042593" y="3588688"/>
                <a:ext cx="1983768" cy="49059"/>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339" name="Ink 51"/>
              <p14:cNvContentPartPr>
                <a14:cpLocks xmlns:a14="http://schemas.microsoft.com/office/drawing/2010/main" noRot="1" noChangeAspect="1" noEditPoints="1" noChangeArrowheads="1" noChangeShapeType="1"/>
              </p14:cNvContentPartPr>
              <p14:nvPr/>
            </p14:nvContentPartPr>
            <p14:xfrm>
              <a:off x="158750" y="4338638"/>
              <a:ext cx="465138" cy="333375"/>
            </p14:xfrm>
          </p:contentPart>
        </mc:Choice>
        <mc:Fallback xmlns="">
          <p:pic>
            <p:nvPicPr>
              <p:cNvPr id="12339" name="Ink 51"/>
              <p:cNvPicPr>
                <a:picLocks noRot="1" noChangeAspect="1" noEditPoints="1" noChangeArrowheads="1" noChangeShapeType="1"/>
              </p:cNvPicPr>
              <p:nvPr/>
            </p:nvPicPr>
            <p:blipFill>
              <a:blip r:embed="rId55"/>
              <a:stretch>
                <a:fillRect/>
              </a:stretch>
            </p:blipFill>
            <p:spPr>
              <a:xfrm>
                <a:off x="150830" y="4332518"/>
                <a:ext cx="477378" cy="34921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340" name="Ink 52"/>
              <p14:cNvContentPartPr>
                <a14:cpLocks xmlns:a14="http://schemas.microsoft.com/office/drawing/2010/main" noRot="1" noChangeAspect="1" noEditPoints="1" noChangeArrowheads="1" noChangeShapeType="1"/>
              </p14:cNvContentPartPr>
              <p14:nvPr/>
            </p14:nvContentPartPr>
            <p14:xfrm>
              <a:off x="3530600" y="2820988"/>
              <a:ext cx="2176463" cy="887412"/>
            </p14:xfrm>
          </p:contentPart>
        </mc:Choice>
        <mc:Fallback xmlns="">
          <p:pic>
            <p:nvPicPr>
              <p:cNvPr id="12340" name="Ink 52"/>
              <p:cNvPicPr>
                <a:picLocks noRot="1" noChangeAspect="1" noEditPoints="1" noChangeArrowheads="1" noChangeShapeType="1"/>
              </p:cNvPicPr>
              <p:nvPr/>
            </p:nvPicPr>
            <p:blipFill>
              <a:blip r:embed="rId57"/>
              <a:stretch>
                <a:fillRect/>
              </a:stretch>
            </p:blipFill>
            <p:spPr>
              <a:xfrm>
                <a:off x="3527000" y="2811988"/>
                <a:ext cx="2190145" cy="89965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341" name="Ink 53"/>
              <p14:cNvContentPartPr>
                <a14:cpLocks xmlns:a14="http://schemas.microsoft.com/office/drawing/2010/main" noRot="1" noChangeAspect="1" noEditPoints="1" noChangeArrowheads="1" noChangeShapeType="1"/>
              </p14:cNvContentPartPr>
              <p14:nvPr/>
            </p14:nvContentPartPr>
            <p14:xfrm>
              <a:off x="220663" y="3616325"/>
              <a:ext cx="4056062" cy="498475"/>
            </p14:xfrm>
          </p:contentPart>
        </mc:Choice>
        <mc:Fallback xmlns="">
          <p:pic>
            <p:nvPicPr>
              <p:cNvPr id="12341" name="Ink 53"/>
              <p:cNvPicPr>
                <a:picLocks noRot="1" noChangeAspect="1" noEditPoints="1" noChangeArrowheads="1" noChangeShapeType="1"/>
              </p:cNvPicPr>
              <p:nvPr/>
            </p:nvPicPr>
            <p:blipFill>
              <a:blip r:embed="rId59"/>
              <a:stretch>
                <a:fillRect/>
              </a:stretch>
            </p:blipFill>
            <p:spPr>
              <a:xfrm>
                <a:off x="210223" y="3606967"/>
                <a:ext cx="4069022" cy="514311"/>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342" name="Ink 54"/>
              <p14:cNvContentPartPr>
                <a14:cpLocks xmlns:a14="http://schemas.microsoft.com/office/drawing/2010/main" noRot="1" noChangeAspect="1" noEditPoints="1" noChangeArrowheads="1" noChangeShapeType="1"/>
              </p14:cNvContentPartPr>
              <p14:nvPr/>
            </p14:nvContentPartPr>
            <p14:xfrm>
              <a:off x="1255713" y="3949700"/>
              <a:ext cx="1973262" cy="347663"/>
            </p14:xfrm>
          </p:contentPart>
        </mc:Choice>
        <mc:Fallback xmlns="">
          <p:pic>
            <p:nvPicPr>
              <p:cNvPr id="12342" name="Ink 54"/>
              <p:cNvPicPr>
                <a:picLocks noRot="1" noChangeAspect="1" noEditPoints="1" noChangeArrowheads="1" noChangeShapeType="1"/>
              </p:cNvPicPr>
              <p:nvPr/>
            </p:nvPicPr>
            <p:blipFill>
              <a:blip r:embed="rId61"/>
              <a:stretch>
                <a:fillRect/>
              </a:stretch>
            </p:blipFill>
            <p:spPr>
              <a:xfrm>
                <a:off x="1250673" y="3938543"/>
                <a:ext cx="1981902" cy="364938"/>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343" name="Ink 55"/>
              <p14:cNvContentPartPr>
                <a14:cpLocks xmlns:a14="http://schemas.microsoft.com/office/drawing/2010/main" noRot="1" noChangeAspect="1" noEditPoints="1" noChangeArrowheads="1" noChangeShapeType="1"/>
              </p14:cNvContentPartPr>
              <p14:nvPr/>
            </p14:nvContentPartPr>
            <p14:xfrm>
              <a:off x="3570288" y="3836988"/>
              <a:ext cx="887412" cy="250825"/>
            </p14:xfrm>
          </p:contentPart>
        </mc:Choice>
        <mc:Fallback xmlns="">
          <p:pic>
            <p:nvPicPr>
              <p:cNvPr id="12343" name="Ink 55"/>
              <p:cNvPicPr>
                <a:picLocks noRot="1" noChangeAspect="1" noEditPoints="1" noChangeArrowheads="1" noChangeShapeType="1"/>
              </p:cNvPicPr>
              <p:nvPr/>
            </p:nvPicPr>
            <p:blipFill>
              <a:blip r:embed="rId63"/>
              <a:stretch>
                <a:fillRect/>
              </a:stretch>
            </p:blipFill>
            <p:spPr>
              <a:xfrm>
                <a:off x="3566328" y="3831230"/>
                <a:ext cx="898572" cy="26270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345" name="Ink 57"/>
              <p14:cNvContentPartPr>
                <a14:cpLocks xmlns:a14="http://schemas.microsoft.com/office/drawing/2010/main" noRot="1" noChangeAspect="1" noEditPoints="1" noChangeArrowheads="1" noChangeShapeType="1"/>
              </p14:cNvContentPartPr>
              <p14:nvPr/>
            </p14:nvContentPartPr>
            <p14:xfrm>
              <a:off x="5381625" y="2762250"/>
              <a:ext cx="523875" cy="14288"/>
            </p14:xfrm>
          </p:contentPart>
        </mc:Choice>
        <mc:Fallback xmlns="">
          <p:pic>
            <p:nvPicPr>
              <p:cNvPr id="12345" name="Ink 57"/>
              <p:cNvPicPr>
                <a:picLocks noRot="1" noChangeAspect="1" noEditPoints="1" noChangeArrowheads="1" noChangeShapeType="1"/>
              </p:cNvPicPr>
              <p:nvPr/>
            </p:nvPicPr>
            <p:blipFill>
              <a:blip r:embed="rId67"/>
              <a:stretch>
                <a:fillRect/>
              </a:stretch>
            </p:blipFill>
            <p:spPr>
              <a:xfrm>
                <a:off x="5378760" y="2756178"/>
                <a:ext cx="534259" cy="2571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346" name="Ink 58"/>
              <p14:cNvContentPartPr>
                <a14:cpLocks xmlns:a14="http://schemas.microsoft.com/office/drawing/2010/main" noRot="1" noChangeAspect="1" noEditPoints="1" noChangeArrowheads="1" noChangeShapeType="1"/>
              </p14:cNvContentPartPr>
              <p14:nvPr/>
            </p14:nvContentPartPr>
            <p14:xfrm>
              <a:off x="5875338" y="3476625"/>
              <a:ext cx="1492250" cy="428625"/>
            </p14:xfrm>
          </p:contentPart>
        </mc:Choice>
        <mc:Fallback xmlns="">
          <p:pic>
            <p:nvPicPr>
              <p:cNvPr id="12346" name="Ink 58"/>
              <p:cNvPicPr>
                <a:picLocks noRot="1" noChangeAspect="1" noEditPoints="1" noChangeArrowheads="1" noChangeShapeType="1"/>
              </p:cNvPicPr>
              <p:nvPr/>
            </p:nvPicPr>
            <p:blipFill>
              <a:blip r:embed="rId69"/>
              <a:stretch>
                <a:fillRect/>
              </a:stretch>
            </p:blipFill>
            <p:spPr>
              <a:xfrm>
                <a:off x="5871738" y="3466908"/>
                <a:ext cx="1500170" cy="44266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347" name="Ink 59"/>
              <p14:cNvContentPartPr>
                <a14:cpLocks xmlns:a14="http://schemas.microsoft.com/office/drawing/2010/main" noRot="1" noChangeAspect="1" noEditPoints="1" noChangeArrowheads="1" noChangeShapeType="1"/>
              </p14:cNvContentPartPr>
              <p14:nvPr/>
            </p14:nvContentPartPr>
            <p14:xfrm>
              <a:off x="7554913" y="3916363"/>
              <a:ext cx="1285875" cy="1779587"/>
            </p14:xfrm>
          </p:contentPart>
        </mc:Choice>
        <mc:Fallback xmlns="">
          <p:pic>
            <p:nvPicPr>
              <p:cNvPr id="12347" name="Ink 59"/>
              <p:cNvPicPr>
                <a:picLocks noRot="1" noChangeAspect="1" noEditPoints="1" noChangeArrowheads="1" noChangeShapeType="1"/>
              </p:cNvPicPr>
              <p:nvPr/>
            </p:nvPicPr>
            <p:blipFill>
              <a:blip r:embed="rId71"/>
              <a:stretch>
                <a:fillRect/>
              </a:stretch>
            </p:blipFill>
            <p:spPr>
              <a:xfrm>
                <a:off x="7546633" y="3906642"/>
                <a:ext cx="1304594" cy="1799748"/>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348" name="Ink 60"/>
              <p14:cNvContentPartPr>
                <a14:cpLocks xmlns:a14="http://schemas.microsoft.com/office/drawing/2010/main" noRot="1" noChangeAspect="1" noEditPoints="1" noChangeArrowheads="1" noChangeShapeType="1"/>
              </p14:cNvContentPartPr>
              <p14:nvPr/>
            </p14:nvContentPartPr>
            <p14:xfrm>
              <a:off x="8078788" y="3348038"/>
              <a:ext cx="971550" cy="260350"/>
            </p14:xfrm>
          </p:contentPart>
        </mc:Choice>
        <mc:Fallback xmlns="">
          <p:pic>
            <p:nvPicPr>
              <p:cNvPr id="12348" name="Ink 60"/>
              <p:cNvPicPr>
                <a:picLocks noRot="1" noChangeAspect="1" noEditPoints="1" noChangeArrowheads="1" noChangeShapeType="1"/>
              </p:cNvPicPr>
              <p:nvPr/>
            </p:nvPicPr>
            <p:blipFill>
              <a:blip r:embed="rId73"/>
              <a:stretch>
                <a:fillRect/>
              </a:stretch>
            </p:blipFill>
            <p:spPr>
              <a:xfrm>
                <a:off x="8075908" y="3336982"/>
                <a:ext cx="983069" cy="281749"/>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349" name="Ink 61"/>
              <p14:cNvContentPartPr>
                <a14:cpLocks xmlns:a14="http://schemas.microsoft.com/office/drawing/2010/main" noRot="1" noChangeAspect="1" noEditPoints="1" noChangeArrowheads="1" noChangeShapeType="1"/>
              </p14:cNvContentPartPr>
              <p14:nvPr/>
            </p14:nvContentPartPr>
            <p14:xfrm>
              <a:off x="6664325" y="5900738"/>
              <a:ext cx="217488" cy="219075"/>
            </p14:xfrm>
          </p:contentPart>
        </mc:Choice>
        <mc:Fallback xmlns="">
          <p:pic>
            <p:nvPicPr>
              <p:cNvPr id="12349" name="Ink 61"/>
              <p:cNvPicPr>
                <a:picLocks noRot="1" noChangeAspect="1" noEditPoints="1" noChangeArrowheads="1" noChangeShapeType="1"/>
              </p:cNvPicPr>
              <p:nvPr/>
            </p:nvPicPr>
            <p:blipFill>
              <a:blip r:embed="rId75"/>
              <a:stretch>
                <a:fillRect/>
              </a:stretch>
            </p:blipFill>
            <p:spPr>
              <a:xfrm>
                <a:off x="6653540" y="5891025"/>
                <a:ext cx="238698" cy="24137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350" name="Ink 62"/>
              <p14:cNvContentPartPr>
                <a14:cpLocks xmlns:a14="http://schemas.microsoft.com/office/drawing/2010/main" noRot="1" noChangeAspect="1" noEditPoints="1" noChangeArrowheads="1" noChangeShapeType="1"/>
              </p14:cNvContentPartPr>
              <p14:nvPr/>
            </p14:nvContentPartPr>
            <p14:xfrm>
              <a:off x="7115175" y="3832225"/>
              <a:ext cx="1949450" cy="2020888"/>
            </p14:xfrm>
          </p:contentPart>
        </mc:Choice>
        <mc:Fallback xmlns="">
          <p:pic>
            <p:nvPicPr>
              <p:cNvPr id="12350" name="Ink 62"/>
              <p:cNvPicPr>
                <a:picLocks noRot="1" noChangeAspect="1" noEditPoints="1" noChangeArrowheads="1" noChangeShapeType="1"/>
              </p:cNvPicPr>
              <p:nvPr/>
            </p:nvPicPr>
            <p:blipFill>
              <a:blip r:embed="rId77"/>
              <a:stretch>
                <a:fillRect/>
              </a:stretch>
            </p:blipFill>
            <p:spPr>
              <a:xfrm>
                <a:off x="7110495" y="3827545"/>
                <a:ext cx="1960970" cy="2032407"/>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351" name="Ink 63"/>
              <p14:cNvContentPartPr>
                <a14:cpLocks xmlns:a14="http://schemas.microsoft.com/office/drawing/2010/main" noRot="1" noChangeAspect="1" noEditPoints="1" noChangeArrowheads="1" noChangeShapeType="1"/>
              </p14:cNvContentPartPr>
              <p14:nvPr/>
            </p14:nvContentPartPr>
            <p14:xfrm>
              <a:off x="7383463" y="3657600"/>
              <a:ext cx="1646237" cy="1797050"/>
            </p14:xfrm>
          </p:contentPart>
        </mc:Choice>
        <mc:Fallback xmlns="">
          <p:pic>
            <p:nvPicPr>
              <p:cNvPr id="12351" name="Ink 63"/>
              <p:cNvPicPr>
                <a:picLocks noRot="1" noChangeAspect="1" noEditPoints="1" noChangeArrowheads="1" noChangeShapeType="1"/>
              </p:cNvPicPr>
              <p:nvPr/>
            </p:nvPicPr>
            <p:blipFill>
              <a:blip r:embed="rId79"/>
              <a:stretch>
                <a:fillRect/>
              </a:stretch>
            </p:blipFill>
            <p:spPr>
              <a:xfrm>
                <a:off x="7376263" y="3649680"/>
                <a:ext cx="1663877" cy="1810729"/>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352" name="Ink 64"/>
              <p14:cNvContentPartPr>
                <a14:cpLocks xmlns:a14="http://schemas.microsoft.com/office/drawing/2010/main" noRot="1" noChangeAspect="1" noEditPoints="1" noChangeArrowheads="1" noChangeShapeType="1"/>
              </p14:cNvContentPartPr>
              <p14:nvPr/>
            </p14:nvContentPartPr>
            <p14:xfrm>
              <a:off x="3609975" y="3860800"/>
              <a:ext cx="854075" cy="257175"/>
            </p14:xfrm>
          </p:contentPart>
        </mc:Choice>
        <mc:Fallback xmlns="">
          <p:pic>
            <p:nvPicPr>
              <p:cNvPr id="12352" name="Ink 64"/>
              <p:cNvPicPr>
                <a:picLocks noRot="1" noChangeAspect="1" noEditPoints="1" noChangeArrowheads="1" noChangeShapeType="1"/>
              </p:cNvPicPr>
              <p:nvPr/>
            </p:nvPicPr>
            <p:blipFill>
              <a:blip r:embed="rId81"/>
              <a:stretch>
                <a:fillRect/>
              </a:stretch>
            </p:blipFill>
            <p:spPr>
              <a:xfrm>
                <a:off x="3602054" y="3855412"/>
                <a:ext cx="871358" cy="271902"/>
              </a:xfrm>
              <a:prstGeom prst="rect">
                <a:avLst/>
              </a:prstGeom>
            </p:spPr>
          </p:pic>
        </mc:Fallback>
      </mc:AlternateContent>
    </p:spTree>
    <p:extLst>
      <p:ext uri="{BB962C8B-B14F-4D97-AF65-F5344CB8AC3E}">
        <p14:creationId xmlns:p14="http://schemas.microsoft.com/office/powerpoint/2010/main" val="1005748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322, Lecture 32</a:t>
            </a:r>
            <a:endParaRPr lang="en-US"/>
          </a:p>
        </p:txBody>
      </p:sp>
      <p:sp>
        <p:nvSpPr>
          <p:cNvPr id="10" name="Slide Number Placeholder 5"/>
          <p:cNvSpPr>
            <a:spLocks noGrp="1"/>
          </p:cNvSpPr>
          <p:nvPr>
            <p:ph type="sldNum" sz="quarter" idx="12"/>
          </p:nvPr>
        </p:nvSpPr>
        <p:spPr/>
        <p:txBody>
          <a:bodyPr/>
          <a:lstStyle/>
          <a:p>
            <a:pPr>
              <a:defRPr/>
            </a:pPr>
            <a:r>
              <a:rPr lang="en-US"/>
              <a:t>Slide </a:t>
            </a:r>
            <a:fld id="{7F542C14-24EF-4B10-ACA8-1ACF6BCE6974}" type="slidenum">
              <a:rPr lang="en-US"/>
              <a:pPr>
                <a:defRPr/>
              </a:pPr>
              <a:t>7</a:t>
            </a:fld>
            <a:endParaRPr lang="en-US"/>
          </a:p>
        </p:txBody>
      </p:sp>
      <p:sp>
        <p:nvSpPr>
          <p:cNvPr id="13341" name="Rectangle 2"/>
          <p:cNvSpPr>
            <a:spLocks noGrp="1" noChangeArrowheads="1"/>
          </p:cNvSpPr>
          <p:nvPr>
            <p:ph type="title"/>
          </p:nvPr>
        </p:nvSpPr>
        <p:spPr>
          <a:xfrm>
            <a:off x="-252413" y="0"/>
            <a:ext cx="9396413" cy="685800"/>
          </a:xfrm>
        </p:spPr>
        <p:txBody>
          <a:bodyPr/>
          <a:lstStyle/>
          <a:p>
            <a:pPr eaLnBrk="1" hangingPunct="1"/>
            <a:r>
              <a:rPr lang="en-US" sz="3200" smtClean="0"/>
              <a:t>Robot Localization additional sensor</a:t>
            </a:r>
          </a:p>
        </p:txBody>
      </p:sp>
      <p:sp>
        <p:nvSpPr>
          <p:cNvPr id="13342" name="Rectangle 3"/>
          <p:cNvSpPr>
            <a:spLocks noChangeArrowheads="1"/>
          </p:cNvSpPr>
          <p:nvPr/>
        </p:nvSpPr>
        <p:spPr bwMode="auto">
          <a:xfrm>
            <a:off x="0" y="2924175"/>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Additional Light Sensor: </a:t>
            </a:r>
            <a:r>
              <a:rPr lang="en-US" sz="2400" b="0">
                <a:latin typeface="Arial Unicode MS" pitchFamily="34" charset="-128"/>
              </a:rPr>
              <a:t>there is light coming through an opening at location 10</a:t>
            </a:r>
          </a:p>
          <a:p>
            <a:pPr marL="342900" indent="-342900">
              <a:spcBef>
                <a:spcPct val="20000"/>
              </a:spcBef>
            </a:pPr>
            <a:endParaRPr lang="en-US" sz="2400" b="0">
              <a:latin typeface="Arial Unicode MS" pitchFamily="34" charset="-128"/>
            </a:endParaRPr>
          </a:p>
        </p:txBody>
      </p:sp>
      <p:pic>
        <p:nvPicPr>
          <p:cNvPr id="13343" name="Picture 5"/>
          <p:cNvPicPr>
            <a:picLocks noChangeAspect="1" noChangeArrowheads="1"/>
          </p:cNvPicPr>
          <p:nvPr/>
        </p:nvPicPr>
        <p:blipFill>
          <a:blip r:embed="rId3" cstate="print"/>
          <a:srcRect/>
          <a:stretch>
            <a:fillRect/>
          </a:stretch>
        </p:blipFill>
        <p:spPr bwMode="auto">
          <a:xfrm>
            <a:off x="785813" y="5000625"/>
            <a:ext cx="7561262" cy="587375"/>
          </a:xfrm>
          <a:prstGeom prst="rect">
            <a:avLst/>
          </a:prstGeom>
          <a:noFill/>
          <a:ln w="9525" algn="ctr">
            <a:noFill/>
            <a:miter lim="800000"/>
            <a:headEnd/>
            <a:tailEnd/>
          </a:ln>
        </p:spPr>
      </p:pic>
      <p:pic>
        <p:nvPicPr>
          <p:cNvPr id="13344" name="Picture 10"/>
          <p:cNvPicPr>
            <a:picLocks noChangeAspect="1" noChangeArrowheads="1"/>
          </p:cNvPicPr>
          <p:nvPr/>
        </p:nvPicPr>
        <p:blipFill>
          <a:blip r:embed="rId4" cstate="print"/>
          <a:srcRect/>
          <a:stretch>
            <a:fillRect/>
          </a:stretch>
        </p:blipFill>
        <p:spPr bwMode="auto">
          <a:xfrm>
            <a:off x="684213" y="1125538"/>
            <a:ext cx="5481637" cy="1685925"/>
          </a:xfrm>
          <a:prstGeom prst="rect">
            <a:avLst/>
          </a:prstGeom>
          <a:noFill/>
          <a:ln w="9525" algn="ctr">
            <a:noFill/>
            <a:miter lim="800000"/>
            <a:headEnd/>
            <a:tailEnd/>
          </a:ln>
        </p:spPr>
      </p:pic>
      <p:sp>
        <p:nvSpPr>
          <p:cNvPr id="13345" name="Rectangle 11"/>
          <p:cNvSpPr>
            <a:spLocks noChangeArrowheads="1"/>
          </p:cNvSpPr>
          <p:nvPr/>
        </p:nvSpPr>
        <p:spPr bwMode="auto">
          <a:xfrm>
            <a:off x="4143375" y="3357563"/>
            <a:ext cx="3816350" cy="561975"/>
          </a:xfrm>
          <a:prstGeom prst="rect">
            <a:avLst/>
          </a:prstGeom>
          <a:noFill/>
          <a:ln w="9525">
            <a:noFill/>
            <a:miter lim="800000"/>
            <a:headEnd/>
            <a:tailEnd/>
          </a:ln>
        </p:spPr>
        <p:txBody>
          <a:bodyPr/>
          <a:lstStyle/>
          <a:p>
            <a:pPr marL="342900" indent="-342900">
              <a:spcBef>
                <a:spcPct val="20000"/>
              </a:spcBef>
            </a:pPr>
            <a:r>
              <a:rPr lang="en-US" sz="2400" b="0" i="1" dirty="0">
                <a:latin typeface="Arial Unicode MS" pitchFamily="34" charset="-128"/>
              </a:rPr>
              <a:t>P (L</a:t>
            </a:r>
            <a:r>
              <a:rPr lang="en-US" sz="2400" b="0" i="1" baseline="-25000" dirty="0">
                <a:latin typeface="Arial Unicode MS" pitchFamily="34" charset="-128"/>
              </a:rPr>
              <a:t>t  </a:t>
            </a:r>
            <a:r>
              <a:rPr lang="en-US" sz="2400" b="0" i="1" dirty="0">
                <a:latin typeface="Arial Unicode MS" pitchFamily="34" charset="-128"/>
              </a:rPr>
              <a:t>| </a:t>
            </a:r>
            <a:r>
              <a:rPr lang="en-US" sz="2400" b="0" i="1" dirty="0" err="1">
                <a:latin typeface="Arial Unicode MS" pitchFamily="34" charset="-128"/>
              </a:rPr>
              <a:t>Loc</a:t>
            </a:r>
            <a:r>
              <a:rPr lang="en-US" sz="2400" b="0" i="1" baseline="-25000" dirty="0" err="1">
                <a:latin typeface="Arial Unicode MS" pitchFamily="34" charset="-128"/>
              </a:rPr>
              <a:t>t</a:t>
            </a:r>
            <a:r>
              <a:rPr lang="en-US" sz="2400" b="0" i="1" dirty="0">
                <a:latin typeface="Arial Unicode MS" pitchFamily="34" charset="-128"/>
              </a:rPr>
              <a:t>)</a:t>
            </a:r>
          </a:p>
          <a:p>
            <a:pPr marL="342900" indent="-342900">
              <a:spcBef>
                <a:spcPct val="20000"/>
              </a:spcBef>
            </a:pPr>
            <a:endParaRPr lang="en-US" sz="2400" b="0" i="1" dirty="0">
              <a:latin typeface="Arial Unicode MS" pitchFamily="34" charset="-128"/>
            </a:endParaRPr>
          </a:p>
        </p:txBody>
      </p:sp>
      <p:pic>
        <p:nvPicPr>
          <p:cNvPr id="13346" name="Picture 12"/>
          <p:cNvPicPr>
            <a:picLocks noChangeAspect="1" noChangeArrowheads="1"/>
          </p:cNvPicPr>
          <p:nvPr/>
        </p:nvPicPr>
        <p:blipFill>
          <a:blip r:embed="rId5" cstate="print"/>
          <a:srcRect l="-1196" b="67102"/>
          <a:stretch>
            <a:fillRect/>
          </a:stretch>
        </p:blipFill>
        <p:spPr bwMode="auto">
          <a:xfrm>
            <a:off x="468313" y="765175"/>
            <a:ext cx="5040312" cy="601663"/>
          </a:xfrm>
          <a:prstGeom prst="rect">
            <a:avLst/>
          </a:prstGeom>
          <a:noFill/>
          <a:ln w="9525" algn="ctr">
            <a:noFill/>
            <a:miter lim="800000"/>
            <a:headEnd/>
            <a:tailEnd/>
          </a:ln>
        </p:spPr>
      </p:pic>
      <p:sp>
        <p:nvSpPr>
          <p:cNvPr id="13347" name="Rectangle 3"/>
          <p:cNvSpPr>
            <a:spLocks noChangeArrowheads="1"/>
          </p:cNvSpPr>
          <p:nvPr/>
        </p:nvSpPr>
        <p:spPr bwMode="auto">
          <a:xfrm>
            <a:off x="0" y="5643563"/>
            <a:ext cx="9144000" cy="500062"/>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Info from the two sensors is </a:t>
            </a:r>
            <a:r>
              <a:rPr lang="en-US" sz="2400" dirty="0" smtClean="0">
                <a:latin typeface="Arial Unicode MS" pitchFamily="34" charset="-128"/>
              </a:rPr>
              <a:t>combined </a:t>
            </a:r>
            <a:r>
              <a:rPr lang="en-US" sz="2400" dirty="0">
                <a:latin typeface="Arial Unicode MS" pitchFamily="34" charset="-128"/>
              </a:rPr>
              <a:t>:“Sensor Fusion”</a:t>
            </a:r>
          </a:p>
          <a:p>
            <a:pPr marL="342900" indent="-342900">
              <a:spcBef>
                <a:spcPct val="20000"/>
              </a:spcBef>
              <a:buFontTx/>
              <a:buChar char="•"/>
            </a:pPr>
            <a:endParaRPr lang="en-US" sz="2400" b="0" dirty="0">
              <a:latin typeface="Arial Unicode MS" pitchFamily="34" charset="-128"/>
            </a:endParaRPr>
          </a:p>
          <a:p>
            <a:pPr marL="342900" indent="-342900">
              <a:spcBef>
                <a:spcPct val="20000"/>
              </a:spcBef>
            </a:pPr>
            <a:endParaRPr lang="en-US" sz="2400" b="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6">
            <p14:nvContentPartPr>
              <p14:cNvPr id="13315" name="Ink 12"/>
              <p14:cNvContentPartPr>
                <a14:cpLocks xmlns:a14="http://schemas.microsoft.com/office/drawing/2010/main" noRot="1" noChangeAspect="1" noEditPoints="1" noChangeArrowheads="1" noChangeShapeType="1"/>
              </p14:cNvContentPartPr>
              <p14:nvPr/>
            </p14:nvContentPartPr>
            <p14:xfrm>
              <a:off x="7253288" y="1266825"/>
              <a:ext cx="1347787" cy="261938"/>
            </p14:xfrm>
          </p:contentPart>
        </mc:Choice>
        <mc:Fallback xmlns="">
          <p:pic>
            <p:nvPicPr>
              <p:cNvPr id="13315" name="Ink 12"/>
              <p:cNvPicPr>
                <a:picLocks noRot="1" noChangeAspect="1" noEditPoints="1" noChangeArrowheads="1" noChangeShapeType="1"/>
              </p:cNvPicPr>
              <p:nvPr/>
            </p:nvPicPr>
            <p:blipFill>
              <a:blip r:embed="rId7"/>
              <a:stretch>
                <a:fillRect/>
              </a:stretch>
            </p:blipFill>
            <p:spPr>
              <a:xfrm>
                <a:off x="7247888" y="1258898"/>
                <a:ext cx="1356787" cy="27743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6" name="Ink 13"/>
              <p14:cNvContentPartPr>
                <a14:cpLocks xmlns:a14="http://schemas.microsoft.com/office/drawing/2010/main" noRot="1" noChangeAspect="1" noEditPoints="1" noChangeArrowheads="1" noChangeShapeType="1"/>
              </p14:cNvContentPartPr>
              <p14:nvPr/>
            </p14:nvContentPartPr>
            <p14:xfrm>
              <a:off x="7250113" y="1714500"/>
              <a:ext cx="890587" cy="720725"/>
            </p14:xfrm>
          </p:contentPart>
        </mc:Choice>
        <mc:Fallback xmlns="">
          <p:pic>
            <p:nvPicPr>
              <p:cNvPr id="13316" name="Ink 13"/>
              <p:cNvPicPr>
                <a:picLocks noRot="1" noChangeAspect="1" noEditPoints="1" noChangeArrowheads="1" noChangeShapeType="1"/>
              </p:cNvPicPr>
              <p:nvPr/>
            </p:nvPicPr>
            <p:blipFill>
              <a:blip r:embed="rId9"/>
              <a:stretch>
                <a:fillRect/>
              </a:stretch>
            </p:blipFill>
            <p:spPr>
              <a:xfrm>
                <a:off x="7243273" y="1709820"/>
                <a:ext cx="903546" cy="73404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7" name="Ink 14"/>
              <p14:cNvContentPartPr>
                <a14:cpLocks xmlns:a14="http://schemas.microsoft.com/office/drawing/2010/main" noRot="1" noChangeAspect="1" noEditPoints="1" noChangeArrowheads="1" noChangeShapeType="1"/>
              </p14:cNvContentPartPr>
              <p14:nvPr/>
            </p14:nvContentPartPr>
            <p14:xfrm>
              <a:off x="7019925" y="723900"/>
              <a:ext cx="1006475" cy="330200"/>
            </p14:xfrm>
          </p:contentPart>
        </mc:Choice>
        <mc:Fallback xmlns="">
          <p:pic>
            <p:nvPicPr>
              <p:cNvPr id="13317" name="Ink 14"/>
              <p:cNvPicPr>
                <a:picLocks noRot="1" noChangeAspect="1" noEditPoints="1" noChangeArrowheads="1" noChangeShapeType="1"/>
              </p:cNvPicPr>
              <p:nvPr/>
            </p:nvPicPr>
            <p:blipFill>
              <a:blip r:embed="rId11"/>
              <a:stretch>
                <a:fillRect/>
              </a:stretch>
            </p:blipFill>
            <p:spPr>
              <a:xfrm>
                <a:off x="7010559" y="715978"/>
                <a:ext cx="1027008" cy="34856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21" name="Ink 18"/>
              <p14:cNvContentPartPr>
                <a14:cpLocks xmlns:a14="http://schemas.microsoft.com/office/drawing/2010/main" noRot="1" noChangeAspect="1" noEditPoints="1" noChangeArrowheads="1" noChangeShapeType="1"/>
              </p14:cNvContentPartPr>
              <p14:nvPr/>
            </p14:nvContentPartPr>
            <p14:xfrm>
              <a:off x="6080125" y="4356100"/>
              <a:ext cx="4763" cy="14288"/>
            </p14:xfrm>
          </p:contentPart>
        </mc:Choice>
        <mc:Fallback xmlns="">
          <p:pic>
            <p:nvPicPr>
              <p:cNvPr id="13321" name="Ink 18"/>
              <p:cNvPicPr>
                <a:picLocks noRot="1" noChangeAspect="1" noEditPoints="1" noChangeArrowheads="1" noChangeShapeType="1"/>
              </p:cNvPicPr>
              <p:nvPr/>
            </p:nvPicPr>
            <p:blipFill>
              <a:blip r:embed="rId13"/>
              <a:stretch>
                <a:fillRect/>
              </a:stretch>
            </p:blipFill>
            <p:spPr>
              <a:xfrm>
                <a:off x="6069238" y="4351099"/>
                <a:ext cx="21093" cy="2500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48" name="Ink 36"/>
              <p14:cNvContentPartPr>
                <a14:cpLocks xmlns:a14="http://schemas.microsoft.com/office/drawing/2010/main" noRot="1" noChangeAspect="1" noEditPoints="1" noChangeArrowheads="1" noChangeShapeType="1"/>
              </p14:cNvContentPartPr>
              <p14:nvPr/>
            </p14:nvContentPartPr>
            <p14:xfrm>
              <a:off x="688975" y="2386013"/>
              <a:ext cx="509588" cy="420687"/>
            </p14:xfrm>
          </p:contentPart>
        </mc:Choice>
        <mc:Fallback xmlns="">
          <p:pic>
            <p:nvPicPr>
              <p:cNvPr id="13348" name="Ink 36"/>
              <p:cNvPicPr>
                <a:picLocks noRot="1" noChangeAspect="1" noEditPoints="1" noChangeArrowheads="1" noChangeShapeType="1"/>
              </p:cNvPicPr>
              <p:nvPr/>
            </p:nvPicPr>
            <p:blipFill>
              <a:blip r:embed="rId15"/>
              <a:stretch>
                <a:fillRect/>
              </a:stretch>
            </p:blipFill>
            <p:spPr>
              <a:xfrm>
                <a:off x="680686" y="2383134"/>
                <a:ext cx="528328" cy="43256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50" name="Ink 38"/>
              <p14:cNvContentPartPr>
                <a14:cpLocks xmlns:a14="http://schemas.microsoft.com/office/drawing/2010/main" noRot="1" noChangeAspect="1" noEditPoints="1" noChangeArrowheads="1" noChangeShapeType="1"/>
              </p14:cNvContentPartPr>
              <p14:nvPr/>
            </p14:nvContentPartPr>
            <p14:xfrm>
              <a:off x="5473700" y="5016500"/>
              <a:ext cx="450850" cy="404813"/>
            </p14:xfrm>
          </p:contentPart>
        </mc:Choice>
        <mc:Fallback xmlns="">
          <p:pic>
            <p:nvPicPr>
              <p:cNvPr id="13350" name="Ink 38"/>
              <p:cNvPicPr>
                <a:picLocks noRot="1" noChangeAspect="1" noEditPoints="1" noChangeArrowheads="1" noChangeShapeType="1"/>
              </p:cNvPicPr>
              <p:nvPr/>
            </p:nvPicPr>
            <p:blipFill>
              <a:blip r:embed="rId19"/>
              <a:stretch>
                <a:fillRect/>
              </a:stretch>
            </p:blipFill>
            <p:spPr>
              <a:xfrm>
                <a:off x="5462897" y="5008943"/>
                <a:ext cx="473897" cy="4184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52" name="Ink 40"/>
              <p14:cNvContentPartPr>
                <a14:cpLocks xmlns:a14="http://schemas.microsoft.com/office/drawing/2010/main" noRot="1" noChangeAspect="1" noEditPoints="1" noChangeArrowheads="1" noChangeShapeType="1"/>
              </p14:cNvContentPartPr>
              <p14:nvPr/>
            </p14:nvContentPartPr>
            <p14:xfrm>
              <a:off x="5091113" y="4222750"/>
              <a:ext cx="804862" cy="744538"/>
            </p14:xfrm>
          </p:contentPart>
        </mc:Choice>
        <mc:Fallback xmlns="">
          <p:pic>
            <p:nvPicPr>
              <p:cNvPr id="13352" name="Ink 40"/>
              <p:cNvPicPr>
                <a:picLocks noRot="1" noChangeAspect="1" noEditPoints="1" noChangeArrowheads="1" noChangeShapeType="1"/>
              </p:cNvPicPr>
              <p:nvPr/>
            </p:nvPicPr>
            <p:blipFill>
              <a:blip r:embed="rId23"/>
              <a:stretch>
                <a:fillRect/>
              </a:stretch>
            </p:blipFill>
            <p:spPr>
              <a:xfrm>
                <a:off x="5082834" y="4214829"/>
                <a:ext cx="823940" cy="76217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53" name="Ink 41"/>
              <p14:cNvContentPartPr>
                <a14:cpLocks xmlns:a14="http://schemas.microsoft.com/office/drawing/2010/main" noRot="1" noChangeAspect="1" noEditPoints="1" noChangeArrowheads="1" noChangeShapeType="1"/>
              </p14:cNvContentPartPr>
              <p14:nvPr/>
            </p14:nvContentPartPr>
            <p14:xfrm>
              <a:off x="6089650" y="4267200"/>
              <a:ext cx="365125" cy="671513"/>
            </p14:xfrm>
          </p:contentPart>
        </mc:Choice>
        <mc:Fallback xmlns="">
          <p:pic>
            <p:nvPicPr>
              <p:cNvPr id="13353" name="Ink 41"/>
              <p:cNvPicPr>
                <a:picLocks noRot="1" noChangeAspect="1" noEditPoints="1" noChangeArrowheads="1" noChangeShapeType="1"/>
              </p:cNvPicPr>
              <p:nvPr/>
            </p:nvPicPr>
            <p:blipFill>
              <a:blip r:embed="rId25"/>
              <a:stretch>
                <a:fillRect/>
              </a:stretch>
            </p:blipFill>
            <p:spPr>
              <a:xfrm>
                <a:off x="6081008" y="4264680"/>
                <a:ext cx="376648" cy="68231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54" name="Ink 42"/>
              <p14:cNvContentPartPr>
                <a14:cpLocks xmlns:a14="http://schemas.microsoft.com/office/drawing/2010/main" noRot="1" noChangeAspect="1" noEditPoints="1" noChangeArrowheads="1" noChangeShapeType="1"/>
              </p14:cNvContentPartPr>
              <p14:nvPr/>
            </p14:nvContentPartPr>
            <p14:xfrm>
              <a:off x="6573838" y="4265613"/>
              <a:ext cx="219075" cy="673100"/>
            </p14:xfrm>
          </p:contentPart>
        </mc:Choice>
        <mc:Fallback xmlns="">
          <p:pic>
            <p:nvPicPr>
              <p:cNvPr id="13354" name="Ink 42"/>
              <p:cNvPicPr>
                <a:picLocks noRot="1" noChangeAspect="1" noEditPoints="1" noChangeArrowheads="1" noChangeShapeType="1"/>
              </p:cNvPicPr>
              <p:nvPr/>
            </p:nvPicPr>
            <p:blipFill>
              <a:blip r:embed="rId27"/>
              <a:stretch>
                <a:fillRect/>
              </a:stretch>
            </p:blipFill>
            <p:spPr>
              <a:xfrm>
                <a:off x="6561967" y="4256254"/>
                <a:ext cx="235263" cy="6936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55" name="Ink 43"/>
              <p14:cNvContentPartPr>
                <a14:cpLocks xmlns:a14="http://schemas.microsoft.com/office/drawing/2010/main" noRot="1" noChangeAspect="1" noEditPoints="1" noChangeArrowheads="1" noChangeShapeType="1"/>
              </p14:cNvContentPartPr>
              <p14:nvPr/>
            </p14:nvContentPartPr>
            <p14:xfrm>
              <a:off x="7013575" y="4243388"/>
              <a:ext cx="249238" cy="666750"/>
            </p14:xfrm>
          </p:contentPart>
        </mc:Choice>
        <mc:Fallback xmlns="">
          <p:pic>
            <p:nvPicPr>
              <p:cNvPr id="13355" name="Ink 43"/>
              <p:cNvPicPr>
                <a:picLocks noRot="1" noChangeAspect="1" noEditPoints="1" noChangeArrowheads="1" noChangeShapeType="1"/>
              </p:cNvPicPr>
              <p:nvPr/>
            </p:nvPicPr>
            <p:blipFill>
              <a:blip r:embed="rId29"/>
              <a:stretch>
                <a:fillRect/>
              </a:stretch>
            </p:blipFill>
            <p:spPr>
              <a:xfrm>
                <a:off x="7008533" y="4238348"/>
                <a:ext cx="258242" cy="68187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56" name="Ink 44"/>
              <p14:cNvContentPartPr>
                <a14:cpLocks xmlns:a14="http://schemas.microsoft.com/office/drawing/2010/main" noRot="1" noChangeAspect="1" noEditPoints="1" noChangeArrowheads="1" noChangeShapeType="1"/>
              </p14:cNvContentPartPr>
              <p14:nvPr/>
            </p14:nvContentPartPr>
            <p14:xfrm>
              <a:off x="117475" y="3959225"/>
              <a:ext cx="1000125" cy="546100"/>
            </p14:xfrm>
          </p:contentPart>
        </mc:Choice>
        <mc:Fallback xmlns="">
          <p:pic>
            <p:nvPicPr>
              <p:cNvPr id="13356" name="Ink 44"/>
              <p:cNvPicPr>
                <a:picLocks noRot="1" noChangeAspect="1" noEditPoints="1" noChangeArrowheads="1" noChangeShapeType="1"/>
              </p:cNvPicPr>
              <p:nvPr/>
            </p:nvPicPr>
            <p:blipFill>
              <a:blip r:embed="rId31"/>
              <a:stretch>
                <a:fillRect/>
              </a:stretch>
            </p:blipFill>
            <p:spPr>
              <a:xfrm>
                <a:off x="110277" y="3952025"/>
                <a:ext cx="1016680" cy="5583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57" name="Ink 45"/>
              <p14:cNvContentPartPr>
                <a14:cpLocks xmlns:a14="http://schemas.microsoft.com/office/drawing/2010/main" noRot="1" noChangeAspect="1" noEditPoints="1" noChangeArrowheads="1" noChangeShapeType="1"/>
              </p14:cNvContentPartPr>
              <p14:nvPr/>
            </p14:nvContentPartPr>
            <p14:xfrm>
              <a:off x="163513" y="4451350"/>
              <a:ext cx="811212" cy="573088"/>
            </p14:xfrm>
          </p:contentPart>
        </mc:Choice>
        <mc:Fallback xmlns="">
          <p:pic>
            <p:nvPicPr>
              <p:cNvPr id="13357" name="Ink 45"/>
              <p:cNvPicPr>
                <a:picLocks noRot="1" noChangeAspect="1" noEditPoints="1" noChangeArrowheads="1" noChangeShapeType="1"/>
              </p:cNvPicPr>
              <p:nvPr/>
            </p:nvPicPr>
            <p:blipFill>
              <a:blip r:embed="rId33"/>
              <a:stretch>
                <a:fillRect/>
              </a:stretch>
            </p:blipFill>
            <p:spPr>
              <a:xfrm>
                <a:off x="154872" y="4448470"/>
                <a:ext cx="825974" cy="58568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59" name="Ink 47"/>
              <p14:cNvContentPartPr>
                <a14:cpLocks xmlns:a14="http://schemas.microsoft.com/office/drawing/2010/main" noRot="1" noChangeAspect="1" noEditPoints="1" noChangeArrowheads="1" noChangeShapeType="1"/>
              </p14:cNvContentPartPr>
              <p14:nvPr/>
            </p14:nvContentPartPr>
            <p14:xfrm>
              <a:off x="4616450" y="4249738"/>
              <a:ext cx="242888" cy="701675"/>
            </p14:xfrm>
          </p:contentPart>
        </mc:Choice>
        <mc:Fallback xmlns="">
          <p:pic>
            <p:nvPicPr>
              <p:cNvPr id="13359" name="Ink 47"/>
              <p:cNvPicPr>
                <a:picLocks noRot="1" noChangeAspect="1" noEditPoints="1" noChangeArrowheads="1" noChangeShapeType="1"/>
              </p:cNvPicPr>
              <p:nvPr/>
            </p:nvPicPr>
            <p:blipFill>
              <a:blip r:embed="rId37"/>
              <a:stretch>
                <a:fillRect/>
              </a:stretch>
            </p:blipFill>
            <p:spPr>
              <a:xfrm>
                <a:off x="4609613" y="4242178"/>
                <a:ext cx="253683" cy="71931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60" name="Ink 48"/>
              <p14:cNvContentPartPr>
                <a14:cpLocks xmlns:a14="http://schemas.microsoft.com/office/drawing/2010/main" noRot="1" noChangeAspect="1" noEditPoints="1" noChangeArrowheads="1" noChangeShapeType="1"/>
              </p14:cNvContentPartPr>
              <p14:nvPr/>
            </p14:nvContentPartPr>
            <p14:xfrm>
              <a:off x="4229100" y="4410075"/>
              <a:ext cx="123825" cy="406400"/>
            </p14:xfrm>
          </p:contentPart>
        </mc:Choice>
        <mc:Fallback xmlns="">
          <p:pic>
            <p:nvPicPr>
              <p:cNvPr id="13360" name="Ink 48"/>
              <p:cNvPicPr>
                <a:picLocks noRot="1" noChangeAspect="1" noEditPoints="1" noChangeArrowheads="1" noChangeShapeType="1"/>
              </p:cNvPicPr>
              <p:nvPr/>
            </p:nvPicPr>
            <p:blipFill>
              <a:blip r:embed="rId39"/>
              <a:stretch>
                <a:fillRect/>
              </a:stretch>
            </p:blipFill>
            <p:spPr>
              <a:xfrm>
                <a:off x="4225140" y="4406115"/>
                <a:ext cx="135344" cy="42115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61" name="Ink 49"/>
              <p14:cNvContentPartPr>
                <a14:cpLocks xmlns:a14="http://schemas.microsoft.com/office/drawing/2010/main" noRot="1" noChangeAspect="1" noEditPoints="1" noChangeArrowheads="1" noChangeShapeType="1"/>
              </p14:cNvContentPartPr>
              <p14:nvPr/>
            </p14:nvContentPartPr>
            <p14:xfrm>
              <a:off x="3771900" y="4411663"/>
              <a:ext cx="109538" cy="31750"/>
            </p14:xfrm>
          </p:contentPart>
        </mc:Choice>
        <mc:Fallback xmlns="">
          <p:pic>
            <p:nvPicPr>
              <p:cNvPr id="13361" name="Ink 49"/>
              <p:cNvPicPr>
                <a:picLocks noRot="1" noChangeAspect="1" noEditPoints="1" noChangeArrowheads="1" noChangeShapeType="1"/>
              </p:cNvPicPr>
              <p:nvPr/>
            </p:nvPicPr>
            <p:blipFill>
              <a:blip r:embed="rId41"/>
              <a:stretch>
                <a:fillRect/>
              </a:stretch>
            </p:blipFill>
            <p:spPr>
              <a:xfrm>
                <a:off x="3768297" y="4408055"/>
                <a:ext cx="118906" cy="454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62" name="Ink 50"/>
              <p14:cNvContentPartPr>
                <a14:cpLocks xmlns:a14="http://schemas.microsoft.com/office/drawing/2010/main" noRot="1" noChangeAspect="1" noEditPoints="1" noChangeArrowheads="1" noChangeShapeType="1"/>
              </p14:cNvContentPartPr>
              <p14:nvPr/>
            </p14:nvContentPartPr>
            <p14:xfrm>
              <a:off x="3322638" y="4395788"/>
              <a:ext cx="176212" cy="15875"/>
            </p14:xfrm>
          </p:contentPart>
        </mc:Choice>
        <mc:Fallback xmlns="">
          <p:pic>
            <p:nvPicPr>
              <p:cNvPr id="13362" name="Ink 50"/>
              <p:cNvPicPr>
                <a:picLocks noRot="1" noChangeAspect="1" noEditPoints="1" noChangeArrowheads="1" noChangeShapeType="1"/>
              </p:cNvPicPr>
              <p:nvPr/>
            </p:nvPicPr>
            <p:blipFill>
              <a:blip r:embed="rId43"/>
              <a:stretch>
                <a:fillRect/>
              </a:stretch>
            </p:blipFill>
            <p:spPr>
              <a:xfrm>
                <a:off x="3320116" y="4393262"/>
                <a:ext cx="182698" cy="2489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63" name="Ink 51"/>
              <p14:cNvContentPartPr>
                <a14:cpLocks xmlns:a14="http://schemas.microsoft.com/office/drawing/2010/main" noRot="1" noChangeAspect="1" noEditPoints="1" noChangeArrowheads="1" noChangeShapeType="1"/>
              </p14:cNvContentPartPr>
              <p14:nvPr/>
            </p14:nvContentPartPr>
            <p14:xfrm>
              <a:off x="2846388" y="4367213"/>
              <a:ext cx="171450" cy="20637"/>
            </p14:xfrm>
          </p:contentPart>
        </mc:Choice>
        <mc:Fallback xmlns="">
          <p:pic>
            <p:nvPicPr>
              <p:cNvPr id="13363" name="Ink 51"/>
              <p:cNvPicPr>
                <a:picLocks noRot="1" noChangeAspect="1" noEditPoints="1" noChangeArrowheads="1" noChangeShapeType="1"/>
              </p:cNvPicPr>
              <p:nvPr/>
            </p:nvPicPr>
            <p:blipFill>
              <a:blip r:embed="rId45"/>
              <a:stretch>
                <a:fillRect/>
              </a:stretch>
            </p:blipFill>
            <p:spPr>
              <a:xfrm>
                <a:off x="2842786" y="4362587"/>
                <a:ext cx="179734" cy="3415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64" name="Ink 52"/>
              <p14:cNvContentPartPr>
                <a14:cpLocks xmlns:a14="http://schemas.microsoft.com/office/drawing/2010/main" noRot="1" noChangeAspect="1" noEditPoints="1" noChangeArrowheads="1" noChangeShapeType="1"/>
              </p14:cNvContentPartPr>
              <p14:nvPr/>
            </p14:nvContentPartPr>
            <p14:xfrm>
              <a:off x="3713163" y="4835525"/>
              <a:ext cx="30162" cy="6350"/>
            </p14:xfrm>
          </p:contentPart>
        </mc:Choice>
        <mc:Fallback xmlns="">
          <p:pic>
            <p:nvPicPr>
              <p:cNvPr id="13364" name="Ink 52"/>
              <p:cNvPicPr>
                <a:picLocks noRot="1" noChangeAspect="1" noEditPoints="1" noChangeArrowheads="1" noChangeShapeType="1"/>
              </p:cNvPicPr>
              <p:nvPr/>
            </p:nvPicPr>
            <p:blipFill>
              <a:blip r:embed="rId47"/>
              <a:stretch>
                <a:fillRect/>
              </a:stretch>
            </p:blipFill>
            <p:spPr>
              <a:xfrm>
                <a:off x="3708854" y="4828117"/>
                <a:ext cx="40216" cy="2116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65" name="Ink 53"/>
              <p14:cNvContentPartPr>
                <a14:cpLocks xmlns:a14="http://schemas.microsoft.com/office/drawing/2010/main" noRot="1" noChangeAspect="1" noEditPoints="1" noChangeArrowheads="1" noChangeShapeType="1"/>
              </p14:cNvContentPartPr>
              <p14:nvPr/>
            </p14:nvContentPartPr>
            <p14:xfrm>
              <a:off x="3132138" y="4884738"/>
              <a:ext cx="101600" cy="20637"/>
            </p14:xfrm>
          </p:contentPart>
        </mc:Choice>
        <mc:Fallback xmlns="">
          <p:pic>
            <p:nvPicPr>
              <p:cNvPr id="13365" name="Ink 53"/>
              <p:cNvPicPr>
                <a:picLocks noRot="1" noChangeAspect="1" noEditPoints="1" noChangeArrowheads="1" noChangeShapeType="1"/>
              </p:cNvPicPr>
              <p:nvPr/>
            </p:nvPicPr>
            <p:blipFill>
              <a:blip r:embed="rId49"/>
              <a:stretch>
                <a:fillRect/>
              </a:stretch>
            </p:blipFill>
            <p:spPr>
              <a:xfrm>
                <a:off x="3128175" y="4880755"/>
                <a:ext cx="111328" cy="3439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366" name="Ink 54"/>
              <p14:cNvContentPartPr>
                <a14:cpLocks xmlns:a14="http://schemas.microsoft.com/office/drawing/2010/main" noRot="1" noChangeAspect="1" noEditPoints="1" noChangeArrowheads="1" noChangeShapeType="1"/>
              </p14:cNvContentPartPr>
              <p14:nvPr/>
            </p14:nvContentPartPr>
            <p14:xfrm>
              <a:off x="2730500" y="4819650"/>
              <a:ext cx="73025" cy="20638"/>
            </p14:xfrm>
          </p:contentPart>
        </mc:Choice>
        <mc:Fallback xmlns="">
          <p:pic>
            <p:nvPicPr>
              <p:cNvPr id="13366" name="Ink 54"/>
              <p:cNvPicPr>
                <a:picLocks noRot="1" noChangeAspect="1" noEditPoints="1" noChangeArrowheads="1" noChangeShapeType="1"/>
              </p:cNvPicPr>
              <p:nvPr/>
            </p:nvPicPr>
            <p:blipFill>
              <a:blip r:embed="rId51"/>
              <a:stretch>
                <a:fillRect/>
              </a:stretch>
            </p:blipFill>
            <p:spPr>
              <a:xfrm>
                <a:off x="2726183" y="4815380"/>
                <a:ext cx="83097" cy="3451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367" name="Ink 55"/>
              <p14:cNvContentPartPr>
                <a14:cpLocks xmlns:a14="http://schemas.microsoft.com/office/drawing/2010/main" noRot="1" noChangeAspect="1" noEditPoints="1" noChangeArrowheads="1" noChangeShapeType="1"/>
              </p14:cNvContentPartPr>
              <p14:nvPr/>
            </p14:nvContentPartPr>
            <p14:xfrm>
              <a:off x="2084388" y="4429125"/>
              <a:ext cx="201612" cy="481013"/>
            </p14:xfrm>
          </p:contentPart>
        </mc:Choice>
        <mc:Fallback xmlns="">
          <p:pic>
            <p:nvPicPr>
              <p:cNvPr id="13367" name="Ink 55"/>
              <p:cNvPicPr>
                <a:picLocks noRot="1" noChangeAspect="1" noEditPoints="1" noChangeArrowheads="1" noChangeShapeType="1"/>
              </p:cNvPicPr>
              <p:nvPr/>
            </p:nvPicPr>
            <p:blipFill>
              <a:blip r:embed="rId53"/>
              <a:stretch>
                <a:fillRect/>
              </a:stretch>
            </p:blipFill>
            <p:spPr>
              <a:xfrm>
                <a:off x="2073227" y="4423724"/>
                <a:ext cx="218173" cy="49469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368" name="Ink 56"/>
              <p14:cNvContentPartPr>
                <a14:cpLocks xmlns:a14="http://schemas.microsoft.com/office/drawing/2010/main" noRot="1" noChangeAspect="1" noEditPoints="1" noChangeArrowheads="1" noChangeShapeType="1"/>
              </p14:cNvContentPartPr>
              <p14:nvPr/>
            </p14:nvContentPartPr>
            <p14:xfrm>
              <a:off x="1549400" y="4876800"/>
              <a:ext cx="26988" cy="9525"/>
            </p14:xfrm>
          </p:contentPart>
        </mc:Choice>
        <mc:Fallback xmlns="">
          <p:pic>
            <p:nvPicPr>
              <p:cNvPr id="13368" name="Ink 56"/>
              <p:cNvPicPr>
                <a:picLocks noRot="1" noChangeAspect="1" noEditPoints="1" noChangeArrowheads="1" noChangeShapeType="1"/>
              </p:cNvPicPr>
              <p:nvPr/>
            </p:nvPicPr>
            <p:blipFill>
              <a:blip r:embed="rId55"/>
              <a:stretch>
                <a:fillRect/>
              </a:stretch>
            </p:blipFill>
            <p:spPr>
              <a:xfrm>
                <a:off x="1538605" y="4869942"/>
                <a:ext cx="41741" cy="2514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369" name="Ink 57"/>
              <p14:cNvContentPartPr>
                <a14:cpLocks xmlns:a14="http://schemas.microsoft.com/office/drawing/2010/main" noRot="1" noChangeAspect="1" noEditPoints="1" noChangeArrowheads="1" noChangeShapeType="1"/>
              </p14:cNvContentPartPr>
              <p14:nvPr/>
            </p14:nvContentPartPr>
            <p14:xfrm>
              <a:off x="7435850" y="4397375"/>
              <a:ext cx="34925" cy="15875"/>
            </p14:xfrm>
          </p:contentPart>
        </mc:Choice>
        <mc:Fallback xmlns="">
          <p:pic>
            <p:nvPicPr>
              <p:cNvPr id="13369" name="Ink 57"/>
              <p:cNvPicPr>
                <a:picLocks noRot="1" noChangeAspect="1" noEditPoints="1" noChangeArrowheads="1" noChangeShapeType="1"/>
              </p:cNvPicPr>
              <p:nvPr/>
            </p:nvPicPr>
            <p:blipFill>
              <a:blip r:embed="rId57"/>
              <a:stretch>
                <a:fillRect/>
              </a:stretch>
            </p:blipFill>
            <p:spPr>
              <a:xfrm>
                <a:off x="7425409" y="4390520"/>
                <a:ext cx="48967" cy="2669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370" name="Ink 58"/>
              <p14:cNvContentPartPr>
                <a14:cpLocks xmlns:a14="http://schemas.microsoft.com/office/drawing/2010/main" noRot="1" noChangeAspect="1" noEditPoints="1" noChangeArrowheads="1" noChangeShapeType="1"/>
              </p14:cNvContentPartPr>
              <p14:nvPr/>
            </p14:nvContentPartPr>
            <p14:xfrm>
              <a:off x="7612063" y="4427538"/>
              <a:ext cx="46037" cy="15875"/>
            </p14:xfrm>
          </p:contentPart>
        </mc:Choice>
        <mc:Fallback xmlns="">
          <p:pic>
            <p:nvPicPr>
              <p:cNvPr id="13370" name="Ink 58"/>
              <p:cNvPicPr>
                <a:picLocks noRot="1" noChangeAspect="1" noEditPoints="1" noChangeArrowheads="1" noChangeShapeType="1"/>
              </p:cNvPicPr>
              <p:nvPr/>
            </p:nvPicPr>
            <p:blipFill>
              <a:blip r:embed="rId59"/>
              <a:stretch>
                <a:fillRect/>
              </a:stretch>
            </p:blipFill>
            <p:spPr>
              <a:xfrm>
                <a:off x="7608107" y="4422126"/>
                <a:ext cx="55388" cy="32472"/>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3371" name="Ink 59"/>
              <p14:cNvContentPartPr>
                <a14:cpLocks xmlns:a14="http://schemas.microsoft.com/office/drawing/2010/main" noRot="1" noChangeAspect="1" noEditPoints="1" noChangeArrowheads="1" noChangeShapeType="1"/>
              </p14:cNvContentPartPr>
              <p14:nvPr/>
            </p14:nvContentPartPr>
            <p14:xfrm>
              <a:off x="7866063" y="4402138"/>
              <a:ext cx="60325" cy="26987"/>
            </p14:xfrm>
          </p:contentPart>
        </mc:Choice>
        <mc:Fallback xmlns="">
          <p:pic>
            <p:nvPicPr>
              <p:cNvPr id="13371" name="Ink 59"/>
              <p:cNvPicPr>
                <a:picLocks noRot="1" noChangeAspect="1" noEditPoints="1" noChangeArrowheads="1" noChangeShapeType="1"/>
              </p:cNvPicPr>
              <p:nvPr/>
            </p:nvPicPr>
            <p:blipFill>
              <a:blip r:embed="rId61"/>
              <a:stretch>
                <a:fillRect/>
              </a:stretch>
            </p:blipFill>
            <p:spPr>
              <a:xfrm>
                <a:off x="7862472" y="4398540"/>
                <a:ext cx="66429" cy="3706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372" name="Ink 60"/>
              <p14:cNvContentPartPr>
                <a14:cpLocks xmlns:a14="http://schemas.microsoft.com/office/drawing/2010/main" noRot="1" noChangeAspect="1" noEditPoints="1" noChangeArrowheads="1" noChangeShapeType="1"/>
              </p14:cNvContentPartPr>
              <p14:nvPr/>
            </p14:nvContentPartPr>
            <p14:xfrm>
              <a:off x="8024813" y="4402138"/>
              <a:ext cx="65087" cy="20637"/>
            </p14:xfrm>
          </p:contentPart>
        </mc:Choice>
        <mc:Fallback xmlns="">
          <p:pic>
            <p:nvPicPr>
              <p:cNvPr id="13372" name="Ink 60"/>
              <p:cNvPicPr>
                <a:picLocks noRot="1" noChangeAspect="1" noEditPoints="1" noChangeArrowheads="1" noChangeShapeType="1"/>
              </p:cNvPicPr>
              <p:nvPr/>
            </p:nvPicPr>
            <p:blipFill>
              <a:blip r:embed="rId63"/>
              <a:stretch>
                <a:fillRect/>
              </a:stretch>
            </p:blipFill>
            <p:spPr>
              <a:xfrm>
                <a:off x="8020239" y="4397347"/>
                <a:ext cx="78104" cy="35746"/>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373" name="Ink 61"/>
              <p14:cNvContentPartPr>
                <a14:cpLocks xmlns:a14="http://schemas.microsoft.com/office/drawing/2010/main" noRot="1" noChangeAspect="1" noEditPoints="1" noChangeArrowheads="1" noChangeShapeType="1"/>
              </p14:cNvContentPartPr>
              <p14:nvPr/>
            </p14:nvContentPartPr>
            <p14:xfrm>
              <a:off x="7615238" y="4784725"/>
              <a:ext cx="523875" cy="39688"/>
            </p14:xfrm>
          </p:contentPart>
        </mc:Choice>
        <mc:Fallback xmlns="">
          <p:pic>
            <p:nvPicPr>
              <p:cNvPr id="13373" name="Ink 61"/>
              <p:cNvPicPr>
                <a:picLocks noRot="1" noChangeAspect="1" noEditPoints="1" noChangeArrowheads="1" noChangeShapeType="1"/>
              </p:cNvPicPr>
              <p:nvPr/>
            </p:nvPicPr>
            <p:blipFill>
              <a:blip r:embed="rId65"/>
              <a:stretch>
                <a:fillRect/>
              </a:stretch>
            </p:blipFill>
            <p:spPr>
              <a:xfrm>
                <a:off x="7604436" y="4780395"/>
                <a:ext cx="538997" cy="54842"/>
              </a:xfrm>
              <a:prstGeom prst="rect">
                <a:avLst/>
              </a:prstGeom>
            </p:spPr>
          </p:pic>
        </mc:Fallback>
      </mc:AlternateContent>
    </p:spTree>
    <p:extLst>
      <p:ext uri="{BB962C8B-B14F-4D97-AF65-F5344CB8AC3E}">
        <p14:creationId xmlns:p14="http://schemas.microsoft.com/office/powerpoint/2010/main" val="940651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t>CPSC 322, Lecture 32</a:t>
            </a:r>
            <a:endParaRPr lang="en-US"/>
          </a:p>
        </p:txBody>
      </p:sp>
      <p:sp>
        <p:nvSpPr>
          <p:cNvPr id="9" name="Slide Number Placeholder 5"/>
          <p:cNvSpPr>
            <a:spLocks noGrp="1"/>
          </p:cNvSpPr>
          <p:nvPr>
            <p:ph type="sldNum" sz="quarter" idx="12"/>
          </p:nvPr>
        </p:nvSpPr>
        <p:spPr/>
        <p:txBody>
          <a:bodyPr/>
          <a:lstStyle/>
          <a:p>
            <a:pPr>
              <a:defRPr/>
            </a:pPr>
            <a:r>
              <a:rPr lang="en-US"/>
              <a:t>Slide </a:t>
            </a:r>
            <a:fld id="{F8E92C97-AF4A-4BB0-9A83-54B0193FD2FB}" type="slidenum">
              <a:rPr lang="en-US"/>
              <a:pPr>
                <a:defRPr/>
              </a:pPr>
              <a:t>8</a:t>
            </a:fld>
            <a:endParaRPr lang="en-US"/>
          </a:p>
        </p:txBody>
      </p:sp>
      <p:sp>
        <p:nvSpPr>
          <p:cNvPr id="14344" name="Rectangle 3"/>
          <p:cNvSpPr>
            <a:spLocks noGrp="1" noChangeArrowheads="1"/>
          </p:cNvSpPr>
          <p:nvPr>
            <p:ph type="body" idx="1"/>
          </p:nvPr>
        </p:nvSpPr>
        <p:spPr>
          <a:xfrm>
            <a:off x="214313" y="214313"/>
            <a:ext cx="8458200" cy="2570162"/>
          </a:xfrm>
        </p:spPr>
        <p:txBody>
          <a:bodyPr/>
          <a:lstStyle/>
          <a:p>
            <a:pPr eaLnBrk="1" hangingPunct="1"/>
            <a:r>
              <a:rPr lang="en-US" b="1" dirty="0" smtClean="0"/>
              <a:t>The Robot starts at an unknown location and must determine where it is</a:t>
            </a:r>
          </a:p>
          <a:p>
            <a:pPr eaLnBrk="1" hangingPunct="1"/>
            <a:r>
              <a:rPr lang="en-US" dirty="0" smtClean="0"/>
              <a:t>The model appears to be too ambiguous</a:t>
            </a:r>
          </a:p>
          <a:p>
            <a:pPr lvl="1" eaLnBrk="1" hangingPunct="1"/>
            <a:r>
              <a:rPr lang="en-US" dirty="0" smtClean="0"/>
              <a:t>Sensors are too noisy</a:t>
            </a:r>
          </a:p>
          <a:p>
            <a:pPr lvl="1" eaLnBrk="1" hangingPunct="1"/>
            <a:r>
              <a:rPr lang="en-US" dirty="0" smtClean="0"/>
              <a:t>Dynamics are too stochastic to infer anything</a:t>
            </a:r>
          </a:p>
        </p:txBody>
      </p:sp>
      <p:sp>
        <p:nvSpPr>
          <p:cNvPr id="6151" name="Rectangle 4"/>
          <p:cNvSpPr>
            <a:spLocks noChangeArrowheads="1"/>
          </p:cNvSpPr>
          <p:nvPr/>
        </p:nvSpPr>
        <p:spPr bwMode="auto">
          <a:xfrm>
            <a:off x="500063" y="4071938"/>
            <a:ext cx="8172450" cy="1085850"/>
          </a:xfrm>
          <a:prstGeom prst="rect">
            <a:avLst/>
          </a:prstGeom>
          <a:noFill/>
          <a:ln w="9525">
            <a:noFill/>
            <a:miter lim="800000"/>
            <a:headEnd/>
            <a:tailEnd/>
          </a:ln>
        </p:spPr>
        <p:txBody>
          <a:bodyPr/>
          <a:lstStyle/>
          <a:p>
            <a:pPr marL="342900" indent="-342900"/>
            <a:r>
              <a:rPr lang="en-US" sz="2000" b="0" dirty="0">
                <a:latin typeface="Courier" pitchFamily="49" charset="0"/>
              </a:rPr>
              <a:t>http://www.cs.ubc.ca/spider/poole/demos/localization/localization.html</a:t>
            </a:r>
          </a:p>
        </p:txBody>
      </p:sp>
      <p:sp>
        <p:nvSpPr>
          <p:cNvPr id="6152" name="Rectangle 5"/>
          <p:cNvSpPr>
            <a:spLocks noChangeArrowheads="1"/>
          </p:cNvSpPr>
          <p:nvPr/>
        </p:nvSpPr>
        <p:spPr bwMode="auto">
          <a:xfrm>
            <a:off x="357158" y="2857495"/>
            <a:ext cx="8280400" cy="1687517"/>
          </a:xfrm>
          <a:prstGeom prst="rect">
            <a:avLst/>
          </a:prstGeom>
          <a:noFill/>
          <a:ln w="9525">
            <a:noFill/>
            <a:miter lim="800000"/>
            <a:headEnd/>
            <a:tailEnd/>
          </a:ln>
        </p:spPr>
        <p:txBody>
          <a:bodyPr/>
          <a:lstStyle/>
          <a:p>
            <a:pPr marL="342900" indent="-342900">
              <a:spcBef>
                <a:spcPct val="20000"/>
              </a:spcBef>
            </a:pPr>
            <a:r>
              <a:rPr lang="en-US" sz="2800" b="0" kern="0" dirty="0" smtClean="0">
                <a:latin typeface="Arial Unicode MS" pitchFamily="34" charset="-128"/>
              </a:rPr>
              <a:t>But inference </a:t>
            </a:r>
            <a:r>
              <a:rPr lang="en-US" sz="2800" b="0" kern="0" dirty="0">
                <a:latin typeface="Arial Unicode MS" pitchFamily="34" charset="-128"/>
              </a:rPr>
              <a:t>actually works pretty well. </a:t>
            </a:r>
            <a:endParaRPr lang="en-US" sz="2800" b="0" kern="0" dirty="0" smtClean="0">
              <a:latin typeface="Arial Unicode MS" pitchFamily="34" charset="-128"/>
            </a:endParaRPr>
          </a:p>
          <a:p>
            <a:pPr marL="342900" indent="-342900">
              <a:spcBef>
                <a:spcPct val="20000"/>
              </a:spcBef>
            </a:pPr>
            <a:r>
              <a:rPr lang="en-US" sz="2800" b="0" kern="0" dirty="0" smtClean="0">
                <a:latin typeface="Arial Unicode MS" pitchFamily="34" charset="-128"/>
              </a:rPr>
              <a:t>You can check it at :</a:t>
            </a:r>
            <a:endParaRPr lang="en-US" sz="2800" b="0" kern="0" dirty="0">
              <a:latin typeface="Arial Unicode MS" pitchFamily="34" charset="-128"/>
            </a:endParaRPr>
          </a:p>
        </p:txBody>
      </p:sp>
      <p:sp>
        <p:nvSpPr>
          <p:cNvPr id="6153" name="Rectangle 6"/>
          <p:cNvSpPr>
            <a:spLocks noChangeArrowheads="1"/>
          </p:cNvSpPr>
          <p:nvPr/>
        </p:nvSpPr>
        <p:spPr bwMode="auto">
          <a:xfrm>
            <a:off x="0" y="5000625"/>
            <a:ext cx="9144000" cy="792163"/>
          </a:xfrm>
          <a:prstGeom prst="rect">
            <a:avLst/>
          </a:prstGeom>
          <a:noFill/>
          <a:ln w="9525">
            <a:noFill/>
            <a:miter lim="800000"/>
            <a:headEnd/>
            <a:tailEnd/>
          </a:ln>
        </p:spPr>
        <p:txBody>
          <a:bodyPr/>
          <a:lstStyle/>
          <a:p>
            <a:pPr marL="342900" indent="-342900">
              <a:spcBef>
                <a:spcPct val="20000"/>
              </a:spcBef>
            </a:pPr>
            <a:r>
              <a:rPr lang="en-US" sz="2400" b="0" kern="0" dirty="0">
                <a:latin typeface="Arial Unicode MS" pitchFamily="34" charset="-128"/>
              </a:rPr>
              <a:t>You can use standard </a:t>
            </a:r>
            <a:r>
              <a:rPr lang="en-US" sz="2400" b="0" kern="0" dirty="0" err="1">
                <a:latin typeface="Arial Unicode MS" pitchFamily="34" charset="-128"/>
              </a:rPr>
              <a:t>Bnet</a:t>
            </a:r>
            <a:r>
              <a:rPr lang="en-US" sz="2400" b="0" kern="0" dirty="0">
                <a:latin typeface="Arial Unicode MS" pitchFamily="34" charset="-128"/>
              </a:rPr>
              <a:t> inference. However you typically take advantage of the fact that time moves forward (not in 322)</a:t>
            </a:r>
          </a:p>
        </p:txBody>
      </p:sp>
      <mc:AlternateContent xmlns:mc="http://schemas.openxmlformats.org/markup-compatibility/2006" xmlns:p14="http://schemas.microsoft.com/office/powerpoint/2010/main">
        <mc:Choice Requires="p14">
          <p:contentPart p14:bwMode="auto" r:id="rId3">
            <p14:nvContentPartPr>
              <p14:cNvPr id="14338" name="Ink 9"/>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14338" name="Ink 9"/>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p:spTree>
    <p:extLst>
      <p:ext uri="{BB962C8B-B14F-4D97-AF65-F5344CB8AC3E}">
        <p14:creationId xmlns:p14="http://schemas.microsoft.com/office/powerpoint/2010/main" val="256108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dirty="0"/>
              <a:t>CPSC 322, Lecture </a:t>
            </a:r>
            <a:r>
              <a:rPr lang="en-US" dirty="0" smtClean="0"/>
              <a:t>32</a:t>
            </a:r>
            <a:endParaRPr lang="en-US" dirty="0"/>
          </a:p>
        </p:txBody>
      </p:sp>
      <p:sp>
        <p:nvSpPr>
          <p:cNvPr id="9" name="Slide Number Placeholder 5"/>
          <p:cNvSpPr>
            <a:spLocks noGrp="1"/>
          </p:cNvSpPr>
          <p:nvPr>
            <p:ph type="sldNum" sz="quarter" idx="12"/>
          </p:nvPr>
        </p:nvSpPr>
        <p:spPr/>
        <p:txBody>
          <a:bodyPr/>
          <a:lstStyle/>
          <a:p>
            <a:pPr>
              <a:defRPr/>
            </a:pPr>
            <a:r>
              <a:rPr lang="en-US"/>
              <a:t>Slide </a:t>
            </a:r>
            <a:fld id="{0BF6206D-0048-4CA2-B137-55459805E7E7}" type="slidenum">
              <a:rPr lang="en-US"/>
              <a:pPr>
                <a:defRPr/>
              </a:pPr>
              <a:t>9</a:t>
            </a:fld>
            <a:endParaRPr lang="en-US"/>
          </a:p>
        </p:txBody>
      </p:sp>
      <p:sp>
        <p:nvSpPr>
          <p:cNvPr id="15365" name="Rectangle 2"/>
          <p:cNvSpPr>
            <a:spLocks noGrp="1" noChangeArrowheads="1"/>
          </p:cNvSpPr>
          <p:nvPr>
            <p:ph type="title"/>
          </p:nvPr>
        </p:nvSpPr>
        <p:spPr/>
        <p:txBody>
          <a:bodyPr/>
          <a:lstStyle/>
          <a:p>
            <a:pPr eaLnBrk="1" hangingPunct="1"/>
            <a:r>
              <a:rPr lang="en-US" smtClean="0"/>
              <a:t>Sample scenario to explore in demo</a:t>
            </a:r>
          </a:p>
        </p:txBody>
      </p:sp>
      <p:sp>
        <p:nvSpPr>
          <p:cNvPr id="15366" name="Rectangle 3"/>
          <p:cNvSpPr>
            <a:spLocks noGrp="1" noChangeArrowheads="1"/>
          </p:cNvSpPr>
          <p:nvPr>
            <p:ph type="body" idx="1"/>
          </p:nvPr>
        </p:nvSpPr>
        <p:spPr>
          <a:xfrm>
            <a:off x="323850" y="981075"/>
            <a:ext cx="8458200" cy="2570163"/>
          </a:xfrm>
        </p:spPr>
        <p:txBody>
          <a:bodyPr/>
          <a:lstStyle/>
          <a:p>
            <a:pPr eaLnBrk="1" hangingPunct="1">
              <a:buFontTx/>
              <a:buChar char="•"/>
            </a:pPr>
            <a:r>
              <a:rPr lang="en-US" smtClean="0"/>
              <a:t>Keep making observations without moving. What happens?</a:t>
            </a:r>
          </a:p>
          <a:p>
            <a:pPr eaLnBrk="1" hangingPunct="1">
              <a:buFontTx/>
              <a:buChar char="•"/>
            </a:pPr>
            <a:r>
              <a:rPr lang="en-US" smtClean="0"/>
              <a:t>Then keep moving without making observations. What happens?</a:t>
            </a:r>
          </a:p>
          <a:p>
            <a:pPr eaLnBrk="1" hangingPunct="1">
              <a:buFontTx/>
              <a:buChar char="•"/>
            </a:pPr>
            <a:r>
              <a:rPr lang="en-US" smtClean="0"/>
              <a:t>Assume you are at a certain position alternate moves and observations</a:t>
            </a:r>
          </a:p>
          <a:p>
            <a:pPr eaLnBrk="1" hangingPunct="1">
              <a:buFontTx/>
              <a:buChar char="•"/>
            </a:pPr>
            <a:r>
              <a:rPr lang="en-US" smtClean="0"/>
              <a:t>….</a:t>
            </a:r>
          </a:p>
        </p:txBody>
      </p:sp>
      <mc:AlternateContent xmlns:mc="http://schemas.openxmlformats.org/markup-compatibility/2006" xmlns:p14="http://schemas.microsoft.com/office/powerpoint/2010/main">
        <mc:Choice Requires="p14">
          <p:contentPart p14:bwMode="auto" r:id="rId3">
            <p14:nvContentPartPr>
              <p14:cNvPr id="15362" name="Ink 9"/>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15362" name="Ink 9"/>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p:spTree>
    <p:extLst>
      <p:ext uri="{BB962C8B-B14F-4D97-AF65-F5344CB8AC3E}">
        <p14:creationId xmlns:p14="http://schemas.microsoft.com/office/powerpoint/2010/main" val="4165176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9013</TotalTime>
  <Words>2842</Words>
  <Application>Microsoft Office PowerPoint</Application>
  <PresentationFormat>On-screen Show (4:3)</PresentationFormat>
  <Paragraphs>600</Paragraphs>
  <Slides>35</Slides>
  <Notes>34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MS PGothic</vt:lpstr>
      <vt:lpstr>Arial</vt:lpstr>
      <vt:lpstr>Arial Unicode MS</vt:lpstr>
      <vt:lpstr>Castellar</vt:lpstr>
      <vt:lpstr>cmmi10</vt:lpstr>
      <vt:lpstr>Courier</vt:lpstr>
      <vt:lpstr>msam10</vt:lpstr>
      <vt:lpstr>Symbol</vt:lpstr>
      <vt:lpstr>Times New Roman</vt:lpstr>
      <vt:lpstr>Wingdings</vt:lpstr>
      <vt:lpstr>1_Default Design</vt:lpstr>
      <vt:lpstr>Equation</vt:lpstr>
      <vt:lpstr>Example: Localization for “Pushed around” Robot</vt:lpstr>
      <vt:lpstr>This scenario can be represented as…</vt:lpstr>
      <vt:lpstr>This scenario can be represented as…</vt:lpstr>
      <vt:lpstr>Example : Robot Localization</vt:lpstr>
      <vt:lpstr>Robot Localization Sensor and Dynamics Model</vt:lpstr>
      <vt:lpstr>Dynamics Model More Details</vt:lpstr>
      <vt:lpstr>Robot Localization additional sensor</vt:lpstr>
      <vt:lpstr>PowerPoint Presentation</vt:lpstr>
      <vt:lpstr>Sample scenario to explore in demo</vt:lpstr>
      <vt:lpstr>PowerPoint Presentation</vt:lpstr>
      <vt:lpstr>Lecture Overview</vt:lpstr>
      <vt:lpstr>Planning in Stochastic Environments</vt:lpstr>
      <vt:lpstr>Planning Under Uncertainty: Intro </vt:lpstr>
      <vt:lpstr>PowerPoint Presentation</vt:lpstr>
      <vt:lpstr>Lecture Overview</vt:lpstr>
      <vt:lpstr>One-off decision example </vt:lpstr>
      <vt:lpstr>Decision Tree for Delivery Robot </vt:lpstr>
      <vt:lpstr>Decision Variables: Some general Considerations  </vt:lpstr>
      <vt:lpstr>Lecture Overview</vt:lpstr>
      <vt:lpstr>What are the optimal decisions for our Robot? </vt:lpstr>
      <vt:lpstr>Utility / Preferences</vt:lpstr>
      <vt:lpstr>Utility: Simple Goals </vt:lpstr>
      <vt:lpstr>Optimal decisions: How to combine Utility with Probability</vt:lpstr>
      <vt:lpstr> Optimal decision in one-off decisions</vt:lpstr>
      <vt:lpstr> Optimal decision: Maximize Expected Utility</vt:lpstr>
      <vt:lpstr>Expected utility of a decision</vt:lpstr>
      <vt:lpstr>Lecture Overview</vt:lpstr>
      <vt:lpstr>Single-stage decision networks </vt:lpstr>
      <vt:lpstr>Single-stage decision networks </vt:lpstr>
      <vt:lpstr>Finding the optimal decision: We can use VE </vt:lpstr>
      <vt:lpstr>Example Initial Factors (Step1)  </vt:lpstr>
      <vt:lpstr>Example: Multiply Factors (Step 2a) </vt:lpstr>
      <vt:lpstr>Example: Sum out vars and choose max  (Steps 2b-3)</vt:lpstr>
      <vt:lpstr>Learning Goals for today’s class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53</cp:revision>
  <dcterms:created xsi:type="dcterms:W3CDTF">2008-04-07T17:41:19Z</dcterms:created>
  <dcterms:modified xsi:type="dcterms:W3CDTF">2017-06-22T16:50:02Z</dcterms:modified>
</cp:coreProperties>
</file>